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7"/>
  </p:notesMasterIdLst>
  <p:sldIdLst>
    <p:sldId id="256" r:id="rId2"/>
    <p:sldId id="392" r:id="rId3"/>
    <p:sldId id="393" r:id="rId4"/>
    <p:sldId id="260" r:id="rId5"/>
    <p:sldId id="261" r:id="rId6"/>
    <p:sldId id="457" r:id="rId7"/>
    <p:sldId id="616" r:id="rId8"/>
    <p:sldId id="395" r:id="rId9"/>
    <p:sldId id="396" r:id="rId10"/>
    <p:sldId id="266" r:id="rId11"/>
    <p:sldId id="267" r:id="rId12"/>
    <p:sldId id="39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398" r:id="rId34"/>
    <p:sldId id="399" r:id="rId35"/>
    <p:sldId id="400" r:id="rId36"/>
    <p:sldId id="401" r:id="rId37"/>
    <p:sldId id="402" r:id="rId38"/>
    <p:sldId id="403" r:id="rId39"/>
    <p:sldId id="404" r:id="rId40"/>
    <p:sldId id="405" r:id="rId41"/>
    <p:sldId id="458" r:id="rId42"/>
    <p:sldId id="406" r:id="rId43"/>
    <p:sldId id="408" r:id="rId44"/>
    <p:sldId id="409" r:id="rId45"/>
    <p:sldId id="459" r:id="rId46"/>
    <p:sldId id="410" r:id="rId47"/>
    <p:sldId id="411" r:id="rId48"/>
    <p:sldId id="412" r:id="rId49"/>
    <p:sldId id="414" r:id="rId50"/>
    <p:sldId id="415" r:id="rId51"/>
    <p:sldId id="416" r:id="rId52"/>
    <p:sldId id="308" r:id="rId53"/>
    <p:sldId id="309" r:id="rId54"/>
    <p:sldId id="310" r:id="rId55"/>
    <p:sldId id="311" r:id="rId56"/>
    <p:sldId id="312" r:id="rId57"/>
    <p:sldId id="313" r:id="rId58"/>
    <p:sldId id="461" r:id="rId59"/>
    <p:sldId id="314" r:id="rId60"/>
    <p:sldId id="315" r:id="rId61"/>
    <p:sldId id="316" r:id="rId62"/>
    <p:sldId id="417" r:id="rId63"/>
    <p:sldId id="418" r:id="rId64"/>
    <p:sldId id="419" r:id="rId65"/>
    <p:sldId id="420" r:id="rId66"/>
    <p:sldId id="421" r:id="rId67"/>
    <p:sldId id="422" r:id="rId68"/>
    <p:sldId id="423" r:id="rId69"/>
    <p:sldId id="424" r:id="rId70"/>
    <p:sldId id="425" r:id="rId71"/>
    <p:sldId id="426" r:id="rId72"/>
    <p:sldId id="427" r:id="rId73"/>
    <p:sldId id="428" r:id="rId74"/>
    <p:sldId id="429" r:id="rId75"/>
    <p:sldId id="430" r:id="rId76"/>
    <p:sldId id="331" r:id="rId77"/>
    <p:sldId id="431" r:id="rId78"/>
    <p:sldId id="333" r:id="rId79"/>
    <p:sldId id="334" r:id="rId80"/>
    <p:sldId id="335" r:id="rId81"/>
    <p:sldId id="336" r:id="rId82"/>
    <p:sldId id="337" r:id="rId83"/>
    <p:sldId id="338" r:id="rId84"/>
    <p:sldId id="432" r:id="rId85"/>
    <p:sldId id="566" r:id="rId86"/>
    <p:sldId id="433" r:id="rId87"/>
    <p:sldId id="567" r:id="rId88"/>
    <p:sldId id="341" r:id="rId89"/>
    <p:sldId id="342" r:id="rId90"/>
    <p:sldId id="434" r:id="rId91"/>
    <p:sldId id="345" r:id="rId92"/>
    <p:sldId id="346" r:id="rId93"/>
    <p:sldId id="347" r:id="rId94"/>
    <p:sldId id="348" r:id="rId95"/>
    <p:sldId id="595" r:id="rId96"/>
    <p:sldId id="349" r:id="rId97"/>
    <p:sldId id="350" r:id="rId98"/>
    <p:sldId id="351" r:id="rId99"/>
    <p:sldId id="596" r:id="rId100"/>
    <p:sldId id="352" r:id="rId101"/>
    <p:sldId id="353" r:id="rId102"/>
    <p:sldId id="435" r:id="rId103"/>
    <p:sldId id="355" r:id="rId104"/>
    <p:sldId id="356" r:id="rId105"/>
    <p:sldId id="357" r:id="rId106"/>
    <p:sldId id="358" r:id="rId107"/>
    <p:sldId id="359" r:id="rId108"/>
    <p:sldId id="436" r:id="rId109"/>
    <p:sldId id="462" r:id="rId110"/>
    <p:sldId id="463" r:id="rId111"/>
    <p:sldId id="437" r:id="rId112"/>
    <p:sldId id="438" r:id="rId113"/>
    <p:sldId id="439" r:id="rId114"/>
    <p:sldId id="440" r:id="rId115"/>
    <p:sldId id="464" r:id="rId116"/>
  </p:sldIdLst>
  <p:sldSz cx="9144000" cy="6858000" type="screen4x3"/>
  <p:notesSz cx="6858000" cy="9144000"/>
  <p:defaultTextStyle>
    <a:defPPr>
      <a:defRPr lang="en-US"/>
    </a:defPPr>
    <a:lvl1pPr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2D9"/>
    <a:srgbClr val="896C01"/>
    <a:srgbClr val="FFEDC8"/>
    <a:srgbClr val="C99E01"/>
    <a:srgbClr val="A80038"/>
    <a:srgbClr val="8E0000"/>
    <a:srgbClr val="62002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32" autoAdjust="0"/>
  </p:normalViewPr>
  <p:slideViewPr>
    <p:cSldViewPr>
      <p:cViewPr>
        <p:scale>
          <a:sx n="80" d="100"/>
          <a:sy n="80" d="100"/>
        </p:scale>
        <p:origin x="1559" y="111"/>
      </p:cViewPr>
      <p:guideLst>
        <p:guide orient="horz" pos="2147"/>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90012" cy="90012"/>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viewProps" Target="view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png"/></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7.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8.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8.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8.png"/></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6" Type="http://schemas.openxmlformats.org/officeDocument/2006/relationships/image" Target="../media/image54.wmf"/><Relationship Id="rId5" Type="http://schemas.openxmlformats.org/officeDocument/2006/relationships/image" Target="../media/image53.wmf"/><Relationship Id="rId4" Type="http://schemas.openxmlformats.org/officeDocument/2006/relationships/image" Target="../media/image52.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image" Target="../media/image57.wmf"/><Relationship Id="rId7" Type="http://schemas.openxmlformats.org/officeDocument/2006/relationships/image" Target="../media/image61.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64.png"/><Relationship Id="rId1" Type="http://schemas.openxmlformats.org/officeDocument/2006/relationships/image" Target="../media/image63.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5.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9.png"/></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52.wmf"/><Relationship Id="rId1" Type="http://schemas.openxmlformats.org/officeDocument/2006/relationships/image" Target="../media/image51.wmf"/><Relationship Id="rId4" Type="http://schemas.openxmlformats.org/officeDocument/2006/relationships/image" Target="../media/image65.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0.png"/></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8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88.png"/></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88.png"/></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88.png"/></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21.wmf"/><Relationship Id="rId7" Type="http://schemas.openxmlformats.org/officeDocument/2006/relationships/image" Target="../media/image25.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image" Target="../media/image30.wmf"/><Relationship Id="rId7" Type="http://schemas.openxmlformats.org/officeDocument/2006/relationships/image" Target="../media/image34.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3.wmf"/><Relationship Id="rId11" Type="http://schemas.openxmlformats.org/officeDocument/2006/relationships/image" Target="../media/image38.wmf"/><Relationship Id="rId5" Type="http://schemas.openxmlformats.org/officeDocument/2006/relationships/image" Target="../media/image32.wmf"/><Relationship Id="rId10" Type="http://schemas.openxmlformats.org/officeDocument/2006/relationships/image" Target="../media/image37.wmf"/><Relationship Id="rId4" Type="http://schemas.openxmlformats.org/officeDocument/2006/relationships/image" Target="../media/image31.wmf"/><Relationship Id="rId9" Type="http://schemas.openxmlformats.org/officeDocument/2006/relationships/image" Target="../media/image3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image" Target="../media/image40.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6C8DE563-C55D-4171-9475-504BF32F04C3}"/>
              </a:ext>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smtClean="0"/>
            </a:lvl1pPr>
          </a:lstStyle>
          <a:p>
            <a:pPr>
              <a:defRPr/>
            </a:pPr>
            <a:endParaRPr lang="zh-CN" altLang="en-US"/>
          </a:p>
        </p:txBody>
      </p:sp>
      <p:sp>
        <p:nvSpPr>
          <p:cNvPr id="2051" name="Rectangle 3">
            <a:extLst>
              <a:ext uri="{FF2B5EF4-FFF2-40B4-BE49-F238E27FC236}">
                <a16:creationId xmlns:a16="http://schemas.microsoft.com/office/drawing/2014/main" id="{66B25674-1B3B-4C48-8E42-A4D02CCAFE76}"/>
              </a:ext>
            </a:extLst>
          </p:cNvPr>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lvl1pPr>
          </a:lstStyle>
          <a:p>
            <a:pPr>
              <a:defRPr/>
            </a:pPr>
            <a:endParaRPr lang="en-US"/>
          </a:p>
        </p:txBody>
      </p:sp>
      <p:sp>
        <p:nvSpPr>
          <p:cNvPr id="2052" name="Rectangle 4">
            <a:extLst>
              <a:ext uri="{FF2B5EF4-FFF2-40B4-BE49-F238E27FC236}">
                <a16:creationId xmlns:a16="http://schemas.microsoft.com/office/drawing/2014/main" id="{3E35CA3F-4D2B-468B-B6CC-B25A72AAF890}"/>
              </a:ext>
            </a:extLst>
          </p:cNvPr>
          <p:cNvSpPr>
            <a:spLocks noGrp="1" noRot="1" noChangeAspect="1" noChangeArrowheads="1"/>
          </p:cNvSpPr>
          <p:nvPr>
            <p:ph type="sldImg" idx="4294967295"/>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a:extLst>
              <a:ext uri="{FF2B5EF4-FFF2-40B4-BE49-F238E27FC236}">
                <a16:creationId xmlns:a16="http://schemas.microsoft.com/office/drawing/2014/main" id="{A7D14599-C2F7-44DD-BED2-A76814E2935E}"/>
              </a:ext>
            </a:extLst>
          </p:cNvPr>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ctr"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a:extLst>
              <a:ext uri="{FF2B5EF4-FFF2-40B4-BE49-F238E27FC236}">
                <a16:creationId xmlns:a16="http://schemas.microsoft.com/office/drawing/2014/main" id="{998A75F6-33B8-4FFC-B1B1-37C59BAF008D}"/>
              </a:ext>
            </a:extLst>
          </p:cNvPr>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vl1pPr>
          </a:lstStyle>
          <a:p>
            <a:pPr>
              <a:defRPr/>
            </a:pPr>
            <a:endParaRPr lang="en-US"/>
          </a:p>
        </p:txBody>
      </p:sp>
      <p:sp>
        <p:nvSpPr>
          <p:cNvPr id="2055" name="Rectangle 7">
            <a:extLst>
              <a:ext uri="{FF2B5EF4-FFF2-40B4-BE49-F238E27FC236}">
                <a16:creationId xmlns:a16="http://schemas.microsoft.com/office/drawing/2014/main" id="{466C39BF-DF3F-4ACE-9712-BFCF6B405605}"/>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noProof="1" dirty="0"/>
            </a:lvl1pPr>
          </a:lstStyle>
          <a:p>
            <a:fld id="{06FE1DE0-2957-4F6C-9A06-0068DAF8E4C4}"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94.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95.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976A9E45-04B9-4F2B-90EC-1FEA75DF9A5D}"/>
              </a:ext>
            </a:extLst>
          </p:cNvPr>
          <p:cNvSpPr>
            <a:spLocks noGrp="1" noRot="1" noChangeAspect="1" noChangeArrowheads="1" noTextEdit="1"/>
          </p:cNvSpPr>
          <p:nvPr>
            <p:ph type="sldImg" idx="4294967295"/>
          </p:nvPr>
        </p:nvSpPr>
        <p:spPr/>
      </p:sp>
      <p:sp>
        <p:nvSpPr>
          <p:cNvPr id="99331" name="Rectangle 3">
            <a:extLst>
              <a:ext uri="{FF2B5EF4-FFF2-40B4-BE49-F238E27FC236}">
                <a16:creationId xmlns:a16="http://schemas.microsoft.com/office/drawing/2014/main" id="{A369A091-E101-4948-9D59-9E8AF2DF35F5}"/>
              </a:ext>
            </a:extLst>
          </p:cNvPr>
          <p:cNvSpPr>
            <a:spLocks noGrp="1" noChangeArrowheads="1"/>
          </p:cNvSpPr>
          <p:nvPr>
            <p:ph type="body" idx="4294967295"/>
          </p:nvPr>
        </p:nvSpPr>
        <p:spPr/>
        <p:txBody>
          <a:bodyPr>
            <a:prstTxWarp prst="textNoShape">
              <a:avLst/>
            </a:prstTxWarp>
          </a:bodyPr>
          <a:lstStyle/>
          <a:p>
            <a:r>
              <a:rPr lang="zh-CN" altLang="en-US"/>
              <a:t>备注</a:t>
            </a: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4BDF7920-2697-471B-906F-BC5791B4AE8C}"/>
              </a:ext>
            </a:extLst>
          </p:cNvPr>
          <p:cNvSpPr>
            <a:spLocks noGrp="1" noRot="1" noChangeAspect="1" noChangeArrowheads="1" noTextEdit="1"/>
          </p:cNvSpPr>
          <p:nvPr>
            <p:ph type="sldImg" idx="4294967295"/>
          </p:nvPr>
        </p:nvSpPr>
        <p:spPr>
          <a:xfrm>
            <a:off x="1141413" y="684213"/>
            <a:ext cx="4572000" cy="3429000"/>
          </a:xfrm>
        </p:spPr>
      </p:sp>
      <p:sp>
        <p:nvSpPr>
          <p:cNvPr id="101379" name="Rectangle 3">
            <a:extLst>
              <a:ext uri="{FF2B5EF4-FFF2-40B4-BE49-F238E27FC236}">
                <a16:creationId xmlns:a16="http://schemas.microsoft.com/office/drawing/2014/main" id="{4F924EBB-AD59-4AA4-953D-CF8DAD71478F}"/>
              </a:ext>
            </a:extLst>
          </p:cNvPr>
          <p:cNvSpPr>
            <a:spLocks noGrp="1" noChangeArrowheads="1"/>
          </p:cNvSpPr>
          <p:nvPr>
            <p:ph type="body" idx="4294967295"/>
          </p:nvPr>
        </p:nvSpPr>
        <p:spPr>
          <a:xfrm>
            <a:off x="912813" y="4341813"/>
            <a:ext cx="5029200" cy="4114800"/>
          </a:xfrm>
        </p:spPr>
        <p:txBody>
          <a:bodyPr>
            <a:prstTxWarp prst="textNoShape">
              <a:avLst/>
            </a:prstTxWarp>
          </a:bodyPr>
          <a:lstStyle/>
          <a:p>
            <a:r>
              <a:rPr lang="zh-CN" altLang="en-US"/>
              <a:t>备注</a:t>
            </a: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4">
            <a:extLst>
              <a:ext uri="{FF2B5EF4-FFF2-40B4-BE49-F238E27FC236}">
                <a16:creationId xmlns:a16="http://schemas.microsoft.com/office/drawing/2014/main" id="{09050490-7120-4E8D-91DB-4AACF8FE888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257C5F2-5A2C-44C6-9DF0-3ECF594FFD8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C01E5B7-CCC8-42CB-B75B-EFB3C72421B4}"/>
              </a:ext>
            </a:extLst>
          </p:cNvPr>
          <p:cNvSpPr>
            <a:spLocks noGrp="1" noChangeArrowheads="1"/>
          </p:cNvSpPr>
          <p:nvPr>
            <p:ph type="sldNum" sz="quarter" idx="12"/>
          </p:nvPr>
        </p:nvSpPr>
        <p:spPr>
          <a:ln/>
        </p:spPr>
        <p:txBody>
          <a:bodyPr/>
          <a:lstStyle>
            <a:lvl1pPr>
              <a:defRPr/>
            </a:lvl1pPr>
          </a:lstStyle>
          <a:p>
            <a:fld id="{58D06002-C502-4143-BBBE-A3B5AA288938}" type="slidenum">
              <a:rPr lang="zh-CN" altLang="en-US"/>
              <a:pPr/>
              <a:t>‹#›</a:t>
            </a:fld>
            <a:endParaRPr lang="zh-CN" altLang="en-US"/>
          </a:p>
        </p:txBody>
      </p:sp>
    </p:spTree>
    <p:extLst>
      <p:ext uri="{BB962C8B-B14F-4D97-AF65-F5344CB8AC3E}">
        <p14:creationId xmlns:p14="http://schemas.microsoft.com/office/powerpoint/2010/main" val="162430078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B68795F6-B3EA-487C-8EDA-94E78812D50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DD28450-0BB4-4F93-86DF-71380942B46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D978C87-ECBA-498F-98F4-3B77C9D4D63E}"/>
              </a:ext>
            </a:extLst>
          </p:cNvPr>
          <p:cNvSpPr>
            <a:spLocks noGrp="1" noChangeArrowheads="1"/>
          </p:cNvSpPr>
          <p:nvPr>
            <p:ph type="sldNum" sz="quarter" idx="12"/>
          </p:nvPr>
        </p:nvSpPr>
        <p:spPr>
          <a:ln/>
        </p:spPr>
        <p:txBody>
          <a:bodyPr/>
          <a:lstStyle>
            <a:lvl1pPr>
              <a:defRPr/>
            </a:lvl1pPr>
          </a:lstStyle>
          <a:p>
            <a:fld id="{24B9BBC9-10BB-4F7E-99A0-0CB6FEA7FF5E}" type="slidenum">
              <a:rPr lang="zh-CN" altLang="en-US"/>
              <a:pPr/>
              <a:t>‹#›</a:t>
            </a:fld>
            <a:endParaRPr lang="zh-CN" altLang="en-US"/>
          </a:p>
        </p:txBody>
      </p:sp>
    </p:spTree>
    <p:extLst>
      <p:ext uri="{BB962C8B-B14F-4D97-AF65-F5344CB8AC3E}">
        <p14:creationId xmlns:p14="http://schemas.microsoft.com/office/powerpoint/2010/main" val="325214616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778D2FFB-E6F0-4165-80C5-4DCCFF4769F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3CE8E03-AA04-4595-A154-93B07CB1264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303319E-AB42-4E95-8CB0-0DFA9207E5A7}"/>
              </a:ext>
            </a:extLst>
          </p:cNvPr>
          <p:cNvSpPr>
            <a:spLocks noGrp="1" noChangeArrowheads="1"/>
          </p:cNvSpPr>
          <p:nvPr>
            <p:ph type="sldNum" sz="quarter" idx="12"/>
          </p:nvPr>
        </p:nvSpPr>
        <p:spPr>
          <a:ln/>
        </p:spPr>
        <p:txBody>
          <a:bodyPr/>
          <a:lstStyle>
            <a:lvl1pPr>
              <a:defRPr/>
            </a:lvl1pPr>
          </a:lstStyle>
          <a:p>
            <a:fld id="{D9C14D67-3B74-4E96-B910-86EA1378B928}" type="slidenum">
              <a:rPr lang="zh-CN" altLang="en-US"/>
              <a:pPr/>
              <a:t>‹#›</a:t>
            </a:fld>
            <a:endParaRPr lang="zh-CN" altLang="en-US"/>
          </a:p>
        </p:txBody>
      </p:sp>
    </p:spTree>
    <p:extLst>
      <p:ext uri="{BB962C8B-B14F-4D97-AF65-F5344CB8AC3E}">
        <p14:creationId xmlns:p14="http://schemas.microsoft.com/office/powerpoint/2010/main" val="335773532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13B2CAD5-917F-4BC4-AF20-7436530E0F9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E2EE366-6CDA-499E-AC01-28346A48670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58D3D5A-0A31-4272-87F5-0E7ED5520829}"/>
              </a:ext>
            </a:extLst>
          </p:cNvPr>
          <p:cNvSpPr>
            <a:spLocks noGrp="1" noChangeArrowheads="1"/>
          </p:cNvSpPr>
          <p:nvPr>
            <p:ph type="sldNum" sz="quarter" idx="12"/>
          </p:nvPr>
        </p:nvSpPr>
        <p:spPr>
          <a:ln/>
        </p:spPr>
        <p:txBody>
          <a:bodyPr/>
          <a:lstStyle>
            <a:lvl1pPr>
              <a:defRPr/>
            </a:lvl1pPr>
          </a:lstStyle>
          <a:p>
            <a:fld id="{E1C0E556-F1A5-49C6-B18E-F35AE508A1A0}" type="slidenum">
              <a:rPr lang="zh-CN" altLang="en-US"/>
              <a:pPr/>
              <a:t>‹#›</a:t>
            </a:fld>
            <a:endParaRPr lang="zh-CN" altLang="en-US"/>
          </a:p>
        </p:txBody>
      </p:sp>
    </p:spTree>
    <p:extLst>
      <p:ext uri="{BB962C8B-B14F-4D97-AF65-F5344CB8AC3E}">
        <p14:creationId xmlns:p14="http://schemas.microsoft.com/office/powerpoint/2010/main" val="189104678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9CC3BE12-2E7D-44D8-A20F-35216E2616D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A00D737-E201-493B-8710-D490B0F6AA9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F7CA7B3-B415-421B-B61D-C5BC3D13FB2A}"/>
              </a:ext>
            </a:extLst>
          </p:cNvPr>
          <p:cNvSpPr>
            <a:spLocks noGrp="1" noChangeArrowheads="1"/>
          </p:cNvSpPr>
          <p:nvPr>
            <p:ph type="sldNum" sz="quarter" idx="12"/>
          </p:nvPr>
        </p:nvSpPr>
        <p:spPr>
          <a:ln/>
        </p:spPr>
        <p:txBody>
          <a:bodyPr/>
          <a:lstStyle>
            <a:lvl1pPr>
              <a:defRPr/>
            </a:lvl1pPr>
          </a:lstStyle>
          <a:p>
            <a:fld id="{EA3DF1C4-787F-491B-A553-FC6910E044F4}" type="slidenum">
              <a:rPr lang="zh-CN" altLang="en-US"/>
              <a:pPr/>
              <a:t>‹#›</a:t>
            </a:fld>
            <a:endParaRPr lang="zh-CN" altLang="en-US"/>
          </a:p>
        </p:txBody>
      </p:sp>
    </p:spTree>
    <p:extLst>
      <p:ext uri="{BB962C8B-B14F-4D97-AF65-F5344CB8AC3E}">
        <p14:creationId xmlns:p14="http://schemas.microsoft.com/office/powerpoint/2010/main" val="91016977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a:extLst>
              <a:ext uri="{FF2B5EF4-FFF2-40B4-BE49-F238E27FC236}">
                <a16:creationId xmlns:a16="http://schemas.microsoft.com/office/drawing/2014/main" id="{48F0994B-ADE5-4689-8681-2AE41D16926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2AABF53-16D0-4459-B1A9-F04E105337C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F6233E0-E84B-49AE-975A-C22E088240AB}"/>
              </a:ext>
            </a:extLst>
          </p:cNvPr>
          <p:cNvSpPr>
            <a:spLocks noGrp="1" noChangeArrowheads="1"/>
          </p:cNvSpPr>
          <p:nvPr>
            <p:ph type="sldNum" sz="quarter" idx="12"/>
          </p:nvPr>
        </p:nvSpPr>
        <p:spPr>
          <a:ln/>
        </p:spPr>
        <p:txBody>
          <a:bodyPr/>
          <a:lstStyle>
            <a:lvl1pPr>
              <a:defRPr/>
            </a:lvl1pPr>
          </a:lstStyle>
          <a:p>
            <a:fld id="{CB791C6E-66E8-44AA-BD22-FEBAE39BFDDC}" type="slidenum">
              <a:rPr lang="zh-CN" altLang="en-US"/>
              <a:pPr/>
              <a:t>‹#›</a:t>
            </a:fld>
            <a:endParaRPr lang="zh-CN" altLang="en-US"/>
          </a:p>
        </p:txBody>
      </p:sp>
    </p:spTree>
    <p:extLst>
      <p:ext uri="{BB962C8B-B14F-4D97-AF65-F5344CB8AC3E}">
        <p14:creationId xmlns:p14="http://schemas.microsoft.com/office/powerpoint/2010/main" val="140430936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a:extLst>
              <a:ext uri="{FF2B5EF4-FFF2-40B4-BE49-F238E27FC236}">
                <a16:creationId xmlns:a16="http://schemas.microsoft.com/office/drawing/2014/main" id="{D2E9A9B8-9599-49BD-BD6D-16D8D88A79C8}"/>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F36D607E-C910-41B9-9BB0-466E6890CA3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0B0A542A-E048-4DF5-960E-FB777C90855A}"/>
              </a:ext>
            </a:extLst>
          </p:cNvPr>
          <p:cNvSpPr>
            <a:spLocks noGrp="1" noChangeArrowheads="1"/>
          </p:cNvSpPr>
          <p:nvPr>
            <p:ph type="sldNum" sz="quarter" idx="12"/>
          </p:nvPr>
        </p:nvSpPr>
        <p:spPr>
          <a:ln/>
        </p:spPr>
        <p:txBody>
          <a:bodyPr/>
          <a:lstStyle>
            <a:lvl1pPr>
              <a:defRPr/>
            </a:lvl1pPr>
          </a:lstStyle>
          <a:p>
            <a:fld id="{50E6785E-2F84-4159-AC7E-30C6FD4E08A3}" type="slidenum">
              <a:rPr lang="zh-CN" altLang="en-US"/>
              <a:pPr/>
              <a:t>‹#›</a:t>
            </a:fld>
            <a:endParaRPr lang="zh-CN" altLang="en-US"/>
          </a:p>
        </p:txBody>
      </p:sp>
    </p:spTree>
    <p:extLst>
      <p:ext uri="{BB962C8B-B14F-4D97-AF65-F5344CB8AC3E}">
        <p14:creationId xmlns:p14="http://schemas.microsoft.com/office/powerpoint/2010/main" val="319941384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C2E00B5B-D24D-440C-957C-FCCC1747895B}"/>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1C814E8A-7D94-4C61-9D37-B66811C126A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A38EF6C2-672B-482E-A246-67FCF53CDD72}"/>
              </a:ext>
            </a:extLst>
          </p:cNvPr>
          <p:cNvSpPr>
            <a:spLocks noGrp="1" noChangeArrowheads="1"/>
          </p:cNvSpPr>
          <p:nvPr>
            <p:ph type="sldNum" sz="quarter" idx="12"/>
          </p:nvPr>
        </p:nvSpPr>
        <p:spPr>
          <a:ln/>
        </p:spPr>
        <p:txBody>
          <a:bodyPr/>
          <a:lstStyle>
            <a:lvl1pPr>
              <a:defRPr/>
            </a:lvl1pPr>
          </a:lstStyle>
          <a:p>
            <a:fld id="{C6BC2C22-DE8E-4B98-A204-20496B3C96F5}" type="slidenum">
              <a:rPr lang="zh-CN" altLang="en-US"/>
              <a:pPr/>
              <a:t>‹#›</a:t>
            </a:fld>
            <a:endParaRPr lang="zh-CN" altLang="en-US"/>
          </a:p>
        </p:txBody>
      </p:sp>
    </p:spTree>
    <p:extLst>
      <p:ext uri="{BB962C8B-B14F-4D97-AF65-F5344CB8AC3E}">
        <p14:creationId xmlns:p14="http://schemas.microsoft.com/office/powerpoint/2010/main" val="256996480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0E08018-79DB-49F9-B6E3-AA4DFA953F70}"/>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9BB726EF-B264-4AED-81F1-40E4A1F9B53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72850B03-0454-467B-B1F3-54BF071B753E}"/>
              </a:ext>
            </a:extLst>
          </p:cNvPr>
          <p:cNvSpPr>
            <a:spLocks noGrp="1" noChangeArrowheads="1"/>
          </p:cNvSpPr>
          <p:nvPr>
            <p:ph type="sldNum" sz="quarter" idx="12"/>
          </p:nvPr>
        </p:nvSpPr>
        <p:spPr>
          <a:ln/>
        </p:spPr>
        <p:txBody>
          <a:bodyPr/>
          <a:lstStyle>
            <a:lvl1pPr>
              <a:defRPr/>
            </a:lvl1pPr>
          </a:lstStyle>
          <a:p>
            <a:fld id="{71C7FDBE-7DA0-4D45-98D2-8F68220A71FC}" type="slidenum">
              <a:rPr lang="zh-CN" altLang="en-US"/>
              <a:pPr/>
              <a:t>‹#›</a:t>
            </a:fld>
            <a:endParaRPr lang="zh-CN" altLang="en-US"/>
          </a:p>
        </p:txBody>
      </p:sp>
    </p:spTree>
    <p:extLst>
      <p:ext uri="{BB962C8B-B14F-4D97-AF65-F5344CB8AC3E}">
        <p14:creationId xmlns:p14="http://schemas.microsoft.com/office/powerpoint/2010/main" val="221064490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99447535-A3F6-4BE2-B182-5E4D8AE9653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5E11E7B-E8F8-4C41-811F-CDDDE54B3DC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64D9C9F-9EDB-486B-99CD-E1E27DCF1A64}"/>
              </a:ext>
            </a:extLst>
          </p:cNvPr>
          <p:cNvSpPr>
            <a:spLocks noGrp="1" noChangeArrowheads="1"/>
          </p:cNvSpPr>
          <p:nvPr>
            <p:ph type="sldNum" sz="quarter" idx="12"/>
          </p:nvPr>
        </p:nvSpPr>
        <p:spPr>
          <a:ln/>
        </p:spPr>
        <p:txBody>
          <a:bodyPr/>
          <a:lstStyle>
            <a:lvl1pPr>
              <a:defRPr/>
            </a:lvl1pPr>
          </a:lstStyle>
          <a:p>
            <a:fld id="{97C58BDB-ED94-4AD3-AD68-0FE407994C4C}" type="slidenum">
              <a:rPr lang="zh-CN" altLang="en-US"/>
              <a:pPr/>
              <a:t>‹#›</a:t>
            </a:fld>
            <a:endParaRPr lang="zh-CN" altLang="en-US"/>
          </a:p>
        </p:txBody>
      </p:sp>
    </p:spTree>
    <p:extLst>
      <p:ext uri="{BB962C8B-B14F-4D97-AF65-F5344CB8AC3E}">
        <p14:creationId xmlns:p14="http://schemas.microsoft.com/office/powerpoint/2010/main" val="100953054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9983E474-707A-4743-84D1-DD696C34E51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B494391-3197-4473-AD73-6AA9047352C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CD0BCC4-546F-4286-B4C4-25AA00F37D09}"/>
              </a:ext>
            </a:extLst>
          </p:cNvPr>
          <p:cNvSpPr>
            <a:spLocks noGrp="1" noChangeArrowheads="1"/>
          </p:cNvSpPr>
          <p:nvPr>
            <p:ph type="sldNum" sz="quarter" idx="12"/>
          </p:nvPr>
        </p:nvSpPr>
        <p:spPr>
          <a:ln/>
        </p:spPr>
        <p:txBody>
          <a:bodyPr/>
          <a:lstStyle>
            <a:lvl1pPr>
              <a:defRPr/>
            </a:lvl1pPr>
          </a:lstStyle>
          <a:p>
            <a:fld id="{63324AD1-96F8-43F6-8767-A8621313DAD5}" type="slidenum">
              <a:rPr lang="zh-CN" altLang="en-US"/>
              <a:pPr/>
              <a:t>‹#›</a:t>
            </a:fld>
            <a:endParaRPr lang="zh-CN" altLang="en-US"/>
          </a:p>
        </p:txBody>
      </p:sp>
    </p:spTree>
    <p:extLst>
      <p:ext uri="{BB962C8B-B14F-4D97-AF65-F5344CB8AC3E}">
        <p14:creationId xmlns:p14="http://schemas.microsoft.com/office/powerpoint/2010/main" val="212510119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7103E69-2CFD-43B3-A738-6B924D897007}"/>
              </a:ext>
            </a:extLst>
          </p:cNvPr>
          <p:cNvSpPr>
            <a:spLocks noGrp="1" noChangeArrowheads="1"/>
          </p:cNvSpPr>
          <p:nvPr>
            <p:ph type="title" idx="4294967295"/>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312FED91-5282-46A9-819C-BFCE16B84C17}"/>
              </a:ext>
            </a:extLst>
          </p:cNvPr>
          <p:cNvSpPr>
            <a:spLocks noGrp="1" noChangeArrowheads="1"/>
          </p:cNvSpPr>
          <p:nvPr>
            <p:ph type="body" idx="4294967295"/>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B2EF9609-4082-473C-AA39-C143A0B978C8}"/>
              </a:ext>
            </a:extLst>
          </p:cNvPr>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smtClean="0"/>
            </a:lvl1pPr>
          </a:lstStyle>
          <a:p>
            <a:pPr>
              <a:defRPr/>
            </a:pPr>
            <a:endParaRPr lang="en-US"/>
          </a:p>
        </p:txBody>
      </p:sp>
      <p:sp>
        <p:nvSpPr>
          <p:cNvPr id="1029" name="Rectangle 5">
            <a:extLst>
              <a:ext uri="{FF2B5EF4-FFF2-40B4-BE49-F238E27FC236}">
                <a16:creationId xmlns:a16="http://schemas.microsoft.com/office/drawing/2014/main" id="{5156637B-5BA6-4544-A4EB-F5C57D050F92}"/>
              </a:ext>
            </a:extLst>
          </p:cNvPr>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smtClean="0"/>
            </a:lvl1pPr>
          </a:lstStyle>
          <a:p>
            <a:pPr>
              <a:defRPr/>
            </a:pPr>
            <a:endParaRPr lang="en-US"/>
          </a:p>
        </p:txBody>
      </p:sp>
      <p:sp>
        <p:nvSpPr>
          <p:cNvPr id="1030" name="Rectangle 6">
            <a:extLst>
              <a:ext uri="{FF2B5EF4-FFF2-40B4-BE49-F238E27FC236}">
                <a16:creationId xmlns:a16="http://schemas.microsoft.com/office/drawing/2014/main" id="{78984695-2E9E-4841-9586-946E69612632}"/>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noProof="1" dirty="0"/>
            </a:lvl1pPr>
          </a:lstStyle>
          <a:p>
            <a:fld id="{7572A2C6-46E3-40E9-AF1A-AA8477DAD291}"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ransition/>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vmlDrawing" Target="../drawings/vmlDrawing28.vml"/><Relationship Id="rId5" Type="http://schemas.openxmlformats.org/officeDocument/2006/relationships/image" Target="../media/image86.wmf"/><Relationship Id="rId4" Type="http://schemas.openxmlformats.org/officeDocument/2006/relationships/oleObject" Target="../embeddings/oleObject76.bin"/></Relationships>
</file>

<file path=ppt/slides/_rels/slide10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29.vml"/><Relationship Id="rId5" Type="http://schemas.openxmlformats.org/officeDocument/2006/relationships/image" Target="../media/image87.png"/><Relationship Id="rId4" Type="http://schemas.openxmlformats.org/officeDocument/2006/relationships/oleObject" Target="../embeddings/oleObject77.bin"/></Relationships>
</file>

<file path=ppt/slides/_rels/slide10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30.vml"/><Relationship Id="rId5" Type="http://schemas.openxmlformats.org/officeDocument/2006/relationships/image" Target="../media/image88.png"/><Relationship Id="rId4" Type="http://schemas.openxmlformats.org/officeDocument/2006/relationships/oleObject" Target="../embeddings/oleObject78.bin"/></Relationships>
</file>

<file path=ppt/slides/_rels/slide11.xml.rels><?xml version="1.0" encoding="UTF-8" standalone="yes"?>
<Relationships xmlns="http://schemas.openxmlformats.org/package/2006/relationships"><Relationship Id="rId3" Type="http://schemas.openxmlformats.org/officeDocument/2006/relationships/hyperlink" Target="avi/1-1.avi" TargetMode="External"/><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hyperlink" Target="avi/1-2.avi" TargetMode="External"/></Relationships>
</file>

<file path=ppt/slides/_rels/slide1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31.vml"/><Relationship Id="rId5" Type="http://schemas.openxmlformats.org/officeDocument/2006/relationships/image" Target="../media/image88.png"/><Relationship Id="rId4" Type="http://schemas.openxmlformats.org/officeDocument/2006/relationships/oleObject" Target="../embeddings/oleObject79.bin"/></Relationships>
</file>

<file path=ppt/slides/_rels/slide1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32.vml"/><Relationship Id="rId5" Type="http://schemas.openxmlformats.org/officeDocument/2006/relationships/image" Target="../media/image88.png"/><Relationship Id="rId4" Type="http://schemas.openxmlformats.org/officeDocument/2006/relationships/oleObject" Target="../embeddings/oleObject80.bin"/></Relationships>
</file>

<file path=ppt/slides/_rels/slide112.x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audio" Target="../media/audio1.wav"/><Relationship Id="rId7" Type="http://schemas.openxmlformats.org/officeDocument/2006/relationships/oleObject" Target="../embeddings/oleObject82.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89.wmf"/><Relationship Id="rId5" Type="http://schemas.openxmlformats.org/officeDocument/2006/relationships/oleObject" Target="../embeddings/oleObject81.bin"/><Relationship Id="rId4" Type="http://schemas.openxmlformats.org/officeDocument/2006/relationships/image" Target="../media/image91.png"/></Relationships>
</file>

<file path=ppt/slides/_rels/slide1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avi/1-3.avi" TargetMode="External"/><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hyperlink" Target="avi/1-5.avi" TargetMode="External"/><Relationship Id="rId4" Type="http://schemas.openxmlformats.org/officeDocument/2006/relationships/hyperlink" Target="avi/1-4.avi" TargetMode="External"/></Relationships>
</file>

<file path=ppt/slides/_rels/slide27.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audio" Target="../media/audio1.wav"/><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3.jpeg"/></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8.png"/><Relationship Id="rId5" Type="http://schemas.openxmlformats.org/officeDocument/2006/relationships/oleObject" Target="../embeddings/oleObject4.bin"/><Relationship Id="rId4" Type="http://schemas.openxmlformats.org/officeDocument/2006/relationships/audio" Target="../media/audio2.wav"/></Relationships>
</file>

<file path=ppt/slides/_rels/slide35.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audio" Target="../media/audio2.wav"/><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oleObject" Target="../embeddings/oleObject5.bin"/><Relationship Id="rId10" Type="http://schemas.openxmlformats.org/officeDocument/2006/relationships/image" Target="../media/image11.wmf"/><Relationship Id="rId4" Type="http://schemas.openxmlformats.org/officeDocument/2006/relationships/audio" Target="../media/audio1.wav"/><Relationship Id="rId9" Type="http://schemas.openxmlformats.org/officeDocument/2006/relationships/oleObject" Target="../embeddings/oleObject7.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14.wmf"/><Relationship Id="rId3" Type="http://schemas.openxmlformats.org/officeDocument/2006/relationships/audio" Target="../media/audio1.wav"/><Relationship Id="rId7" Type="http://schemas.openxmlformats.org/officeDocument/2006/relationships/image" Target="../media/image12.wmf"/><Relationship Id="rId12"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8.bin"/><Relationship Id="rId11" Type="http://schemas.openxmlformats.org/officeDocument/2006/relationships/image" Target="../media/image5.wmf"/><Relationship Id="rId5" Type="http://schemas.openxmlformats.org/officeDocument/2006/relationships/image" Target="../media/image15.jpeg"/><Relationship Id="rId10" Type="http://schemas.openxmlformats.org/officeDocument/2006/relationships/oleObject" Target="../embeddings/oleObject10.bin"/><Relationship Id="rId4" Type="http://schemas.openxmlformats.org/officeDocument/2006/relationships/audio" Target="../media/audio2.wav"/><Relationship Id="rId9" Type="http://schemas.openxmlformats.org/officeDocument/2006/relationships/image" Target="../media/image13.wmf"/></Relationships>
</file>

<file path=ppt/slides/_rels/slide3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8" Type="http://schemas.openxmlformats.org/officeDocument/2006/relationships/hyperlink" Target="06/ch6.pps" TargetMode="External"/><Relationship Id="rId3" Type="http://schemas.openxmlformats.org/officeDocument/2006/relationships/hyperlink" Target="01/ch1.pps" TargetMode="External"/><Relationship Id="rId7" Type="http://schemas.openxmlformats.org/officeDocument/2006/relationships/hyperlink" Target="05/ch5.pps" TargetMode="External"/><Relationship Id="rId12" Type="http://schemas.openxmlformats.org/officeDocument/2006/relationships/hyperlink" Target="10/ch10.pps" TargetMode="Externa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hyperlink" Target="04/ch4.pps" TargetMode="External"/><Relationship Id="rId11" Type="http://schemas.openxmlformats.org/officeDocument/2006/relationships/hyperlink" Target="09/ch9.pps" TargetMode="External"/><Relationship Id="rId5" Type="http://schemas.openxmlformats.org/officeDocument/2006/relationships/hyperlink" Target="03/ch3.pps" TargetMode="External"/><Relationship Id="rId10" Type="http://schemas.openxmlformats.org/officeDocument/2006/relationships/hyperlink" Target="08/ch8.pps" TargetMode="External"/><Relationship Id="rId4" Type="http://schemas.openxmlformats.org/officeDocument/2006/relationships/hyperlink" Target="02/ch2.pps" TargetMode="External"/><Relationship Id="rId9" Type="http://schemas.openxmlformats.org/officeDocument/2006/relationships/hyperlink" Target="07/ch7.pps" TargetMode="Externa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22.wmf"/><Relationship Id="rId18" Type="http://schemas.openxmlformats.org/officeDocument/2006/relationships/oleObject" Target="../embeddings/oleObject18.bin"/><Relationship Id="rId3" Type="http://schemas.openxmlformats.org/officeDocument/2006/relationships/audio" Target="../media/audio3.wav"/><Relationship Id="rId21" Type="http://schemas.openxmlformats.org/officeDocument/2006/relationships/image" Target="../media/image26.wmf"/><Relationship Id="rId7" Type="http://schemas.openxmlformats.org/officeDocument/2006/relationships/image" Target="../media/image19.wmf"/><Relationship Id="rId12" Type="http://schemas.openxmlformats.org/officeDocument/2006/relationships/oleObject" Target="../embeddings/oleObject15.bin"/><Relationship Id="rId17" Type="http://schemas.openxmlformats.org/officeDocument/2006/relationships/image" Target="../media/image24.wmf"/><Relationship Id="rId2" Type="http://schemas.openxmlformats.org/officeDocument/2006/relationships/slideLayout" Target="../slideLayouts/slideLayout7.xml"/><Relationship Id="rId16" Type="http://schemas.openxmlformats.org/officeDocument/2006/relationships/oleObject" Target="../embeddings/oleObject17.bin"/><Relationship Id="rId20" Type="http://schemas.openxmlformats.org/officeDocument/2006/relationships/oleObject" Target="../embeddings/oleObject19.bin"/><Relationship Id="rId1" Type="http://schemas.openxmlformats.org/officeDocument/2006/relationships/vmlDrawing" Target="../drawings/vmlDrawing6.vml"/><Relationship Id="rId6" Type="http://schemas.openxmlformats.org/officeDocument/2006/relationships/oleObject" Target="../embeddings/oleObject12.bin"/><Relationship Id="rId11" Type="http://schemas.openxmlformats.org/officeDocument/2006/relationships/image" Target="../media/image21.wmf"/><Relationship Id="rId5" Type="http://schemas.openxmlformats.org/officeDocument/2006/relationships/audio" Target="../media/audio2.wav"/><Relationship Id="rId15" Type="http://schemas.openxmlformats.org/officeDocument/2006/relationships/image" Target="../media/image23.wmf"/><Relationship Id="rId10" Type="http://schemas.openxmlformats.org/officeDocument/2006/relationships/oleObject" Target="../embeddings/oleObject14.bin"/><Relationship Id="rId19" Type="http://schemas.openxmlformats.org/officeDocument/2006/relationships/image" Target="../media/image25.wmf"/><Relationship Id="rId4" Type="http://schemas.openxmlformats.org/officeDocument/2006/relationships/audio" Target="../media/audio1.wav"/><Relationship Id="rId9" Type="http://schemas.openxmlformats.org/officeDocument/2006/relationships/image" Target="../media/image20.wmf"/><Relationship Id="rId14" Type="http://schemas.openxmlformats.org/officeDocument/2006/relationships/oleObject" Target="../embeddings/oleObject16.bin"/><Relationship Id="rId22" Type="http://schemas.openxmlformats.org/officeDocument/2006/relationships/image" Target="../media/image27.png"/></Relationships>
</file>

<file path=ppt/slides/_rels/slide41.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oleObject" Target="../embeddings/oleObject24.bin"/><Relationship Id="rId18" Type="http://schemas.openxmlformats.org/officeDocument/2006/relationships/image" Target="../media/image34.wmf"/><Relationship Id="rId26" Type="http://schemas.openxmlformats.org/officeDocument/2006/relationships/image" Target="../media/image38.wmf"/><Relationship Id="rId3" Type="http://schemas.openxmlformats.org/officeDocument/2006/relationships/audio" Target="../media/audio2.wav"/><Relationship Id="rId21" Type="http://schemas.openxmlformats.org/officeDocument/2006/relationships/oleObject" Target="../embeddings/oleObject28.bin"/><Relationship Id="rId7" Type="http://schemas.openxmlformats.org/officeDocument/2006/relationships/oleObject" Target="../embeddings/oleObject21.bin"/><Relationship Id="rId12" Type="http://schemas.openxmlformats.org/officeDocument/2006/relationships/image" Target="../media/image31.wmf"/><Relationship Id="rId17" Type="http://schemas.openxmlformats.org/officeDocument/2006/relationships/oleObject" Target="../embeddings/oleObject26.bin"/><Relationship Id="rId25" Type="http://schemas.openxmlformats.org/officeDocument/2006/relationships/oleObject" Target="../embeddings/oleObject30.bin"/><Relationship Id="rId2" Type="http://schemas.openxmlformats.org/officeDocument/2006/relationships/slideLayout" Target="../slideLayouts/slideLayout7.xml"/><Relationship Id="rId16" Type="http://schemas.openxmlformats.org/officeDocument/2006/relationships/image" Target="../media/image33.wmf"/><Relationship Id="rId20" Type="http://schemas.openxmlformats.org/officeDocument/2006/relationships/image" Target="../media/image35.wmf"/><Relationship Id="rId1" Type="http://schemas.openxmlformats.org/officeDocument/2006/relationships/vmlDrawing" Target="../drawings/vmlDrawing7.vml"/><Relationship Id="rId6" Type="http://schemas.openxmlformats.org/officeDocument/2006/relationships/image" Target="../media/image28.wmf"/><Relationship Id="rId11" Type="http://schemas.openxmlformats.org/officeDocument/2006/relationships/oleObject" Target="../embeddings/oleObject23.bin"/><Relationship Id="rId24" Type="http://schemas.openxmlformats.org/officeDocument/2006/relationships/image" Target="../media/image37.wmf"/><Relationship Id="rId5" Type="http://schemas.openxmlformats.org/officeDocument/2006/relationships/oleObject" Target="../embeddings/oleObject20.bin"/><Relationship Id="rId15" Type="http://schemas.openxmlformats.org/officeDocument/2006/relationships/oleObject" Target="../embeddings/oleObject25.bin"/><Relationship Id="rId23" Type="http://schemas.openxmlformats.org/officeDocument/2006/relationships/oleObject" Target="../embeddings/oleObject29.bin"/><Relationship Id="rId10" Type="http://schemas.openxmlformats.org/officeDocument/2006/relationships/image" Target="../media/image30.wmf"/><Relationship Id="rId19" Type="http://schemas.openxmlformats.org/officeDocument/2006/relationships/oleObject" Target="../embeddings/oleObject27.bin"/><Relationship Id="rId4" Type="http://schemas.openxmlformats.org/officeDocument/2006/relationships/audio" Target="../media/audio1.wav"/><Relationship Id="rId9" Type="http://schemas.openxmlformats.org/officeDocument/2006/relationships/oleObject" Target="../embeddings/oleObject22.bin"/><Relationship Id="rId14" Type="http://schemas.openxmlformats.org/officeDocument/2006/relationships/image" Target="../media/image32.wmf"/><Relationship Id="rId22" Type="http://schemas.openxmlformats.org/officeDocument/2006/relationships/image" Target="../media/image36.wmf"/><Relationship Id="rId27" Type="http://schemas.openxmlformats.org/officeDocument/2006/relationships/image" Target="../media/image3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audio" Target="../media/audio2.wav"/><Relationship Id="rId7"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40.png"/><Relationship Id="rId5" Type="http://schemas.openxmlformats.org/officeDocument/2006/relationships/oleObject" Target="../embeddings/oleObject31.bin"/><Relationship Id="rId4" Type="http://schemas.openxmlformats.org/officeDocument/2006/relationships/audio" Target="../media/audio1.wav"/><Relationship Id="rId9" Type="http://schemas.openxmlformats.org/officeDocument/2006/relationships/image" Target="../media/image15.jpeg"/></Relationships>
</file>

<file path=ppt/slides/_rels/slide4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42.png"/><Relationship Id="rId5" Type="http://schemas.openxmlformats.org/officeDocument/2006/relationships/oleObject" Target="../embeddings/oleObject33.bin"/><Relationship Id="rId4" Type="http://schemas.openxmlformats.org/officeDocument/2006/relationships/audio" Target="../media/audio2.wav"/></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audio" Target="../media/audio1.wav"/><Relationship Id="rId7" Type="http://schemas.openxmlformats.org/officeDocument/2006/relationships/image" Target="../media/image15.jpeg"/><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42.png"/><Relationship Id="rId5" Type="http://schemas.openxmlformats.org/officeDocument/2006/relationships/oleObject" Target="../embeddings/oleObject34.bin"/><Relationship Id="rId4" Type="http://schemas.openxmlformats.org/officeDocument/2006/relationships/audio" Target="../media/audio2.wav"/><Relationship Id="rId9" Type="http://schemas.openxmlformats.org/officeDocument/2006/relationships/image" Target="../media/image43.wmf"/></Relationships>
</file>

<file path=ppt/slides/_rels/slide46.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audio" Target="../media/audio1.wav"/><Relationship Id="rId7"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15.jpeg"/><Relationship Id="rId5" Type="http://schemas.openxmlformats.org/officeDocument/2006/relationships/image" Target="../media/image42.png"/><Relationship Id="rId4" Type="http://schemas.openxmlformats.org/officeDocument/2006/relationships/oleObject" Target="../embeddings/oleObject36.bin"/></Relationships>
</file>

<file path=ppt/slides/_rels/slide4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47.png"/><Relationship Id="rId4" Type="http://schemas.openxmlformats.org/officeDocument/2006/relationships/oleObject" Target="../embeddings/oleObject38.bin"/></Relationships>
</file>

<file path=ppt/slides/_rels/slide5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48.png"/><Relationship Id="rId5" Type="http://schemas.openxmlformats.org/officeDocument/2006/relationships/oleObject" Target="../embeddings/oleObject39.bin"/><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image" Target="../media/image48.png"/><Relationship Id="rId4" Type="http://schemas.openxmlformats.org/officeDocument/2006/relationships/oleObject" Target="../embeddings/oleObject40.bin"/></Relationships>
</file>

<file path=ppt/slides/_rels/slide6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48.png"/><Relationship Id="rId5" Type="http://schemas.openxmlformats.org/officeDocument/2006/relationships/oleObject" Target="../embeddings/oleObject41.bin"/><Relationship Id="rId4" Type="http://schemas.openxmlformats.org/officeDocument/2006/relationships/image" Target="../media/image3.jpeg"/></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image" Target="../media/image53.wmf"/><Relationship Id="rId3" Type="http://schemas.openxmlformats.org/officeDocument/2006/relationships/audio" Target="../media/audio1.wav"/><Relationship Id="rId7" Type="http://schemas.openxmlformats.org/officeDocument/2006/relationships/image" Target="../media/image50.wmf"/><Relationship Id="rId12"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43.bin"/><Relationship Id="rId11" Type="http://schemas.openxmlformats.org/officeDocument/2006/relationships/image" Target="../media/image52.wmf"/><Relationship Id="rId5" Type="http://schemas.openxmlformats.org/officeDocument/2006/relationships/image" Target="../media/image49.wmf"/><Relationship Id="rId15" Type="http://schemas.openxmlformats.org/officeDocument/2006/relationships/image" Target="../media/image54.wmf"/><Relationship Id="rId10" Type="http://schemas.openxmlformats.org/officeDocument/2006/relationships/oleObject" Target="../embeddings/oleObject45.bin"/><Relationship Id="rId4" Type="http://schemas.openxmlformats.org/officeDocument/2006/relationships/oleObject" Target="../embeddings/oleObject42.bin"/><Relationship Id="rId9" Type="http://schemas.openxmlformats.org/officeDocument/2006/relationships/image" Target="../media/image51.wmf"/><Relationship Id="rId14" Type="http://schemas.openxmlformats.org/officeDocument/2006/relationships/oleObject" Target="../embeddings/oleObject47.bin"/></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50.bin"/><Relationship Id="rId13" Type="http://schemas.openxmlformats.org/officeDocument/2006/relationships/image" Target="../media/image59.wmf"/><Relationship Id="rId18" Type="http://schemas.openxmlformats.org/officeDocument/2006/relationships/oleObject" Target="../embeddings/oleObject55.bin"/><Relationship Id="rId3" Type="http://schemas.openxmlformats.org/officeDocument/2006/relationships/audio" Target="../media/audio1.wav"/><Relationship Id="rId7" Type="http://schemas.openxmlformats.org/officeDocument/2006/relationships/image" Target="../media/image56.wmf"/><Relationship Id="rId12" Type="http://schemas.openxmlformats.org/officeDocument/2006/relationships/oleObject" Target="../embeddings/oleObject52.bin"/><Relationship Id="rId17" Type="http://schemas.openxmlformats.org/officeDocument/2006/relationships/image" Target="../media/image61.wmf"/><Relationship Id="rId2" Type="http://schemas.openxmlformats.org/officeDocument/2006/relationships/slideLayout" Target="../slideLayouts/slideLayout7.xml"/><Relationship Id="rId16" Type="http://schemas.openxmlformats.org/officeDocument/2006/relationships/oleObject" Target="../embeddings/oleObject54.bin"/><Relationship Id="rId1" Type="http://schemas.openxmlformats.org/officeDocument/2006/relationships/vmlDrawing" Target="../drawings/vmlDrawing17.vml"/><Relationship Id="rId6" Type="http://schemas.openxmlformats.org/officeDocument/2006/relationships/oleObject" Target="../embeddings/oleObject49.bin"/><Relationship Id="rId11" Type="http://schemas.openxmlformats.org/officeDocument/2006/relationships/image" Target="../media/image58.wmf"/><Relationship Id="rId5" Type="http://schemas.openxmlformats.org/officeDocument/2006/relationships/image" Target="../media/image55.wmf"/><Relationship Id="rId15" Type="http://schemas.openxmlformats.org/officeDocument/2006/relationships/image" Target="../media/image60.wmf"/><Relationship Id="rId10" Type="http://schemas.openxmlformats.org/officeDocument/2006/relationships/oleObject" Target="../embeddings/oleObject51.bin"/><Relationship Id="rId19" Type="http://schemas.openxmlformats.org/officeDocument/2006/relationships/image" Target="../media/image62.wmf"/><Relationship Id="rId4" Type="http://schemas.openxmlformats.org/officeDocument/2006/relationships/oleObject" Target="../embeddings/oleObject48.bin"/><Relationship Id="rId9" Type="http://schemas.openxmlformats.org/officeDocument/2006/relationships/image" Target="../media/image57.wmf"/><Relationship Id="rId14" Type="http://schemas.openxmlformats.org/officeDocument/2006/relationships/oleObject" Target="../embeddings/oleObject53.bin"/></Relationships>
</file>

<file path=ppt/slides/_rels/slide64.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audio" Target="../media/audio2.wav"/><Relationship Id="rId7" Type="http://schemas.openxmlformats.org/officeDocument/2006/relationships/oleObject" Target="../embeddings/oleObject57.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63.png"/><Relationship Id="rId5" Type="http://schemas.openxmlformats.org/officeDocument/2006/relationships/oleObject" Target="../embeddings/oleObject56.bin"/><Relationship Id="rId10" Type="http://schemas.openxmlformats.org/officeDocument/2006/relationships/image" Target="../media/image47.png"/><Relationship Id="rId4" Type="http://schemas.openxmlformats.org/officeDocument/2006/relationships/audio" Target="../media/audio1.wav"/><Relationship Id="rId9" Type="http://schemas.openxmlformats.org/officeDocument/2006/relationships/oleObject" Target="../embeddings/oleObject58.bin"/></Relationships>
</file>

<file path=ppt/slides/_rels/slide65.xml.rels><?xml version="1.0" encoding="UTF-8" standalone="yes"?>
<Relationships xmlns="http://schemas.openxmlformats.org/package/2006/relationships"><Relationship Id="rId3" Type="http://schemas.openxmlformats.org/officeDocument/2006/relationships/audio" Target="../media/audio2.wav"/><Relationship Id="rId7" Type="http://schemas.openxmlformats.org/officeDocument/2006/relationships/image" Target="../media/image65.png"/><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59.bin"/><Relationship Id="rId5" Type="http://schemas.openxmlformats.org/officeDocument/2006/relationships/hyperlink" Target="../&#30005;&#23376;&#25216;&#26415;&#22522;&#30784;(&#27169;&#25311;&#37096;&#20998;&#24247;)&#26032;/A03107bm.pps" TargetMode="External"/><Relationship Id="rId4" Type="http://schemas.openxmlformats.org/officeDocument/2006/relationships/audio" Target="../media/audio1.wav"/></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62.bin"/><Relationship Id="rId3" Type="http://schemas.openxmlformats.org/officeDocument/2006/relationships/audio" Target="../media/audio1.wav"/><Relationship Id="rId7" Type="http://schemas.openxmlformats.org/officeDocument/2006/relationships/image" Target="../media/image67.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61.bin"/><Relationship Id="rId5" Type="http://schemas.openxmlformats.org/officeDocument/2006/relationships/image" Target="../media/image66.wmf"/><Relationship Id="rId10" Type="http://schemas.openxmlformats.org/officeDocument/2006/relationships/oleObject" Target="../embeddings/oleObject63.bin"/><Relationship Id="rId4" Type="http://schemas.openxmlformats.org/officeDocument/2006/relationships/oleObject" Target="../embeddings/oleObject60.bin"/><Relationship Id="rId9" Type="http://schemas.openxmlformats.org/officeDocument/2006/relationships/image" Target="../media/image68.wmf"/></Relationships>
</file>

<file path=ppt/slides/_rels/slide6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6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67.bin"/><Relationship Id="rId3" Type="http://schemas.openxmlformats.org/officeDocument/2006/relationships/audio" Target="../media/audio1.wav"/><Relationship Id="rId7" Type="http://schemas.openxmlformats.org/officeDocument/2006/relationships/image" Target="../media/image52.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66.bin"/><Relationship Id="rId11" Type="http://schemas.openxmlformats.org/officeDocument/2006/relationships/image" Target="../media/image65.png"/><Relationship Id="rId5" Type="http://schemas.openxmlformats.org/officeDocument/2006/relationships/image" Target="../media/image51.wmf"/><Relationship Id="rId10" Type="http://schemas.openxmlformats.org/officeDocument/2006/relationships/oleObject" Target="../embeddings/oleObject68.bin"/><Relationship Id="rId4" Type="http://schemas.openxmlformats.org/officeDocument/2006/relationships/oleObject" Target="../embeddings/oleObject65.bin"/><Relationship Id="rId9" Type="http://schemas.openxmlformats.org/officeDocument/2006/relationships/image" Target="../media/image64.png"/></Relationships>
</file>

<file path=ppt/slides/_rels/slide7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vmlDrawing" Target="../drawings/vmlDrawing23.vml"/><Relationship Id="rId5" Type="http://schemas.openxmlformats.org/officeDocument/2006/relationships/image" Target="../media/image70.png"/><Relationship Id="rId4" Type="http://schemas.openxmlformats.org/officeDocument/2006/relationships/oleObject" Target="../embeddings/oleObject69.bin"/></Relationships>
</file>

<file path=ppt/slides/_rels/slide7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71.png"/></Relationships>
</file>

<file path=ppt/slides/_rels/slide8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audio" Target="../media/audio1.wav"/><Relationship Id="rId7" Type="http://schemas.openxmlformats.org/officeDocument/2006/relationships/oleObject" Target="../embeddings/oleObject71.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73.wmf"/><Relationship Id="rId5" Type="http://schemas.openxmlformats.org/officeDocument/2006/relationships/oleObject" Target="../embeddings/oleObject70.bin"/><Relationship Id="rId10" Type="http://schemas.openxmlformats.org/officeDocument/2006/relationships/image" Target="../media/image75.wmf"/><Relationship Id="rId4" Type="http://schemas.openxmlformats.org/officeDocument/2006/relationships/image" Target="../media/image3.jpeg"/><Relationship Id="rId9" Type="http://schemas.openxmlformats.org/officeDocument/2006/relationships/oleObject" Target="../embeddings/oleObject72.bin"/></Relationships>
</file>

<file path=ppt/slides/_rels/slide8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76.wmf"/><Relationship Id="rId5" Type="http://schemas.openxmlformats.org/officeDocument/2006/relationships/oleObject" Target="../embeddings/oleObject73.bin"/><Relationship Id="rId4" Type="http://schemas.openxmlformats.org/officeDocument/2006/relationships/image" Target="../media/image3.jpeg"/></Relationships>
</file>

<file path=ppt/slides/_rels/slide8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77.wmf"/><Relationship Id="rId5" Type="http://schemas.openxmlformats.org/officeDocument/2006/relationships/oleObject" Target="../embeddings/oleObject74.bin"/><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78.png"/></Relationships>
</file>

<file path=ppt/slides/_rels/slide9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9.png"/></Relationships>
</file>

<file path=ppt/slides/_rels/slide9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81.png"/><Relationship Id="rId5" Type="http://schemas.openxmlformats.org/officeDocument/2006/relationships/image" Target="../media/image80.wmf"/><Relationship Id="rId4" Type="http://schemas.openxmlformats.org/officeDocument/2006/relationships/oleObject" Target="../embeddings/oleObject75.bin"/></Relationships>
</file>

<file path=ppt/slides/_rels/slide9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271A79F-CA00-4034-9F7C-6D9C46C4F793}"/>
              </a:ext>
            </a:extLst>
          </p:cNvPr>
          <p:cNvSpPr>
            <a:spLocks noChangeArrowheads="1"/>
          </p:cNvSpPr>
          <p:nvPr/>
        </p:nvSpPr>
        <p:spPr bwMode="auto">
          <a:xfrm>
            <a:off x="611188" y="5138738"/>
            <a:ext cx="7772400"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20000"/>
              </a:spcBef>
              <a:buFontTx/>
              <a:buNone/>
            </a:pPr>
            <a:r>
              <a:rPr lang="zh-CN" altLang="en-US" sz="2800" b="1">
                <a:solidFill>
                  <a:srgbClr val="FF3300"/>
                </a:solidFill>
                <a:ea typeface="华文新魏" panose="02010800040101010101" pitchFamily="2" charset="-122"/>
              </a:rPr>
              <a:t>西安电子科技大学</a:t>
            </a:r>
          </a:p>
          <a:p>
            <a:pPr algn="ctr">
              <a:spcBef>
                <a:spcPct val="20000"/>
              </a:spcBef>
              <a:buFontTx/>
              <a:buNone/>
            </a:pPr>
            <a:r>
              <a:rPr lang="zh-CN" altLang="en-US" sz="2800" b="1">
                <a:solidFill>
                  <a:srgbClr val="FFCC00"/>
                </a:solidFill>
              </a:rPr>
              <a:t>物理与光电工程学院</a:t>
            </a:r>
          </a:p>
        </p:txBody>
      </p:sp>
      <p:sp>
        <p:nvSpPr>
          <p:cNvPr id="3075" name="Rectangle 3">
            <a:extLst>
              <a:ext uri="{FF2B5EF4-FFF2-40B4-BE49-F238E27FC236}">
                <a16:creationId xmlns:a16="http://schemas.microsoft.com/office/drawing/2014/main" id="{C06F1316-E43C-4785-8AAF-418E51542639}"/>
              </a:ext>
            </a:extLst>
          </p:cNvPr>
          <p:cNvSpPr>
            <a:spLocks noChangeArrowheads="1"/>
          </p:cNvSpPr>
          <p:nvPr/>
        </p:nvSpPr>
        <p:spPr bwMode="auto">
          <a:xfrm>
            <a:off x="4668838" y="2667000"/>
            <a:ext cx="40227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20000"/>
              </a:spcBef>
              <a:buFontTx/>
              <a:buNone/>
            </a:pPr>
            <a:r>
              <a:rPr lang="en-US" altLang="zh-CN" sz="3600" b="1">
                <a:solidFill>
                  <a:schemeClr val="bg1"/>
                </a:solidFill>
              </a:rPr>
              <a:t>—</a:t>
            </a:r>
            <a:r>
              <a:rPr lang="zh-CN" altLang="en-US" sz="3600" b="1">
                <a:solidFill>
                  <a:schemeClr val="bg1"/>
                </a:solidFill>
              </a:rPr>
              <a:t>多媒体教学课件</a:t>
            </a:r>
            <a:endParaRPr lang="zh-CN" altLang="en-US" sz="3200"/>
          </a:p>
        </p:txBody>
      </p:sp>
      <p:sp>
        <p:nvSpPr>
          <p:cNvPr id="3076" name="Text Box 4">
            <a:extLst>
              <a:ext uri="{FF2B5EF4-FFF2-40B4-BE49-F238E27FC236}">
                <a16:creationId xmlns:a16="http://schemas.microsoft.com/office/drawing/2014/main" id="{175D3744-8173-4419-8E1A-0A54A356DCD5}"/>
              </a:ext>
            </a:extLst>
          </p:cNvPr>
          <p:cNvSpPr txBox="1">
            <a:spLocks noChangeArrowheads="1"/>
          </p:cNvSpPr>
          <p:nvPr/>
        </p:nvSpPr>
        <p:spPr bwMode="auto">
          <a:xfrm>
            <a:off x="6438900" y="615315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endParaRPr lang="zh-CN" altLang="en-US"/>
          </a:p>
        </p:txBody>
      </p:sp>
      <p:sp>
        <p:nvSpPr>
          <p:cNvPr id="3077" name="Text Box 5" descr="绿色大理石">
            <a:extLst>
              <a:ext uri="{FF2B5EF4-FFF2-40B4-BE49-F238E27FC236}">
                <a16:creationId xmlns:a16="http://schemas.microsoft.com/office/drawing/2014/main" id="{D671A63E-AF38-490A-9094-ADEEB8743E27}"/>
              </a:ext>
            </a:extLst>
          </p:cNvPr>
          <p:cNvSpPr txBox="1">
            <a:spLocks noChangeArrowheads="1"/>
          </p:cNvSpPr>
          <p:nvPr/>
        </p:nvSpPr>
        <p:spPr bwMode="auto">
          <a:xfrm>
            <a:off x="6629400" y="152400"/>
            <a:ext cx="2514600" cy="4572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endParaRPr lang="zh-CN" altLang="en-US"/>
          </a:p>
        </p:txBody>
      </p:sp>
      <p:sp>
        <p:nvSpPr>
          <p:cNvPr id="3078" name="Text Box 6">
            <a:extLst>
              <a:ext uri="{FF2B5EF4-FFF2-40B4-BE49-F238E27FC236}">
                <a16:creationId xmlns:a16="http://schemas.microsoft.com/office/drawing/2014/main" id="{CF17BB18-20E6-43F9-9812-81A6CDEAE29C}"/>
              </a:ext>
            </a:extLst>
          </p:cNvPr>
          <p:cNvSpPr txBox="1">
            <a:spLocks noChangeArrowheads="1"/>
          </p:cNvSpPr>
          <p:nvPr/>
        </p:nvSpPr>
        <p:spPr bwMode="auto">
          <a:xfrm>
            <a:off x="2971800" y="0"/>
            <a:ext cx="33528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endParaRPr lang="zh-CN" altLang="en-US"/>
          </a:p>
          <a:p>
            <a:pPr>
              <a:spcBef>
                <a:spcPct val="50000"/>
              </a:spcBef>
            </a:pPr>
            <a:endParaRPr lang="zh-CN" altLang="en-US"/>
          </a:p>
        </p:txBody>
      </p:sp>
      <p:sp>
        <p:nvSpPr>
          <p:cNvPr id="3079" name="Text Box 7" descr="绿色大理石">
            <a:extLst>
              <a:ext uri="{FF2B5EF4-FFF2-40B4-BE49-F238E27FC236}">
                <a16:creationId xmlns:a16="http://schemas.microsoft.com/office/drawing/2014/main" id="{8D28770E-3440-4229-A1BE-AA59C675FBF7}"/>
              </a:ext>
            </a:extLst>
          </p:cNvPr>
          <p:cNvSpPr txBox="1">
            <a:spLocks noChangeArrowheads="1"/>
          </p:cNvSpPr>
          <p:nvPr/>
        </p:nvSpPr>
        <p:spPr bwMode="auto">
          <a:xfrm>
            <a:off x="1238250" y="0"/>
            <a:ext cx="6381750" cy="100488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endParaRPr lang="zh-CN" altLang="en-US"/>
          </a:p>
          <a:p>
            <a:pPr>
              <a:spcBef>
                <a:spcPct val="50000"/>
              </a:spcBef>
            </a:pPr>
            <a:endParaRPr lang="zh-CN" altLang="en-US"/>
          </a:p>
        </p:txBody>
      </p:sp>
      <p:sp>
        <p:nvSpPr>
          <p:cNvPr id="3080" name="Rectangle 8">
            <a:extLst>
              <a:ext uri="{FF2B5EF4-FFF2-40B4-BE49-F238E27FC236}">
                <a16:creationId xmlns:a16="http://schemas.microsoft.com/office/drawing/2014/main" id="{24AE0654-3166-4F66-BCBF-2C15A2C2F2A3}"/>
              </a:ext>
            </a:extLst>
          </p:cNvPr>
          <p:cNvSpPr>
            <a:spLocks noChangeArrowheads="1"/>
          </p:cNvSpPr>
          <p:nvPr/>
        </p:nvSpPr>
        <p:spPr bwMode="auto">
          <a:xfrm>
            <a:off x="301625" y="498475"/>
            <a:ext cx="8529638"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buFontTx/>
              <a:buNone/>
            </a:pPr>
            <a:r>
              <a:rPr lang="zh-CN" altLang="en-US" sz="7200" b="1" dirty="0">
                <a:solidFill>
                  <a:srgbClr val="FFCC00"/>
                </a:solidFill>
                <a:ea typeface="黑体" panose="02010609060101010101" pitchFamily="49" charset="-122"/>
              </a:rPr>
              <a:t>模拟电子技术基础</a:t>
            </a:r>
            <a:br>
              <a:rPr lang="zh-CN" altLang="en-US" sz="7200" b="1" dirty="0">
                <a:solidFill>
                  <a:srgbClr val="FFCC00"/>
                </a:solidFill>
                <a:ea typeface="黑体" panose="02010609060101010101" pitchFamily="49" charset="-122"/>
              </a:rPr>
            </a:br>
            <a:r>
              <a:rPr lang="en-US" altLang="zh-CN" sz="3400" b="1" dirty="0">
                <a:solidFill>
                  <a:srgbClr val="FFFF99"/>
                </a:solidFill>
              </a:rPr>
              <a:t>Fundamentals  of  Analog  Electronics</a:t>
            </a:r>
            <a:br>
              <a:rPr lang="en-US" altLang="zh-CN" sz="3600" b="1" dirty="0">
                <a:solidFill>
                  <a:srgbClr val="FFCC00"/>
                </a:solidFill>
              </a:rPr>
            </a:br>
            <a:r>
              <a:rPr lang="zh-CN" altLang="en-US" b="1" dirty="0">
                <a:solidFill>
                  <a:srgbClr val="FFFFCC"/>
                </a:solidFill>
              </a:rPr>
              <a:t>华成英、童诗白　　主编</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1568AE26-7230-40B5-9F2C-159B92F256BE}"/>
              </a:ext>
            </a:extLst>
          </p:cNvPr>
          <p:cNvGrpSpPr>
            <a:grpSpLocks/>
          </p:cNvGrpSpPr>
          <p:nvPr/>
        </p:nvGrpSpPr>
        <p:grpSpPr bwMode="auto">
          <a:xfrm>
            <a:off x="3352800" y="762000"/>
            <a:ext cx="5791200" cy="5715000"/>
            <a:chOff x="0" y="0"/>
            <a:chExt cx="3648" cy="3600"/>
          </a:xfrm>
        </p:grpSpPr>
        <p:sp>
          <p:nvSpPr>
            <p:cNvPr id="12291" name="未知">
              <a:extLst>
                <a:ext uri="{FF2B5EF4-FFF2-40B4-BE49-F238E27FC236}">
                  <a16:creationId xmlns:a16="http://schemas.microsoft.com/office/drawing/2014/main" id="{D6EE6545-56AA-4007-81D4-FB9419B3F958}"/>
                </a:ext>
              </a:extLst>
            </p:cNvPr>
            <p:cNvSpPr>
              <a:spLocks noChangeArrowheads="1"/>
            </p:cNvSpPr>
            <p:nvPr/>
          </p:nvSpPr>
          <p:spPr bwMode="auto">
            <a:xfrm rot="-9186207">
              <a:off x="768" y="960"/>
              <a:ext cx="96" cy="288"/>
            </a:xfrm>
            <a:custGeom>
              <a:avLst/>
              <a:gdLst>
                <a:gd name="T0" fmla="*/ 144 w 144"/>
                <a:gd name="T1" fmla="*/ 0 h 240"/>
                <a:gd name="T2" fmla="*/ 48 w 144"/>
                <a:gd name="T3" fmla="*/ 96 h 240"/>
                <a:gd name="T4" fmla="*/ 0 w 144"/>
                <a:gd name="T5" fmla="*/ 240 h 240"/>
              </a:gdLst>
              <a:ahLst/>
              <a:cxnLst>
                <a:cxn ang="0">
                  <a:pos x="T0" y="T1"/>
                </a:cxn>
                <a:cxn ang="0">
                  <a:pos x="T2" y="T3"/>
                </a:cxn>
                <a:cxn ang="0">
                  <a:pos x="T4" y="T5"/>
                </a:cxn>
              </a:cxnLst>
              <a:rect l="0" t="0" r="r" b="b"/>
              <a:pathLst>
                <a:path w="144" h="240">
                  <a:moveTo>
                    <a:pt x="144" y="0"/>
                  </a:moveTo>
                  <a:cubicBezTo>
                    <a:pt x="108" y="28"/>
                    <a:pt x="72" y="56"/>
                    <a:pt x="48" y="96"/>
                  </a:cubicBezTo>
                  <a:cubicBezTo>
                    <a:pt x="24" y="136"/>
                    <a:pt x="8" y="216"/>
                    <a:pt x="0" y="240"/>
                  </a:cubicBezTo>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92" name="未知">
              <a:extLst>
                <a:ext uri="{FF2B5EF4-FFF2-40B4-BE49-F238E27FC236}">
                  <a16:creationId xmlns:a16="http://schemas.microsoft.com/office/drawing/2014/main" id="{B050813B-FF77-4FE6-BCAD-9EC8F77CE612}"/>
                </a:ext>
              </a:extLst>
            </p:cNvPr>
            <p:cNvSpPr>
              <a:spLocks noChangeArrowheads="1"/>
            </p:cNvSpPr>
            <p:nvPr/>
          </p:nvSpPr>
          <p:spPr bwMode="auto">
            <a:xfrm rot="-10161820">
              <a:off x="1056" y="672"/>
              <a:ext cx="96" cy="288"/>
            </a:xfrm>
            <a:custGeom>
              <a:avLst/>
              <a:gdLst>
                <a:gd name="T0" fmla="*/ 144 w 144"/>
                <a:gd name="T1" fmla="*/ 0 h 240"/>
                <a:gd name="T2" fmla="*/ 48 w 144"/>
                <a:gd name="T3" fmla="*/ 96 h 240"/>
                <a:gd name="T4" fmla="*/ 0 w 144"/>
                <a:gd name="T5" fmla="*/ 240 h 240"/>
              </a:gdLst>
              <a:ahLst/>
              <a:cxnLst>
                <a:cxn ang="0">
                  <a:pos x="T0" y="T1"/>
                </a:cxn>
                <a:cxn ang="0">
                  <a:pos x="T2" y="T3"/>
                </a:cxn>
                <a:cxn ang="0">
                  <a:pos x="T4" y="T5"/>
                </a:cxn>
              </a:cxnLst>
              <a:rect l="0" t="0" r="r" b="b"/>
              <a:pathLst>
                <a:path w="144" h="240">
                  <a:moveTo>
                    <a:pt x="144" y="0"/>
                  </a:moveTo>
                  <a:cubicBezTo>
                    <a:pt x="108" y="28"/>
                    <a:pt x="72" y="56"/>
                    <a:pt x="48" y="96"/>
                  </a:cubicBezTo>
                  <a:cubicBezTo>
                    <a:pt x="24" y="136"/>
                    <a:pt x="8" y="216"/>
                    <a:pt x="0" y="240"/>
                  </a:cubicBezTo>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93" name="未知">
              <a:extLst>
                <a:ext uri="{FF2B5EF4-FFF2-40B4-BE49-F238E27FC236}">
                  <a16:creationId xmlns:a16="http://schemas.microsoft.com/office/drawing/2014/main" id="{1633816E-AE29-4DB9-B13A-5EEBDBCD92B6}"/>
                </a:ext>
              </a:extLst>
            </p:cNvPr>
            <p:cNvSpPr>
              <a:spLocks noChangeArrowheads="1"/>
            </p:cNvSpPr>
            <p:nvPr/>
          </p:nvSpPr>
          <p:spPr bwMode="auto">
            <a:xfrm rot="-5219165">
              <a:off x="2832" y="960"/>
              <a:ext cx="96" cy="288"/>
            </a:xfrm>
            <a:custGeom>
              <a:avLst/>
              <a:gdLst>
                <a:gd name="T0" fmla="*/ 144 w 144"/>
                <a:gd name="T1" fmla="*/ 0 h 240"/>
                <a:gd name="T2" fmla="*/ 48 w 144"/>
                <a:gd name="T3" fmla="*/ 96 h 240"/>
                <a:gd name="T4" fmla="*/ 0 w 144"/>
                <a:gd name="T5" fmla="*/ 240 h 240"/>
              </a:gdLst>
              <a:ahLst/>
              <a:cxnLst>
                <a:cxn ang="0">
                  <a:pos x="T0" y="T1"/>
                </a:cxn>
                <a:cxn ang="0">
                  <a:pos x="T2" y="T3"/>
                </a:cxn>
                <a:cxn ang="0">
                  <a:pos x="T4" y="T5"/>
                </a:cxn>
              </a:cxnLst>
              <a:rect l="0" t="0" r="r" b="b"/>
              <a:pathLst>
                <a:path w="144" h="240">
                  <a:moveTo>
                    <a:pt x="144" y="0"/>
                  </a:moveTo>
                  <a:cubicBezTo>
                    <a:pt x="108" y="28"/>
                    <a:pt x="72" y="56"/>
                    <a:pt x="48" y="96"/>
                  </a:cubicBezTo>
                  <a:cubicBezTo>
                    <a:pt x="24" y="136"/>
                    <a:pt x="8" y="216"/>
                    <a:pt x="0" y="240"/>
                  </a:cubicBezTo>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2294" name="Group 6">
              <a:extLst>
                <a:ext uri="{FF2B5EF4-FFF2-40B4-BE49-F238E27FC236}">
                  <a16:creationId xmlns:a16="http://schemas.microsoft.com/office/drawing/2014/main" id="{FFA2E281-0986-4E9E-B0A6-A6F61D992C16}"/>
                </a:ext>
              </a:extLst>
            </p:cNvPr>
            <p:cNvGrpSpPr>
              <a:grpSpLocks/>
            </p:cNvGrpSpPr>
            <p:nvPr/>
          </p:nvGrpSpPr>
          <p:grpSpPr bwMode="auto">
            <a:xfrm rot="-5400000">
              <a:off x="1656" y="-24"/>
              <a:ext cx="1152" cy="1200"/>
              <a:chOff x="0" y="0"/>
              <a:chExt cx="1152" cy="1200"/>
            </a:xfrm>
          </p:grpSpPr>
          <p:sp>
            <p:nvSpPr>
              <p:cNvPr id="12295" name="Oval 7">
                <a:extLst>
                  <a:ext uri="{FF2B5EF4-FFF2-40B4-BE49-F238E27FC236}">
                    <a16:creationId xmlns:a16="http://schemas.microsoft.com/office/drawing/2014/main" id="{C62F08B6-6B91-43E4-9741-96D4BB45FF4E}"/>
                  </a:ext>
                </a:extLst>
              </p:cNvPr>
              <p:cNvSpPr>
                <a:spLocks noChangeArrowheads="1"/>
              </p:cNvSpPr>
              <p:nvPr/>
            </p:nvSpPr>
            <p:spPr bwMode="auto">
              <a:xfrm>
                <a:off x="0" y="48"/>
                <a:ext cx="1104" cy="1081"/>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296" name="Rectangle 8">
                <a:extLst>
                  <a:ext uri="{FF2B5EF4-FFF2-40B4-BE49-F238E27FC236}">
                    <a16:creationId xmlns:a16="http://schemas.microsoft.com/office/drawing/2014/main" id="{DC382C42-4BED-4E12-A673-AE8900919AA4}"/>
                  </a:ext>
                </a:extLst>
              </p:cNvPr>
              <p:cNvSpPr>
                <a:spLocks noChangeArrowheads="1"/>
              </p:cNvSpPr>
              <p:nvPr/>
            </p:nvSpPr>
            <p:spPr bwMode="auto">
              <a:xfrm>
                <a:off x="528" y="0"/>
                <a:ext cx="624" cy="1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12297" name="Group 9">
              <a:extLst>
                <a:ext uri="{FF2B5EF4-FFF2-40B4-BE49-F238E27FC236}">
                  <a16:creationId xmlns:a16="http://schemas.microsoft.com/office/drawing/2014/main" id="{E6DB9EEA-BEA2-4E5D-8C9A-CC8DF41196B8}"/>
                </a:ext>
              </a:extLst>
            </p:cNvPr>
            <p:cNvGrpSpPr>
              <a:grpSpLocks/>
            </p:cNvGrpSpPr>
            <p:nvPr/>
          </p:nvGrpSpPr>
          <p:grpSpPr bwMode="auto">
            <a:xfrm rot="-5400000">
              <a:off x="840" y="24"/>
              <a:ext cx="1152" cy="1200"/>
              <a:chOff x="0" y="0"/>
              <a:chExt cx="1152" cy="1200"/>
            </a:xfrm>
          </p:grpSpPr>
          <p:sp>
            <p:nvSpPr>
              <p:cNvPr id="12298" name="Oval 10">
                <a:extLst>
                  <a:ext uri="{FF2B5EF4-FFF2-40B4-BE49-F238E27FC236}">
                    <a16:creationId xmlns:a16="http://schemas.microsoft.com/office/drawing/2014/main" id="{66C27ED0-8D64-42A9-B21F-A4FEB5C6DE10}"/>
                  </a:ext>
                </a:extLst>
              </p:cNvPr>
              <p:cNvSpPr>
                <a:spLocks noChangeArrowheads="1"/>
              </p:cNvSpPr>
              <p:nvPr/>
            </p:nvSpPr>
            <p:spPr bwMode="auto">
              <a:xfrm>
                <a:off x="0" y="48"/>
                <a:ext cx="1104" cy="1081"/>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299" name="Rectangle 11">
                <a:extLst>
                  <a:ext uri="{FF2B5EF4-FFF2-40B4-BE49-F238E27FC236}">
                    <a16:creationId xmlns:a16="http://schemas.microsoft.com/office/drawing/2014/main" id="{633A6EC3-6749-4DBF-A1E1-378A4B6E808D}"/>
                  </a:ext>
                </a:extLst>
              </p:cNvPr>
              <p:cNvSpPr>
                <a:spLocks noChangeArrowheads="1"/>
              </p:cNvSpPr>
              <p:nvPr/>
            </p:nvSpPr>
            <p:spPr bwMode="auto">
              <a:xfrm>
                <a:off x="528" y="0"/>
                <a:ext cx="624" cy="1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12300" name="Group 12">
              <a:extLst>
                <a:ext uri="{FF2B5EF4-FFF2-40B4-BE49-F238E27FC236}">
                  <a16:creationId xmlns:a16="http://schemas.microsoft.com/office/drawing/2014/main" id="{AB3A3EAD-2804-4D0B-98B4-957117C7687B}"/>
                </a:ext>
              </a:extLst>
            </p:cNvPr>
            <p:cNvGrpSpPr>
              <a:grpSpLocks/>
            </p:cNvGrpSpPr>
            <p:nvPr/>
          </p:nvGrpSpPr>
          <p:grpSpPr bwMode="auto">
            <a:xfrm rot="10800000">
              <a:off x="0" y="1584"/>
              <a:ext cx="1152" cy="1200"/>
              <a:chOff x="0" y="0"/>
              <a:chExt cx="1152" cy="1200"/>
            </a:xfrm>
          </p:grpSpPr>
          <p:sp>
            <p:nvSpPr>
              <p:cNvPr id="12301" name="Oval 13">
                <a:extLst>
                  <a:ext uri="{FF2B5EF4-FFF2-40B4-BE49-F238E27FC236}">
                    <a16:creationId xmlns:a16="http://schemas.microsoft.com/office/drawing/2014/main" id="{30EB5E6E-C8C7-4039-934F-4A5E3770A228}"/>
                  </a:ext>
                </a:extLst>
              </p:cNvPr>
              <p:cNvSpPr>
                <a:spLocks noChangeArrowheads="1"/>
              </p:cNvSpPr>
              <p:nvPr/>
            </p:nvSpPr>
            <p:spPr bwMode="auto">
              <a:xfrm>
                <a:off x="0" y="48"/>
                <a:ext cx="1104" cy="1081"/>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02" name="Rectangle 14">
                <a:extLst>
                  <a:ext uri="{FF2B5EF4-FFF2-40B4-BE49-F238E27FC236}">
                    <a16:creationId xmlns:a16="http://schemas.microsoft.com/office/drawing/2014/main" id="{E1E2AB83-3E45-4B62-8BAD-B14D77395019}"/>
                  </a:ext>
                </a:extLst>
              </p:cNvPr>
              <p:cNvSpPr>
                <a:spLocks noChangeArrowheads="1"/>
              </p:cNvSpPr>
              <p:nvPr/>
            </p:nvSpPr>
            <p:spPr bwMode="auto">
              <a:xfrm>
                <a:off x="528" y="0"/>
                <a:ext cx="624" cy="1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12303" name="Group 15">
              <a:extLst>
                <a:ext uri="{FF2B5EF4-FFF2-40B4-BE49-F238E27FC236}">
                  <a16:creationId xmlns:a16="http://schemas.microsoft.com/office/drawing/2014/main" id="{1567CF2B-56F4-4BA9-87ED-0943BC1CE2A1}"/>
                </a:ext>
              </a:extLst>
            </p:cNvPr>
            <p:cNvGrpSpPr>
              <a:grpSpLocks/>
            </p:cNvGrpSpPr>
            <p:nvPr/>
          </p:nvGrpSpPr>
          <p:grpSpPr bwMode="auto">
            <a:xfrm rot="10800000">
              <a:off x="0" y="816"/>
              <a:ext cx="1152" cy="1200"/>
              <a:chOff x="0" y="0"/>
              <a:chExt cx="1152" cy="1200"/>
            </a:xfrm>
          </p:grpSpPr>
          <p:sp>
            <p:nvSpPr>
              <p:cNvPr id="12304" name="Oval 16">
                <a:extLst>
                  <a:ext uri="{FF2B5EF4-FFF2-40B4-BE49-F238E27FC236}">
                    <a16:creationId xmlns:a16="http://schemas.microsoft.com/office/drawing/2014/main" id="{F4035F84-8096-4733-923A-D6AE46C71B50}"/>
                  </a:ext>
                </a:extLst>
              </p:cNvPr>
              <p:cNvSpPr>
                <a:spLocks noChangeArrowheads="1"/>
              </p:cNvSpPr>
              <p:nvPr/>
            </p:nvSpPr>
            <p:spPr bwMode="auto">
              <a:xfrm>
                <a:off x="0" y="48"/>
                <a:ext cx="1104" cy="1081"/>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05" name="Rectangle 17">
                <a:extLst>
                  <a:ext uri="{FF2B5EF4-FFF2-40B4-BE49-F238E27FC236}">
                    <a16:creationId xmlns:a16="http://schemas.microsoft.com/office/drawing/2014/main" id="{1EEB95B2-2EEB-4557-A50B-D9A2B8C4D11B}"/>
                  </a:ext>
                </a:extLst>
              </p:cNvPr>
              <p:cNvSpPr>
                <a:spLocks noChangeArrowheads="1"/>
              </p:cNvSpPr>
              <p:nvPr/>
            </p:nvSpPr>
            <p:spPr bwMode="auto">
              <a:xfrm>
                <a:off x="528" y="0"/>
                <a:ext cx="624" cy="1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12306" name="Group 18">
              <a:extLst>
                <a:ext uri="{FF2B5EF4-FFF2-40B4-BE49-F238E27FC236}">
                  <a16:creationId xmlns:a16="http://schemas.microsoft.com/office/drawing/2014/main" id="{6B682B25-5EFB-43A3-A79C-8FE282AE26FF}"/>
                </a:ext>
              </a:extLst>
            </p:cNvPr>
            <p:cNvGrpSpPr>
              <a:grpSpLocks/>
            </p:cNvGrpSpPr>
            <p:nvPr/>
          </p:nvGrpSpPr>
          <p:grpSpPr bwMode="auto">
            <a:xfrm rot="5400000">
              <a:off x="792" y="2424"/>
              <a:ext cx="1152" cy="1200"/>
              <a:chOff x="0" y="0"/>
              <a:chExt cx="1152" cy="1200"/>
            </a:xfrm>
          </p:grpSpPr>
          <p:sp>
            <p:nvSpPr>
              <p:cNvPr id="12307" name="Oval 19">
                <a:extLst>
                  <a:ext uri="{FF2B5EF4-FFF2-40B4-BE49-F238E27FC236}">
                    <a16:creationId xmlns:a16="http://schemas.microsoft.com/office/drawing/2014/main" id="{439541CC-13EC-411E-854E-AEED645576A2}"/>
                  </a:ext>
                </a:extLst>
              </p:cNvPr>
              <p:cNvSpPr>
                <a:spLocks noChangeArrowheads="1"/>
              </p:cNvSpPr>
              <p:nvPr/>
            </p:nvSpPr>
            <p:spPr bwMode="auto">
              <a:xfrm>
                <a:off x="0" y="48"/>
                <a:ext cx="1104" cy="1081"/>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08" name="Rectangle 20">
                <a:extLst>
                  <a:ext uri="{FF2B5EF4-FFF2-40B4-BE49-F238E27FC236}">
                    <a16:creationId xmlns:a16="http://schemas.microsoft.com/office/drawing/2014/main" id="{8D84628D-C1F0-4CD9-826D-D9C52EC6451C}"/>
                  </a:ext>
                </a:extLst>
              </p:cNvPr>
              <p:cNvSpPr>
                <a:spLocks noChangeArrowheads="1"/>
              </p:cNvSpPr>
              <p:nvPr/>
            </p:nvSpPr>
            <p:spPr bwMode="auto">
              <a:xfrm>
                <a:off x="528" y="0"/>
                <a:ext cx="624" cy="1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12309" name="Group 21">
              <a:extLst>
                <a:ext uri="{FF2B5EF4-FFF2-40B4-BE49-F238E27FC236}">
                  <a16:creationId xmlns:a16="http://schemas.microsoft.com/office/drawing/2014/main" id="{B5F8218B-93A0-4047-BB6E-18CB7F9C03D4}"/>
                </a:ext>
              </a:extLst>
            </p:cNvPr>
            <p:cNvGrpSpPr>
              <a:grpSpLocks/>
            </p:cNvGrpSpPr>
            <p:nvPr/>
          </p:nvGrpSpPr>
          <p:grpSpPr bwMode="auto">
            <a:xfrm rot="5400000">
              <a:off x="1656" y="2424"/>
              <a:ext cx="1152" cy="1200"/>
              <a:chOff x="0" y="0"/>
              <a:chExt cx="1152" cy="1200"/>
            </a:xfrm>
          </p:grpSpPr>
          <p:sp>
            <p:nvSpPr>
              <p:cNvPr id="12310" name="Oval 22">
                <a:extLst>
                  <a:ext uri="{FF2B5EF4-FFF2-40B4-BE49-F238E27FC236}">
                    <a16:creationId xmlns:a16="http://schemas.microsoft.com/office/drawing/2014/main" id="{C6973314-3DDE-4128-9782-7891ECCECCAF}"/>
                  </a:ext>
                </a:extLst>
              </p:cNvPr>
              <p:cNvSpPr>
                <a:spLocks noChangeArrowheads="1"/>
              </p:cNvSpPr>
              <p:nvPr/>
            </p:nvSpPr>
            <p:spPr bwMode="auto">
              <a:xfrm>
                <a:off x="0" y="48"/>
                <a:ext cx="1104" cy="1081"/>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11" name="Rectangle 23">
                <a:extLst>
                  <a:ext uri="{FF2B5EF4-FFF2-40B4-BE49-F238E27FC236}">
                    <a16:creationId xmlns:a16="http://schemas.microsoft.com/office/drawing/2014/main" id="{CF7B0F3F-6371-458B-9BD6-DD574A9ADB36}"/>
                  </a:ext>
                </a:extLst>
              </p:cNvPr>
              <p:cNvSpPr>
                <a:spLocks noChangeArrowheads="1"/>
              </p:cNvSpPr>
              <p:nvPr/>
            </p:nvSpPr>
            <p:spPr bwMode="auto">
              <a:xfrm>
                <a:off x="528" y="0"/>
                <a:ext cx="624" cy="1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12312" name="Group 24">
              <a:extLst>
                <a:ext uri="{FF2B5EF4-FFF2-40B4-BE49-F238E27FC236}">
                  <a16:creationId xmlns:a16="http://schemas.microsoft.com/office/drawing/2014/main" id="{B37C1604-DF5F-432D-AB64-C9975406DED2}"/>
                </a:ext>
              </a:extLst>
            </p:cNvPr>
            <p:cNvGrpSpPr>
              <a:grpSpLocks/>
            </p:cNvGrpSpPr>
            <p:nvPr/>
          </p:nvGrpSpPr>
          <p:grpSpPr bwMode="auto">
            <a:xfrm>
              <a:off x="2496" y="816"/>
              <a:ext cx="1152" cy="1200"/>
              <a:chOff x="0" y="0"/>
              <a:chExt cx="1152" cy="1200"/>
            </a:xfrm>
          </p:grpSpPr>
          <p:sp>
            <p:nvSpPr>
              <p:cNvPr id="12313" name="Oval 25">
                <a:extLst>
                  <a:ext uri="{FF2B5EF4-FFF2-40B4-BE49-F238E27FC236}">
                    <a16:creationId xmlns:a16="http://schemas.microsoft.com/office/drawing/2014/main" id="{10990391-9364-4F1B-8FF8-002CDE84BDA2}"/>
                  </a:ext>
                </a:extLst>
              </p:cNvPr>
              <p:cNvSpPr>
                <a:spLocks noChangeArrowheads="1"/>
              </p:cNvSpPr>
              <p:nvPr/>
            </p:nvSpPr>
            <p:spPr bwMode="auto">
              <a:xfrm>
                <a:off x="0" y="48"/>
                <a:ext cx="1104" cy="1081"/>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14" name="Rectangle 26">
                <a:extLst>
                  <a:ext uri="{FF2B5EF4-FFF2-40B4-BE49-F238E27FC236}">
                    <a16:creationId xmlns:a16="http://schemas.microsoft.com/office/drawing/2014/main" id="{F9B1653C-A90F-4EF4-9040-A2C96BAAF377}"/>
                  </a:ext>
                </a:extLst>
              </p:cNvPr>
              <p:cNvSpPr>
                <a:spLocks noChangeArrowheads="1"/>
              </p:cNvSpPr>
              <p:nvPr/>
            </p:nvSpPr>
            <p:spPr bwMode="auto">
              <a:xfrm>
                <a:off x="528" y="0"/>
                <a:ext cx="624" cy="1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12315" name="Group 27">
              <a:extLst>
                <a:ext uri="{FF2B5EF4-FFF2-40B4-BE49-F238E27FC236}">
                  <a16:creationId xmlns:a16="http://schemas.microsoft.com/office/drawing/2014/main" id="{DDF090E9-2756-47CB-B108-53D8D2F67945}"/>
                </a:ext>
              </a:extLst>
            </p:cNvPr>
            <p:cNvGrpSpPr>
              <a:grpSpLocks/>
            </p:cNvGrpSpPr>
            <p:nvPr/>
          </p:nvGrpSpPr>
          <p:grpSpPr bwMode="auto">
            <a:xfrm>
              <a:off x="2496" y="1632"/>
              <a:ext cx="1152" cy="1200"/>
              <a:chOff x="0" y="0"/>
              <a:chExt cx="1152" cy="1200"/>
            </a:xfrm>
          </p:grpSpPr>
          <p:sp>
            <p:nvSpPr>
              <p:cNvPr id="12316" name="Oval 28">
                <a:extLst>
                  <a:ext uri="{FF2B5EF4-FFF2-40B4-BE49-F238E27FC236}">
                    <a16:creationId xmlns:a16="http://schemas.microsoft.com/office/drawing/2014/main" id="{8E531D39-D830-4CA6-9798-4F1E38AB0877}"/>
                  </a:ext>
                </a:extLst>
              </p:cNvPr>
              <p:cNvSpPr>
                <a:spLocks noChangeArrowheads="1"/>
              </p:cNvSpPr>
              <p:nvPr/>
            </p:nvSpPr>
            <p:spPr bwMode="auto">
              <a:xfrm>
                <a:off x="0" y="48"/>
                <a:ext cx="1104" cy="1081"/>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17" name="Rectangle 29">
                <a:extLst>
                  <a:ext uri="{FF2B5EF4-FFF2-40B4-BE49-F238E27FC236}">
                    <a16:creationId xmlns:a16="http://schemas.microsoft.com/office/drawing/2014/main" id="{E108DF6F-6B39-49F2-B979-339AB0BBE93D}"/>
                  </a:ext>
                </a:extLst>
              </p:cNvPr>
              <p:cNvSpPr>
                <a:spLocks noChangeArrowheads="1"/>
              </p:cNvSpPr>
              <p:nvPr/>
            </p:nvSpPr>
            <p:spPr bwMode="auto">
              <a:xfrm>
                <a:off x="528" y="0"/>
                <a:ext cx="624" cy="1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sp>
          <p:nvSpPr>
            <p:cNvPr id="12318" name="Oval 30">
              <a:extLst>
                <a:ext uri="{FF2B5EF4-FFF2-40B4-BE49-F238E27FC236}">
                  <a16:creationId xmlns:a16="http://schemas.microsoft.com/office/drawing/2014/main" id="{8288710F-325A-4E8A-A082-82BF75A9929E}"/>
                </a:ext>
              </a:extLst>
            </p:cNvPr>
            <p:cNvSpPr>
              <a:spLocks noChangeArrowheads="1"/>
            </p:cNvSpPr>
            <p:nvPr/>
          </p:nvSpPr>
          <p:spPr bwMode="auto">
            <a:xfrm>
              <a:off x="864" y="869"/>
              <a:ext cx="1104" cy="1081"/>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19" name="Oval 31">
              <a:extLst>
                <a:ext uri="{FF2B5EF4-FFF2-40B4-BE49-F238E27FC236}">
                  <a16:creationId xmlns:a16="http://schemas.microsoft.com/office/drawing/2014/main" id="{C75AB225-F84D-40E1-B99E-4839C5E9569E}"/>
                </a:ext>
              </a:extLst>
            </p:cNvPr>
            <p:cNvSpPr>
              <a:spLocks noChangeArrowheads="1"/>
            </p:cNvSpPr>
            <p:nvPr/>
          </p:nvSpPr>
          <p:spPr bwMode="auto">
            <a:xfrm>
              <a:off x="1680" y="864"/>
              <a:ext cx="1104" cy="1081"/>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20" name="Oval 32">
              <a:extLst>
                <a:ext uri="{FF2B5EF4-FFF2-40B4-BE49-F238E27FC236}">
                  <a16:creationId xmlns:a16="http://schemas.microsoft.com/office/drawing/2014/main" id="{B6358DDB-0EBD-45EC-A06D-5B59B28A822D}"/>
                </a:ext>
              </a:extLst>
            </p:cNvPr>
            <p:cNvSpPr>
              <a:spLocks noChangeArrowheads="1"/>
            </p:cNvSpPr>
            <p:nvPr/>
          </p:nvSpPr>
          <p:spPr bwMode="auto">
            <a:xfrm>
              <a:off x="864" y="1655"/>
              <a:ext cx="1104" cy="1081"/>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21" name="Oval 33">
              <a:extLst>
                <a:ext uri="{FF2B5EF4-FFF2-40B4-BE49-F238E27FC236}">
                  <a16:creationId xmlns:a16="http://schemas.microsoft.com/office/drawing/2014/main" id="{D74E585B-610F-4E4E-BC85-F1FC3079FF90}"/>
                </a:ext>
              </a:extLst>
            </p:cNvPr>
            <p:cNvSpPr>
              <a:spLocks noChangeArrowheads="1"/>
            </p:cNvSpPr>
            <p:nvPr/>
          </p:nvSpPr>
          <p:spPr bwMode="auto">
            <a:xfrm>
              <a:off x="1680" y="1655"/>
              <a:ext cx="1104" cy="1081"/>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2322" name="Group 34">
              <a:extLst>
                <a:ext uri="{FF2B5EF4-FFF2-40B4-BE49-F238E27FC236}">
                  <a16:creationId xmlns:a16="http://schemas.microsoft.com/office/drawing/2014/main" id="{CC908A82-B63C-476F-9663-13E654697737}"/>
                </a:ext>
              </a:extLst>
            </p:cNvPr>
            <p:cNvGrpSpPr>
              <a:grpSpLocks/>
            </p:cNvGrpSpPr>
            <p:nvPr/>
          </p:nvGrpSpPr>
          <p:grpSpPr bwMode="auto">
            <a:xfrm>
              <a:off x="2352" y="768"/>
              <a:ext cx="576" cy="531"/>
              <a:chOff x="0" y="0"/>
              <a:chExt cx="576" cy="531"/>
            </a:xfrm>
          </p:grpSpPr>
          <p:sp>
            <p:nvSpPr>
              <p:cNvPr id="12323" name="Oval 35">
                <a:extLst>
                  <a:ext uri="{FF2B5EF4-FFF2-40B4-BE49-F238E27FC236}">
                    <a16:creationId xmlns:a16="http://schemas.microsoft.com/office/drawing/2014/main" id="{C2F74CD9-7F8A-47F8-97D3-FE6FDCF0633D}"/>
                  </a:ext>
                </a:extLst>
              </p:cNvPr>
              <p:cNvSpPr>
                <a:spLocks noChangeArrowheads="1"/>
              </p:cNvSpPr>
              <p:nvPr/>
            </p:nvSpPr>
            <p:spPr bwMode="auto">
              <a:xfrm>
                <a:off x="0" y="237"/>
                <a:ext cx="53" cy="51"/>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24" name="Oval 36">
                <a:extLst>
                  <a:ext uri="{FF2B5EF4-FFF2-40B4-BE49-F238E27FC236}">
                    <a16:creationId xmlns:a16="http://schemas.microsoft.com/office/drawing/2014/main" id="{550D04C0-8ED2-4181-8562-7DDC14D10037}"/>
                  </a:ext>
                </a:extLst>
              </p:cNvPr>
              <p:cNvSpPr>
                <a:spLocks noChangeArrowheads="1"/>
              </p:cNvSpPr>
              <p:nvPr/>
            </p:nvSpPr>
            <p:spPr bwMode="auto">
              <a:xfrm>
                <a:off x="144" y="117"/>
                <a:ext cx="293" cy="289"/>
              </a:xfrm>
              <a:prstGeom prst="ellipse">
                <a:avLst/>
              </a:prstGeom>
              <a:solidFill>
                <a:srgbClr val="FFFF66"/>
              </a:solidFill>
              <a:ln w="25400">
                <a:solidFill>
                  <a:schemeClr val="tx1"/>
                </a:solidFill>
                <a:round/>
                <a:headEnd/>
                <a:tailEnd/>
              </a:ln>
            </p:spPr>
            <p:txBody>
              <a:bodyPr wrap="none" anchor="ctr"/>
              <a:lstStyle/>
              <a:p>
                <a:endParaRPr lang="zh-CN" altLang="en-US"/>
              </a:p>
            </p:txBody>
          </p:sp>
          <p:sp>
            <p:nvSpPr>
              <p:cNvPr id="12325" name="Oval 37">
                <a:extLst>
                  <a:ext uri="{FF2B5EF4-FFF2-40B4-BE49-F238E27FC236}">
                    <a16:creationId xmlns:a16="http://schemas.microsoft.com/office/drawing/2014/main" id="{69B9B73A-50E6-42F4-8234-6122CA80E851}"/>
                  </a:ext>
                </a:extLst>
              </p:cNvPr>
              <p:cNvSpPr>
                <a:spLocks noChangeArrowheads="1"/>
              </p:cNvSpPr>
              <p:nvPr/>
            </p:nvSpPr>
            <p:spPr bwMode="auto">
              <a:xfrm>
                <a:off x="240" y="480"/>
                <a:ext cx="52" cy="51"/>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26" name="Oval 38">
                <a:extLst>
                  <a:ext uri="{FF2B5EF4-FFF2-40B4-BE49-F238E27FC236}">
                    <a16:creationId xmlns:a16="http://schemas.microsoft.com/office/drawing/2014/main" id="{2C8B7495-8A1C-41CA-8655-E2C5D97F69E7}"/>
                  </a:ext>
                </a:extLst>
              </p:cNvPr>
              <p:cNvSpPr>
                <a:spLocks noChangeArrowheads="1"/>
              </p:cNvSpPr>
              <p:nvPr/>
            </p:nvSpPr>
            <p:spPr bwMode="auto">
              <a:xfrm>
                <a:off x="523" y="240"/>
                <a:ext cx="53" cy="51"/>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27" name="Oval 39">
                <a:extLst>
                  <a:ext uri="{FF2B5EF4-FFF2-40B4-BE49-F238E27FC236}">
                    <a16:creationId xmlns:a16="http://schemas.microsoft.com/office/drawing/2014/main" id="{E3C0E4A5-A326-4F79-A9AD-C64C20DACAEC}"/>
                  </a:ext>
                </a:extLst>
              </p:cNvPr>
              <p:cNvSpPr>
                <a:spLocks noChangeArrowheads="1"/>
              </p:cNvSpPr>
              <p:nvPr/>
            </p:nvSpPr>
            <p:spPr bwMode="auto">
              <a:xfrm>
                <a:off x="240" y="0"/>
                <a:ext cx="52" cy="51"/>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28" name="Text Box 40">
                <a:extLst>
                  <a:ext uri="{FF2B5EF4-FFF2-40B4-BE49-F238E27FC236}">
                    <a16:creationId xmlns:a16="http://schemas.microsoft.com/office/drawing/2014/main" id="{BE679735-DEFC-49CF-AF25-E3811878FB17}"/>
                  </a:ext>
                </a:extLst>
              </p:cNvPr>
              <p:cNvSpPr txBox="1">
                <a:spLocks noChangeArrowheads="1"/>
              </p:cNvSpPr>
              <p:nvPr/>
            </p:nvSpPr>
            <p:spPr bwMode="auto">
              <a:xfrm>
                <a:off x="116" y="134"/>
                <a:ext cx="3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t>+4</a:t>
                </a:r>
              </a:p>
            </p:txBody>
          </p:sp>
        </p:grpSp>
        <p:grpSp>
          <p:nvGrpSpPr>
            <p:cNvPr id="12329" name="Group 41">
              <a:extLst>
                <a:ext uri="{FF2B5EF4-FFF2-40B4-BE49-F238E27FC236}">
                  <a16:creationId xmlns:a16="http://schemas.microsoft.com/office/drawing/2014/main" id="{89E781B1-4593-43F0-90CD-9035248AF445}"/>
                </a:ext>
              </a:extLst>
            </p:cNvPr>
            <p:cNvGrpSpPr>
              <a:grpSpLocks/>
            </p:cNvGrpSpPr>
            <p:nvPr/>
          </p:nvGrpSpPr>
          <p:grpSpPr bwMode="auto">
            <a:xfrm>
              <a:off x="2352" y="1533"/>
              <a:ext cx="576" cy="531"/>
              <a:chOff x="0" y="0"/>
              <a:chExt cx="576" cy="531"/>
            </a:xfrm>
          </p:grpSpPr>
          <p:sp>
            <p:nvSpPr>
              <p:cNvPr id="12330" name="Oval 42">
                <a:extLst>
                  <a:ext uri="{FF2B5EF4-FFF2-40B4-BE49-F238E27FC236}">
                    <a16:creationId xmlns:a16="http://schemas.microsoft.com/office/drawing/2014/main" id="{9558AB00-B635-4E9A-BC0B-ED84211DE0F7}"/>
                  </a:ext>
                </a:extLst>
              </p:cNvPr>
              <p:cNvSpPr>
                <a:spLocks noChangeArrowheads="1"/>
              </p:cNvSpPr>
              <p:nvPr/>
            </p:nvSpPr>
            <p:spPr bwMode="auto">
              <a:xfrm>
                <a:off x="0" y="237"/>
                <a:ext cx="53" cy="51"/>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31" name="Oval 43">
                <a:extLst>
                  <a:ext uri="{FF2B5EF4-FFF2-40B4-BE49-F238E27FC236}">
                    <a16:creationId xmlns:a16="http://schemas.microsoft.com/office/drawing/2014/main" id="{8BC8BEC5-29DF-4E81-8AFC-102F24BAA3B0}"/>
                  </a:ext>
                </a:extLst>
              </p:cNvPr>
              <p:cNvSpPr>
                <a:spLocks noChangeArrowheads="1"/>
              </p:cNvSpPr>
              <p:nvPr/>
            </p:nvSpPr>
            <p:spPr bwMode="auto">
              <a:xfrm>
                <a:off x="144" y="117"/>
                <a:ext cx="293" cy="289"/>
              </a:xfrm>
              <a:prstGeom prst="ellipse">
                <a:avLst/>
              </a:prstGeom>
              <a:solidFill>
                <a:srgbClr val="FFFF66"/>
              </a:solidFill>
              <a:ln w="25400">
                <a:solidFill>
                  <a:schemeClr val="tx1"/>
                </a:solidFill>
                <a:round/>
                <a:headEnd/>
                <a:tailEnd/>
              </a:ln>
            </p:spPr>
            <p:txBody>
              <a:bodyPr wrap="none" anchor="ctr"/>
              <a:lstStyle/>
              <a:p>
                <a:endParaRPr lang="zh-CN" altLang="en-US"/>
              </a:p>
            </p:txBody>
          </p:sp>
          <p:sp>
            <p:nvSpPr>
              <p:cNvPr id="12332" name="Oval 44">
                <a:extLst>
                  <a:ext uri="{FF2B5EF4-FFF2-40B4-BE49-F238E27FC236}">
                    <a16:creationId xmlns:a16="http://schemas.microsoft.com/office/drawing/2014/main" id="{697ADFDA-4522-4486-8944-EFFA2929D5B6}"/>
                  </a:ext>
                </a:extLst>
              </p:cNvPr>
              <p:cNvSpPr>
                <a:spLocks noChangeArrowheads="1"/>
              </p:cNvSpPr>
              <p:nvPr/>
            </p:nvSpPr>
            <p:spPr bwMode="auto">
              <a:xfrm>
                <a:off x="240" y="480"/>
                <a:ext cx="52" cy="51"/>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33" name="Oval 45">
                <a:extLst>
                  <a:ext uri="{FF2B5EF4-FFF2-40B4-BE49-F238E27FC236}">
                    <a16:creationId xmlns:a16="http://schemas.microsoft.com/office/drawing/2014/main" id="{E874EBF3-6836-415B-9A1B-23ACF85799A7}"/>
                  </a:ext>
                </a:extLst>
              </p:cNvPr>
              <p:cNvSpPr>
                <a:spLocks noChangeArrowheads="1"/>
              </p:cNvSpPr>
              <p:nvPr/>
            </p:nvSpPr>
            <p:spPr bwMode="auto">
              <a:xfrm>
                <a:off x="523" y="240"/>
                <a:ext cx="53" cy="51"/>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34" name="Oval 46">
                <a:extLst>
                  <a:ext uri="{FF2B5EF4-FFF2-40B4-BE49-F238E27FC236}">
                    <a16:creationId xmlns:a16="http://schemas.microsoft.com/office/drawing/2014/main" id="{7BC672FB-3906-417F-BE4A-710B64AE2350}"/>
                  </a:ext>
                </a:extLst>
              </p:cNvPr>
              <p:cNvSpPr>
                <a:spLocks noChangeArrowheads="1"/>
              </p:cNvSpPr>
              <p:nvPr/>
            </p:nvSpPr>
            <p:spPr bwMode="auto">
              <a:xfrm>
                <a:off x="240" y="0"/>
                <a:ext cx="52" cy="51"/>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35" name="Text Box 47">
                <a:extLst>
                  <a:ext uri="{FF2B5EF4-FFF2-40B4-BE49-F238E27FC236}">
                    <a16:creationId xmlns:a16="http://schemas.microsoft.com/office/drawing/2014/main" id="{19888436-9B85-48E9-8C14-1A08C70CB78B}"/>
                  </a:ext>
                </a:extLst>
              </p:cNvPr>
              <p:cNvSpPr txBox="1">
                <a:spLocks noChangeArrowheads="1"/>
              </p:cNvSpPr>
              <p:nvPr/>
            </p:nvSpPr>
            <p:spPr bwMode="auto">
              <a:xfrm>
                <a:off x="116" y="134"/>
                <a:ext cx="3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t>+4</a:t>
                </a:r>
              </a:p>
            </p:txBody>
          </p:sp>
        </p:grpSp>
        <p:grpSp>
          <p:nvGrpSpPr>
            <p:cNvPr id="12336" name="Group 48">
              <a:extLst>
                <a:ext uri="{FF2B5EF4-FFF2-40B4-BE49-F238E27FC236}">
                  <a16:creationId xmlns:a16="http://schemas.microsoft.com/office/drawing/2014/main" id="{CE199FF2-B425-4A1A-8CC6-161C0D7C36DF}"/>
                </a:ext>
              </a:extLst>
            </p:cNvPr>
            <p:cNvGrpSpPr>
              <a:grpSpLocks/>
            </p:cNvGrpSpPr>
            <p:nvPr/>
          </p:nvGrpSpPr>
          <p:grpSpPr bwMode="auto">
            <a:xfrm>
              <a:off x="1536" y="2349"/>
              <a:ext cx="576" cy="531"/>
              <a:chOff x="0" y="0"/>
              <a:chExt cx="576" cy="531"/>
            </a:xfrm>
          </p:grpSpPr>
          <p:sp>
            <p:nvSpPr>
              <p:cNvPr id="12337" name="Oval 49">
                <a:extLst>
                  <a:ext uri="{FF2B5EF4-FFF2-40B4-BE49-F238E27FC236}">
                    <a16:creationId xmlns:a16="http://schemas.microsoft.com/office/drawing/2014/main" id="{AA80E3A1-CAF5-4741-A50D-5103DCC94126}"/>
                  </a:ext>
                </a:extLst>
              </p:cNvPr>
              <p:cNvSpPr>
                <a:spLocks noChangeArrowheads="1"/>
              </p:cNvSpPr>
              <p:nvPr/>
            </p:nvSpPr>
            <p:spPr bwMode="auto">
              <a:xfrm>
                <a:off x="0" y="237"/>
                <a:ext cx="53" cy="51"/>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38" name="Oval 50">
                <a:extLst>
                  <a:ext uri="{FF2B5EF4-FFF2-40B4-BE49-F238E27FC236}">
                    <a16:creationId xmlns:a16="http://schemas.microsoft.com/office/drawing/2014/main" id="{92255CE6-C783-428E-AFE5-CC67EA156A24}"/>
                  </a:ext>
                </a:extLst>
              </p:cNvPr>
              <p:cNvSpPr>
                <a:spLocks noChangeArrowheads="1"/>
              </p:cNvSpPr>
              <p:nvPr/>
            </p:nvSpPr>
            <p:spPr bwMode="auto">
              <a:xfrm>
                <a:off x="144" y="117"/>
                <a:ext cx="293" cy="289"/>
              </a:xfrm>
              <a:prstGeom prst="ellipse">
                <a:avLst/>
              </a:prstGeom>
              <a:solidFill>
                <a:srgbClr val="FFFF66"/>
              </a:solidFill>
              <a:ln w="25400">
                <a:solidFill>
                  <a:schemeClr val="tx1"/>
                </a:solidFill>
                <a:round/>
                <a:headEnd/>
                <a:tailEnd/>
              </a:ln>
            </p:spPr>
            <p:txBody>
              <a:bodyPr wrap="none" anchor="ctr"/>
              <a:lstStyle/>
              <a:p>
                <a:endParaRPr lang="zh-CN" altLang="en-US"/>
              </a:p>
            </p:txBody>
          </p:sp>
          <p:sp>
            <p:nvSpPr>
              <p:cNvPr id="12339" name="Oval 51">
                <a:extLst>
                  <a:ext uri="{FF2B5EF4-FFF2-40B4-BE49-F238E27FC236}">
                    <a16:creationId xmlns:a16="http://schemas.microsoft.com/office/drawing/2014/main" id="{31063937-507B-4CFC-BA2A-2292647BB13C}"/>
                  </a:ext>
                </a:extLst>
              </p:cNvPr>
              <p:cNvSpPr>
                <a:spLocks noChangeArrowheads="1"/>
              </p:cNvSpPr>
              <p:nvPr/>
            </p:nvSpPr>
            <p:spPr bwMode="auto">
              <a:xfrm>
                <a:off x="240" y="480"/>
                <a:ext cx="52" cy="51"/>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40" name="Oval 52">
                <a:extLst>
                  <a:ext uri="{FF2B5EF4-FFF2-40B4-BE49-F238E27FC236}">
                    <a16:creationId xmlns:a16="http://schemas.microsoft.com/office/drawing/2014/main" id="{B32579D0-F360-4A29-BD9F-F8EFBC1A4B77}"/>
                  </a:ext>
                </a:extLst>
              </p:cNvPr>
              <p:cNvSpPr>
                <a:spLocks noChangeArrowheads="1"/>
              </p:cNvSpPr>
              <p:nvPr/>
            </p:nvSpPr>
            <p:spPr bwMode="auto">
              <a:xfrm>
                <a:off x="523" y="240"/>
                <a:ext cx="53" cy="51"/>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41" name="Oval 53">
                <a:extLst>
                  <a:ext uri="{FF2B5EF4-FFF2-40B4-BE49-F238E27FC236}">
                    <a16:creationId xmlns:a16="http://schemas.microsoft.com/office/drawing/2014/main" id="{D10213AE-711F-47B1-9F2C-2BDAA214A984}"/>
                  </a:ext>
                </a:extLst>
              </p:cNvPr>
              <p:cNvSpPr>
                <a:spLocks noChangeArrowheads="1"/>
              </p:cNvSpPr>
              <p:nvPr/>
            </p:nvSpPr>
            <p:spPr bwMode="auto">
              <a:xfrm>
                <a:off x="240" y="0"/>
                <a:ext cx="52" cy="51"/>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42" name="Text Box 54">
                <a:extLst>
                  <a:ext uri="{FF2B5EF4-FFF2-40B4-BE49-F238E27FC236}">
                    <a16:creationId xmlns:a16="http://schemas.microsoft.com/office/drawing/2014/main" id="{04A393D8-3B79-4E78-9235-B6ADBFFAC081}"/>
                  </a:ext>
                </a:extLst>
              </p:cNvPr>
              <p:cNvSpPr txBox="1">
                <a:spLocks noChangeArrowheads="1"/>
              </p:cNvSpPr>
              <p:nvPr/>
            </p:nvSpPr>
            <p:spPr bwMode="auto">
              <a:xfrm>
                <a:off x="116" y="134"/>
                <a:ext cx="3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t>+4</a:t>
                </a:r>
              </a:p>
            </p:txBody>
          </p:sp>
        </p:grpSp>
        <p:grpSp>
          <p:nvGrpSpPr>
            <p:cNvPr id="12343" name="Group 55">
              <a:extLst>
                <a:ext uri="{FF2B5EF4-FFF2-40B4-BE49-F238E27FC236}">
                  <a16:creationId xmlns:a16="http://schemas.microsoft.com/office/drawing/2014/main" id="{624BE17D-1458-4F71-B24C-20E1B776B641}"/>
                </a:ext>
              </a:extLst>
            </p:cNvPr>
            <p:cNvGrpSpPr>
              <a:grpSpLocks/>
            </p:cNvGrpSpPr>
            <p:nvPr/>
          </p:nvGrpSpPr>
          <p:grpSpPr bwMode="auto">
            <a:xfrm>
              <a:off x="720" y="2349"/>
              <a:ext cx="576" cy="531"/>
              <a:chOff x="0" y="0"/>
              <a:chExt cx="576" cy="531"/>
            </a:xfrm>
          </p:grpSpPr>
          <p:sp>
            <p:nvSpPr>
              <p:cNvPr id="12344" name="Oval 56">
                <a:extLst>
                  <a:ext uri="{FF2B5EF4-FFF2-40B4-BE49-F238E27FC236}">
                    <a16:creationId xmlns:a16="http://schemas.microsoft.com/office/drawing/2014/main" id="{B6D88FF1-893E-4727-A782-473B52DF6B6C}"/>
                  </a:ext>
                </a:extLst>
              </p:cNvPr>
              <p:cNvSpPr>
                <a:spLocks noChangeArrowheads="1"/>
              </p:cNvSpPr>
              <p:nvPr/>
            </p:nvSpPr>
            <p:spPr bwMode="auto">
              <a:xfrm>
                <a:off x="0" y="237"/>
                <a:ext cx="53" cy="51"/>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45" name="Oval 57">
                <a:extLst>
                  <a:ext uri="{FF2B5EF4-FFF2-40B4-BE49-F238E27FC236}">
                    <a16:creationId xmlns:a16="http://schemas.microsoft.com/office/drawing/2014/main" id="{E497E646-2AE1-4C26-89E2-5DCA592B4F92}"/>
                  </a:ext>
                </a:extLst>
              </p:cNvPr>
              <p:cNvSpPr>
                <a:spLocks noChangeArrowheads="1"/>
              </p:cNvSpPr>
              <p:nvPr/>
            </p:nvSpPr>
            <p:spPr bwMode="auto">
              <a:xfrm>
                <a:off x="144" y="117"/>
                <a:ext cx="293" cy="289"/>
              </a:xfrm>
              <a:prstGeom prst="ellipse">
                <a:avLst/>
              </a:prstGeom>
              <a:solidFill>
                <a:srgbClr val="FFFF66"/>
              </a:solidFill>
              <a:ln w="25400">
                <a:solidFill>
                  <a:schemeClr val="tx1"/>
                </a:solidFill>
                <a:round/>
                <a:headEnd/>
                <a:tailEnd/>
              </a:ln>
            </p:spPr>
            <p:txBody>
              <a:bodyPr wrap="none" anchor="ctr"/>
              <a:lstStyle/>
              <a:p>
                <a:endParaRPr lang="zh-CN" altLang="en-US"/>
              </a:p>
            </p:txBody>
          </p:sp>
          <p:sp>
            <p:nvSpPr>
              <p:cNvPr id="12346" name="Oval 58">
                <a:extLst>
                  <a:ext uri="{FF2B5EF4-FFF2-40B4-BE49-F238E27FC236}">
                    <a16:creationId xmlns:a16="http://schemas.microsoft.com/office/drawing/2014/main" id="{AD48AD4A-7CEA-46E7-BF51-761CFF3E7DDF}"/>
                  </a:ext>
                </a:extLst>
              </p:cNvPr>
              <p:cNvSpPr>
                <a:spLocks noChangeArrowheads="1"/>
              </p:cNvSpPr>
              <p:nvPr/>
            </p:nvSpPr>
            <p:spPr bwMode="auto">
              <a:xfrm>
                <a:off x="240" y="480"/>
                <a:ext cx="52" cy="51"/>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47" name="Oval 59">
                <a:extLst>
                  <a:ext uri="{FF2B5EF4-FFF2-40B4-BE49-F238E27FC236}">
                    <a16:creationId xmlns:a16="http://schemas.microsoft.com/office/drawing/2014/main" id="{E3A8E644-56A8-4B5F-B7DA-F188EF04B263}"/>
                  </a:ext>
                </a:extLst>
              </p:cNvPr>
              <p:cNvSpPr>
                <a:spLocks noChangeArrowheads="1"/>
              </p:cNvSpPr>
              <p:nvPr/>
            </p:nvSpPr>
            <p:spPr bwMode="auto">
              <a:xfrm>
                <a:off x="523" y="240"/>
                <a:ext cx="53" cy="51"/>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48" name="Oval 60">
                <a:extLst>
                  <a:ext uri="{FF2B5EF4-FFF2-40B4-BE49-F238E27FC236}">
                    <a16:creationId xmlns:a16="http://schemas.microsoft.com/office/drawing/2014/main" id="{EA84E486-4F0E-4A0D-8074-A100358C109D}"/>
                  </a:ext>
                </a:extLst>
              </p:cNvPr>
              <p:cNvSpPr>
                <a:spLocks noChangeArrowheads="1"/>
              </p:cNvSpPr>
              <p:nvPr/>
            </p:nvSpPr>
            <p:spPr bwMode="auto">
              <a:xfrm>
                <a:off x="240" y="0"/>
                <a:ext cx="52" cy="51"/>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49" name="Text Box 61">
                <a:extLst>
                  <a:ext uri="{FF2B5EF4-FFF2-40B4-BE49-F238E27FC236}">
                    <a16:creationId xmlns:a16="http://schemas.microsoft.com/office/drawing/2014/main" id="{1A413E7E-ACA1-4CA7-B98E-2118D9670ECC}"/>
                  </a:ext>
                </a:extLst>
              </p:cNvPr>
              <p:cNvSpPr txBox="1">
                <a:spLocks noChangeArrowheads="1"/>
              </p:cNvSpPr>
              <p:nvPr/>
            </p:nvSpPr>
            <p:spPr bwMode="auto">
              <a:xfrm>
                <a:off x="116" y="134"/>
                <a:ext cx="3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t>+4</a:t>
                </a:r>
              </a:p>
            </p:txBody>
          </p:sp>
        </p:grpSp>
        <p:grpSp>
          <p:nvGrpSpPr>
            <p:cNvPr id="12350" name="Group 62">
              <a:extLst>
                <a:ext uri="{FF2B5EF4-FFF2-40B4-BE49-F238E27FC236}">
                  <a16:creationId xmlns:a16="http://schemas.microsoft.com/office/drawing/2014/main" id="{B2153960-8B67-465F-B523-3B46E94C351B}"/>
                </a:ext>
              </a:extLst>
            </p:cNvPr>
            <p:cNvGrpSpPr>
              <a:grpSpLocks/>
            </p:cNvGrpSpPr>
            <p:nvPr/>
          </p:nvGrpSpPr>
          <p:grpSpPr bwMode="auto">
            <a:xfrm>
              <a:off x="2352" y="2349"/>
              <a:ext cx="576" cy="531"/>
              <a:chOff x="0" y="0"/>
              <a:chExt cx="576" cy="531"/>
            </a:xfrm>
          </p:grpSpPr>
          <p:sp>
            <p:nvSpPr>
              <p:cNvPr id="12351" name="Oval 63">
                <a:extLst>
                  <a:ext uri="{FF2B5EF4-FFF2-40B4-BE49-F238E27FC236}">
                    <a16:creationId xmlns:a16="http://schemas.microsoft.com/office/drawing/2014/main" id="{962CC2D2-5427-4BA4-9074-D1F22FE0D8AA}"/>
                  </a:ext>
                </a:extLst>
              </p:cNvPr>
              <p:cNvSpPr>
                <a:spLocks noChangeArrowheads="1"/>
              </p:cNvSpPr>
              <p:nvPr/>
            </p:nvSpPr>
            <p:spPr bwMode="auto">
              <a:xfrm>
                <a:off x="0" y="237"/>
                <a:ext cx="53" cy="51"/>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52" name="Oval 64">
                <a:extLst>
                  <a:ext uri="{FF2B5EF4-FFF2-40B4-BE49-F238E27FC236}">
                    <a16:creationId xmlns:a16="http://schemas.microsoft.com/office/drawing/2014/main" id="{67AF441E-AFCF-4C58-9CAD-BD66F35A4254}"/>
                  </a:ext>
                </a:extLst>
              </p:cNvPr>
              <p:cNvSpPr>
                <a:spLocks noChangeArrowheads="1"/>
              </p:cNvSpPr>
              <p:nvPr/>
            </p:nvSpPr>
            <p:spPr bwMode="auto">
              <a:xfrm>
                <a:off x="144" y="117"/>
                <a:ext cx="293" cy="289"/>
              </a:xfrm>
              <a:prstGeom prst="ellipse">
                <a:avLst/>
              </a:prstGeom>
              <a:solidFill>
                <a:srgbClr val="FFFF66"/>
              </a:solidFill>
              <a:ln w="25400">
                <a:solidFill>
                  <a:schemeClr val="tx1"/>
                </a:solidFill>
                <a:round/>
                <a:headEnd/>
                <a:tailEnd/>
              </a:ln>
            </p:spPr>
            <p:txBody>
              <a:bodyPr wrap="none" anchor="ctr"/>
              <a:lstStyle/>
              <a:p>
                <a:endParaRPr lang="zh-CN" altLang="en-US"/>
              </a:p>
            </p:txBody>
          </p:sp>
          <p:sp>
            <p:nvSpPr>
              <p:cNvPr id="12353" name="Oval 65">
                <a:extLst>
                  <a:ext uri="{FF2B5EF4-FFF2-40B4-BE49-F238E27FC236}">
                    <a16:creationId xmlns:a16="http://schemas.microsoft.com/office/drawing/2014/main" id="{0832FF95-DB62-4D9B-B074-B7CACEB6E798}"/>
                  </a:ext>
                </a:extLst>
              </p:cNvPr>
              <p:cNvSpPr>
                <a:spLocks noChangeArrowheads="1"/>
              </p:cNvSpPr>
              <p:nvPr/>
            </p:nvSpPr>
            <p:spPr bwMode="auto">
              <a:xfrm>
                <a:off x="240" y="480"/>
                <a:ext cx="52" cy="51"/>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54" name="Oval 66">
                <a:extLst>
                  <a:ext uri="{FF2B5EF4-FFF2-40B4-BE49-F238E27FC236}">
                    <a16:creationId xmlns:a16="http://schemas.microsoft.com/office/drawing/2014/main" id="{3CCD9617-451B-4FCE-AB16-EA7EC753ADED}"/>
                  </a:ext>
                </a:extLst>
              </p:cNvPr>
              <p:cNvSpPr>
                <a:spLocks noChangeArrowheads="1"/>
              </p:cNvSpPr>
              <p:nvPr/>
            </p:nvSpPr>
            <p:spPr bwMode="auto">
              <a:xfrm>
                <a:off x="523" y="240"/>
                <a:ext cx="53" cy="51"/>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55" name="Oval 67">
                <a:extLst>
                  <a:ext uri="{FF2B5EF4-FFF2-40B4-BE49-F238E27FC236}">
                    <a16:creationId xmlns:a16="http://schemas.microsoft.com/office/drawing/2014/main" id="{77F23E06-7E08-4655-AF91-3C1A8D6C5E53}"/>
                  </a:ext>
                </a:extLst>
              </p:cNvPr>
              <p:cNvSpPr>
                <a:spLocks noChangeArrowheads="1"/>
              </p:cNvSpPr>
              <p:nvPr/>
            </p:nvSpPr>
            <p:spPr bwMode="auto">
              <a:xfrm>
                <a:off x="240" y="0"/>
                <a:ext cx="52" cy="51"/>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56" name="Text Box 68">
                <a:extLst>
                  <a:ext uri="{FF2B5EF4-FFF2-40B4-BE49-F238E27FC236}">
                    <a16:creationId xmlns:a16="http://schemas.microsoft.com/office/drawing/2014/main" id="{B0718CF6-00A0-4D53-A79B-CF233CCFC699}"/>
                  </a:ext>
                </a:extLst>
              </p:cNvPr>
              <p:cNvSpPr txBox="1">
                <a:spLocks noChangeArrowheads="1"/>
              </p:cNvSpPr>
              <p:nvPr/>
            </p:nvSpPr>
            <p:spPr bwMode="auto">
              <a:xfrm>
                <a:off x="116" y="134"/>
                <a:ext cx="3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t>+4</a:t>
                </a:r>
              </a:p>
            </p:txBody>
          </p:sp>
        </p:grpSp>
        <p:grpSp>
          <p:nvGrpSpPr>
            <p:cNvPr id="12357" name="Group 69">
              <a:extLst>
                <a:ext uri="{FF2B5EF4-FFF2-40B4-BE49-F238E27FC236}">
                  <a16:creationId xmlns:a16="http://schemas.microsoft.com/office/drawing/2014/main" id="{13385681-040C-4CFE-BDAD-17FE6FD53F76}"/>
                </a:ext>
              </a:extLst>
            </p:cNvPr>
            <p:cNvGrpSpPr>
              <a:grpSpLocks/>
            </p:cNvGrpSpPr>
            <p:nvPr/>
          </p:nvGrpSpPr>
          <p:grpSpPr bwMode="auto">
            <a:xfrm>
              <a:off x="1536" y="1536"/>
              <a:ext cx="576" cy="531"/>
              <a:chOff x="0" y="0"/>
              <a:chExt cx="576" cy="531"/>
            </a:xfrm>
          </p:grpSpPr>
          <p:sp>
            <p:nvSpPr>
              <p:cNvPr id="12358" name="Oval 70">
                <a:extLst>
                  <a:ext uri="{FF2B5EF4-FFF2-40B4-BE49-F238E27FC236}">
                    <a16:creationId xmlns:a16="http://schemas.microsoft.com/office/drawing/2014/main" id="{BD1A3F68-7E10-45D0-BAF2-3359DACFAD00}"/>
                  </a:ext>
                </a:extLst>
              </p:cNvPr>
              <p:cNvSpPr>
                <a:spLocks noChangeArrowheads="1"/>
              </p:cNvSpPr>
              <p:nvPr/>
            </p:nvSpPr>
            <p:spPr bwMode="auto">
              <a:xfrm>
                <a:off x="0" y="237"/>
                <a:ext cx="53" cy="51"/>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59" name="Oval 71">
                <a:extLst>
                  <a:ext uri="{FF2B5EF4-FFF2-40B4-BE49-F238E27FC236}">
                    <a16:creationId xmlns:a16="http://schemas.microsoft.com/office/drawing/2014/main" id="{4E273465-2C10-43E5-8F98-7A8EDB195C3C}"/>
                  </a:ext>
                </a:extLst>
              </p:cNvPr>
              <p:cNvSpPr>
                <a:spLocks noChangeArrowheads="1"/>
              </p:cNvSpPr>
              <p:nvPr/>
            </p:nvSpPr>
            <p:spPr bwMode="auto">
              <a:xfrm>
                <a:off x="144" y="117"/>
                <a:ext cx="293" cy="289"/>
              </a:xfrm>
              <a:prstGeom prst="ellipse">
                <a:avLst/>
              </a:prstGeom>
              <a:solidFill>
                <a:srgbClr val="FFFF66"/>
              </a:solidFill>
              <a:ln w="25400">
                <a:solidFill>
                  <a:schemeClr val="tx1"/>
                </a:solidFill>
                <a:round/>
                <a:headEnd/>
                <a:tailEnd/>
              </a:ln>
            </p:spPr>
            <p:txBody>
              <a:bodyPr wrap="none" anchor="ctr"/>
              <a:lstStyle/>
              <a:p>
                <a:endParaRPr lang="zh-CN" altLang="en-US"/>
              </a:p>
            </p:txBody>
          </p:sp>
          <p:sp>
            <p:nvSpPr>
              <p:cNvPr id="12360" name="Oval 72">
                <a:extLst>
                  <a:ext uri="{FF2B5EF4-FFF2-40B4-BE49-F238E27FC236}">
                    <a16:creationId xmlns:a16="http://schemas.microsoft.com/office/drawing/2014/main" id="{FDE26C27-7F8B-45E5-87DB-D038591C6D40}"/>
                  </a:ext>
                </a:extLst>
              </p:cNvPr>
              <p:cNvSpPr>
                <a:spLocks noChangeArrowheads="1"/>
              </p:cNvSpPr>
              <p:nvPr/>
            </p:nvSpPr>
            <p:spPr bwMode="auto">
              <a:xfrm>
                <a:off x="240" y="480"/>
                <a:ext cx="52" cy="51"/>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61" name="Oval 73">
                <a:extLst>
                  <a:ext uri="{FF2B5EF4-FFF2-40B4-BE49-F238E27FC236}">
                    <a16:creationId xmlns:a16="http://schemas.microsoft.com/office/drawing/2014/main" id="{73764D2A-77C0-40BC-B670-DD22BF073F12}"/>
                  </a:ext>
                </a:extLst>
              </p:cNvPr>
              <p:cNvSpPr>
                <a:spLocks noChangeArrowheads="1"/>
              </p:cNvSpPr>
              <p:nvPr/>
            </p:nvSpPr>
            <p:spPr bwMode="auto">
              <a:xfrm>
                <a:off x="523" y="240"/>
                <a:ext cx="53" cy="51"/>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62" name="Oval 74">
                <a:extLst>
                  <a:ext uri="{FF2B5EF4-FFF2-40B4-BE49-F238E27FC236}">
                    <a16:creationId xmlns:a16="http://schemas.microsoft.com/office/drawing/2014/main" id="{A8DD99D6-41E1-4A96-AB0F-6252534563C3}"/>
                  </a:ext>
                </a:extLst>
              </p:cNvPr>
              <p:cNvSpPr>
                <a:spLocks noChangeArrowheads="1"/>
              </p:cNvSpPr>
              <p:nvPr/>
            </p:nvSpPr>
            <p:spPr bwMode="auto">
              <a:xfrm>
                <a:off x="240" y="0"/>
                <a:ext cx="52" cy="51"/>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63" name="Text Box 75">
                <a:extLst>
                  <a:ext uri="{FF2B5EF4-FFF2-40B4-BE49-F238E27FC236}">
                    <a16:creationId xmlns:a16="http://schemas.microsoft.com/office/drawing/2014/main" id="{07D78097-835C-40DA-A473-36B981E5D49A}"/>
                  </a:ext>
                </a:extLst>
              </p:cNvPr>
              <p:cNvSpPr txBox="1">
                <a:spLocks noChangeArrowheads="1"/>
              </p:cNvSpPr>
              <p:nvPr/>
            </p:nvSpPr>
            <p:spPr bwMode="auto">
              <a:xfrm>
                <a:off x="116" y="134"/>
                <a:ext cx="3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t>+4</a:t>
                </a:r>
              </a:p>
            </p:txBody>
          </p:sp>
        </p:grpSp>
        <p:grpSp>
          <p:nvGrpSpPr>
            <p:cNvPr id="12364" name="Group 76">
              <a:extLst>
                <a:ext uri="{FF2B5EF4-FFF2-40B4-BE49-F238E27FC236}">
                  <a16:creationId xmlns:a16="http://schemas.microsoft.com/office/drawing/2014/main" id="{45E5575D-7C6A-420C-8871-5A6A17513D6F}"/>
                </a:ext>
              </a:extLst>
            </p:cNvPr>
            <p:cNvGrpSpPr>
              <a:grpSpLocks/>
            </p:cNvGrpSpPr>
            <p:nvPr/>
          </p:nvGrpSpPr>
          <p:grpSpPr bwMode="auto">
            <a:xfrm>
              <a:off x="1536" y="768"/>
              <a:ext cx="576" cy="531"/>
              <a:chOff x="0" y="0"/>
              <a:chExt cx="576" cy="531"/>
            </a:xfrm>
          </p:grpSpPr>
          <p:sp>
            <p:nvSpPr>
              <p:cNvPr id="12365" name="Oval 77">
                <a:extLst>
                  <a:ext uri="{FF2B5EF4-FFF2-40B4-BE49-F238E27FC236}">
                    <a16:creationId xmlns:a16="http://schemas.microsoft.com/office/drawing/2014/main" id="{04417FAF-6F73-4A8A-9006-B7B03C253DFB}"/>
                  </a:ext>
                </a:extLst>
              </p:cNvPr>
              <p:cNvSpPr>
                <a:spLocks noChangeArrowheads="1"/>
              </p:cNvSpPr>
              <p:nvPr/>
            </p:nvSpPr>
            <p:spPr bwMode="auto">
              <a:xfrm>
                <a:off x="0" y="237"/>
                <a:ext cx="53" cy="51"/>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66" name="Oval 78">
                <a:extLst>
                  <a:ext uri="{FF2B5EF4-FFF2-40B4-BE49-F238E27FC236}">
                    <a16:creationId xmlns:a16="http://schemas.microsoft.com/office/drawing/2014/main" id="{478525FA-69CF-43F9-880C-6B4EB49CA67E}"/>
                  </a:ext>
                </a:extLst>
              </p:cNvPr>
              <p:cNvSpPr>
                <a:spLocks noChangeArrowheads="1"/>
              </p:cNvSpPr>
              <p:nvPr/>
            </p:nvSpPr>
            <p:spPr bwMode="auto">
              <a:xfrm>
                <a:off x="144" y="117"/>
                <a:ext cx="293" cy="289"/>
              </a:xfrm>
              <a:prstGeom prst="ellipse">
                <a:avLst/>
              </a:prstGeom>
              <a:solidFill>
                <a:srgbClr val="FFFF66"/>
              </a:solidFill>
              <a:ln w="25400">
                <a:solidFill>
                  <a:schemeClr val="tx1"/>
                </a:solidFill>
                <a:round/>
                <a:headEnd/>
                <a:tailEnd/>
              </a:ln>
            </p:spPr>
            <p:txBody>
              <a:bodyPr wrap="none" anchor="ctr"/>
              <a:lstStyle/>
              <a:p>
                <a:endParaRPr lang="zh-CN" altLang="en-US"/>
              </a:p>
            </p:txBody>
          </p:sp>
          <p:sp>
            <p:nvSpPr>
              <p:cNvPr id="12367" name="Oval 79">
                <a:extLst>
                  <a:ext uri="{FF2B5EF4-FFF2-40B4-BE49-F238E27FC236}">
                    <a16:creationId xmlns:a16="http://schemas.microsoft.com/office/drawing/2014/main" id="{AB1A591B-1B3F-4746-A65D-C417A2EFB9AD}"/>
                  </a:ext>
                </a:extLst>
              </p:cNvPr>
              <p:cNvSpPr>
                <a:spLocks noChangeArrowheads="1"/>
              </p:cNvSpPr>
              <p:nvPr/>
            </p:nvSpPr>
            <p:spPr bwMode="auto">
              <a:xfrm>
                <a:off x="240" y="480"/>
                <a:ext cx="52" cy="51"/>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68" name="Oval 80">
                <a:extLst>
                  <a:ext uri="{FF2B5EF4-FFF2-40B4-BE49-F238E27FC236}">
                    <a16:creationId xmlns:a16="http://schemas.microsoft.com/office/drawing/2014/main" id="{248409CF-51CB-4F99-B24D-1F58E404807D}"/>
                  </a:ext>
                </a:extLst>
              </p:cNvPr>
              <p:cNvSpPr>
                <a:spLocks noChangeArrowheads="1"/>
              </p:cNvSpPr>
              <p:nvPr/>
            </p:nvSpPr>
            <p:spPr bwMode="auto">
              <a:xfrm>
                <a:off x="523" y="240"/>
                <a:ext cx="53" cy="51"/>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69" name="Oval 81">
                <a:extLst>
                  <a:ext uri="{FF2B5EF4-FFF2-40B4-BE49-F238E27FC236}">
                    <a16:creationId xmlns:a16="http://schemas.microsoft.com/office/drawing/2014/main" id="{51433AE2-22BB-4D7F-AF70-29426C5A22D8}"/>
                  </a:ext>
                </a:extLst>
              </p:cNvPr>
              <p:cNvSpPr>
                <a:spLocks noChangeArrowheads="1"/>
              </p:cNvSpPr>
              <p:nvPr/>
            </p:nvSpPr>
            <p:spPr bwMode="auto">
              <a:xfrm>
                <a:off x="240" y="0"/>
                <a:ext cx="52" cy="51"/>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70" name="Text Box 82">
                <a:extLst>
                  <a:ext uri="{FF2B5EF4-FFF2-40B4-BE49-F238E27FC236}">
                    <a16:creationId xmlns:a16="http://schemas.microsoft.com/office/drawing/2014/main" id="{6FBE104F-B045-4B5A-B9C5-952EBE4A0AAA}"/>
                  </a:ext>
                </a:extLst>
              </p:cNvPr>
              <p:cNvSpPr txBox="1">
                <a:spLocks noChangeArrowheads="1"/>
              </p:cNvSpPr>
              <p:nvPr/>
            </p:nvSpPr>
            <p:spPr bwMode="auto">
              <a:xfrm>
                <a:off x="116" y="134"/>
                <a:ext cx="3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t>+4</a:t>
                </a:r>
              </a:p>
            </p:txBody>
          </p:sp>
        </p:grpSp>
        <p:grpSp>
          <p:nvGrpSpPr>
            <p:cNvPr id="12371" name="Group 83">
              <a:extLst>
                <a:ext uri="{FF2B5EF4-FFF2-40B4-BE49-F238E27FC236}">
                  <a16:creationId xmlns:a16="http://schemas.microsoft.com/office/drawing/2014/main" id="{37F0883A-F03F-47E9-B5E3-0C04284D23F2}"/>
                </a:ext>
              </a:extLst>
            </p:cNvPr>
            <p:cNvGrpSpPr>
              <a:grpSpLocks/>
            </p:cNvGrpSpPr>
            <p:nvPr/>
          </p:nvGrpSpPr>
          <p:grpSpPr bwMode="auto">
            <a:xfrm>
              <a:off x="720" y="1536"/>
              <a:ext cx="576" cy="531"/>
              <a:chOff x="0" y="0"/>
              <a:chExt cx="576" cy="531"/>
            </a:xfrm>
          </p:grpSpPr>
          <p:sp>
            <p:nvSpPr>
              <p:cNvPr id="12372" name="Oval 84">
                <a:extLst>
                  <a:ext uri="{FF2B5EF4-FFF2-40B4-BE49-F238E27FC236}">
                    <a16:creationId xmlns:a16="http://schemas.microsoft.com/office/drawing/2014/main" id="{06B1405D-3A53-4E3A-91E9-3D4CD3993F1D}"/>
                  </a:ext>
                </a:extLst>
              </p:cNvPr>
              <p:cNvSpPr>
                <a:spLocks noChangeArrowheads="1"/>
              </p:cNvSpPr>
              <p:nvPr/>
            </p:nvSpPr>
            <p:spPr bwMode="auto">
              <a:xfrm>
                <a:off x="0" y="237"/>
                <a:ext cx="53" cy="51"/>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73" name="Oval 85">
                <a:extLst>
                  <a:ext uri="{FF2B5EF4-FFF2-40B4-BE49-F238E27FC236}">
                    <a16:creationId xmlns:a16="http://schemas.microsoft.com/office/drawing/2014/main" id="{E95845D4-2F0D-4B94-B557-E149E7001BC2}"/>
                  </a:ext>
                </a:extLst>
              </p:cNvPr>
              <p:cNvSpPr>
                <a:spLocks noChangeArrowheads="1"/>
              </p:cNvSpPr>
              <p:nvPr/>
            </p:nvSpPr>
            <p:spPr bwMode="auto">
              <a:xfrm>
                <a:off x="144" y="117"/>
                <a:ext cx="293" cy="289"/>
              </a:xfrm>
              <a:prstGeom prst="ellipse">
                <a:avLst/>
              </a:prstGeom>
              <a:solidFill>
                <a:srgbClr val="FFFF66"/>
              </a:solidFill>
              <a:ln w="25400">
                <a:solidFill>
                  <a:schemeClr val="tx1"/>
                </a:solidFill>
                <a:round/>
                <a:headEnd/>
                <a:tailEnd/>
              </a:ln>
            </p:spPr>
            <p:txBody>
              <a:bodyPr wrap="none" anchor="ctr"/>
              <a:lstStyle/>
              <a:p>
                <a:endParaRPr lang="zh-CN" altLang="en-US"/>
              </a:p>
            </p:txBody>
          </p:sp>
          <p:sp>
            <p:nvSpPr>
              <p:cNvPr id="12374" name="Oval 86">
                <a:extLst>
                  <a:ext uri="{FF2B5EF4-FFF2-40B4-BE49-F238E27FC236}">
                    <a16:creationId xmlns:a16="http://schemas.microsoft.com/office/drawing/2014/main" id="{44F9A915-E2EA-4B52-94C2-8DD1E067FF65}"/>
                  </a:ext>
                </a:extLst>
              </p:cNvPr>
              <p:cNvSpPr>
                <a:spLocks noChangeArrowheads="1"/>
              </p:cNvSpPr>
              <p:nvPr/>
            </p:nvSpPr>
            <p:spPr bwMode="auto">
              <a:xfrm>
                <a:off x="240" y="480"/>
                <a:ext cx="52" cy="51"/>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75" name="Oval 87">
                <a:extLst>
                  <a:ext uri="{FF2B5EF4-FFF2-40B4-BE49-F238E27FC236}">
                    <a16:creationId xmlns:a16="http://schemas.microsoft.com/office/drawing/2014/main" id="{3F602707-C69D-4AF1-9F3F-72BFB44F7AB2}"/>
                  </a:ext>
                </a:extLst>
              </p:cNvPr>
              <p:cNvSpPr>
                <a:spLocks noChangeArrowheads="1"/>
              </p:cNvSpPr>
              <p:nvPr/>
            </p:nvSpPr>
            <p:spPr bwMode="auto">
              <a:xfrm>
                <a:off x="523" y="240"/>
                <a:ext cx="53" cy="51"/>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76" name="Oval 88">
                <a:extLst>
                  <a:ext uri="{FF2B5EF4-FFF2-40B4-BE49-F238E27FC236}">
                    <a16:creationId xmlns:a16="http://schemas.microsoft.com/office/drawing/2014/main" id="{1B63B8A7-B890-4B8A-ADCD-32290096F4E7}"/>
                  </a:ext>
                </a:extLst>
              </p:cNvPr>
              <p:cNvSpPr>
                <a:spLocks noChangeArrowheads="1"/>
              </p:cNvSpPr>
              <p:nvPr/>
            </p:nvSpPr>
            <p:spPr bwMode="auto">
              <a:xfrm>
                <a:off x="240" y="0"/>
                <a:ext cx="52" cy="51"/>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77" name="Text Box 89">
                <a:extLst>
                  <a:ext uri="{FF2B5EF4-FFF2-40B4-BE49-F238E27FC236}">
                    <a16:creationId xmlns:a16="http://schemas.microsoft.com/office/drawing/2014/main" id="{11936DAA-A9F1-448E-9E24-2F094F0F5D9B}"/>
                  </a:ext>
                </a:extLst>
              </p:cNvPr>
              <p:cNvSpPr txBox="1">
                <a:spLocks noChangeArrowheads="1"/>
              </p:cNvSpPr>
              <p:nvPr/>
            </p:nvSpPr>
            <p:spPr bwMode="auto">
              <a:xfrm>
                <a:off x="116" y="134"/>
                <a:ext cx="3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t>+4</a:t>
                </a:r>
              </a:p>
            </p:txBody>
          </p:sp>
        </p:grpSp>
        <p:grpSp>
          <p:nvGrpSpPr>
            <p:cNvPr id="12378" name="Group 90">
              <a:extLst>
                <a:ext uri="{FF2B5EF4-FFF2-40B4-BE49-F238E27FC236}">
                  <a16:creationId xmlns:a16="http://schemas.microsoft.com/office/drawing/2014/main" id="{4B1D6EC1-5925-4CFC-B040-21AF899AA3EB}"/>
                </a:ext>
              </a:extLst>
            </p:cNvPr>
            <p:cNvGrpSpPr>
              <a:grpSpLocks/>
            </p:cNvGrpSpPr>
            <p:nvPr/>
          </p:nvGrpSpPr>
          <p:grpSpPr bwMode="auto">
            <a:xfrm>
              <a:off x="720" y="771"/>
              <a:ext cx="576" cy="531"/>
              <a:chOff x="0" y="0"/>
              <a:chExt cx="576" cy="531"/>
            </a:xfrm>
          </p:grpSpPr>
          <p:sp>
            <p:nvSpPr>
              <p:cNvPr id="12379" name="Oval 91">
                <a:extLst>
                  <a:ext uri="{FF2B5EF4-FFF2-40B4-BE49-F238E27FC236}">
                    <a16:creationId xmlns:a16="http://schemas.microsoft.com/office/drawing/2014/main" id="{A4EF1521-37DA-47A4-BAEB-F1456B1122F9}"/>
                  </a:ext>
                </a:extLst>
              </p:cNvPr>
              <p:cNvSpPr>
                <a:spLocks noChangeArrowheads="1"/>
              </p:cNvSpPr>
              <p:nvPr/>
            </p:nvSpPr>
            <p:spPr bwMode="auto">
              <a:xfrm>
                <a:off x="0" y="237"/>
                <a:ext cx="53" cy="51"/>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80" name="Oval 92">
                <a:extLst>
                  <a:ext uri="{FF2B5EF4-FFF2-40B4-BE49-F238E27FC236}">
                    <a16:creationId xmlns:a16="http://schemas.microsoft.com/office/drawing/2014/main" id="{15BAD3CD-AF89-491E-BB4F-CEF6A0B7E096}"/>
                  </a:ext>
                </a:extLst>
              </p:cNvPr>
              <p:cNvSpPr>
                <a:spLocks noChangeArrowheads="1"/>
              </p:cNvSpPr>
              <p:nvPr/>
            </p:nvSpPr>
            <p:spPr bwMode="auto">
              <a:xfrm>
                <a:off x="144" y="117"/>
                <a:ext cx="293" cy="289"/>
              </a:xfrm>
              <a:prstGeom prst="ellipse">
                <a:avLst/>
              </a:prstGeom>
              <a:solidFill>
                <a:srgbClr val="FFFF66"/>
              </a:solidFill>
              <a:ln w="25400">
                <a:solidFill>
                  <a:schemeClr val="tx1"/>
                </a:solidFill>
                <a:round/>
                <a:headEnd/>
                <a:tailEnd/>
              </a:ln>
            </p:spPr>
            <p:txBody>
              <a:bodyPr wrap="none" anchor="ctr"/>
              <a:lstStyle/>
              <a:p>
                <a:endParaRPr lang="zh-CN" altLang="en-US"/>
              </a:p>
            </p:txBody>
          </p:sp>
          <p:sp>
            <p:nvSpPr>
              <p:cNvPr id="12381" name="Oval 93">
                <a:extLst>
                  <a:ext uri="{FF2B5EF4-FFF2-40B4-BE49-F238E27FC236}">
                    <a16:creationId xmlns:a16="http://schemas.microsoft.com/office/drawing/2014/main" id="{C6228713-01CC-4F58-8C7B-7F8FB06A3664}"/>
                  </a:ext>
                </a:extLst>
              </p:cNvPr>
              <p:cNvSpPr>
                <a:spLocks noChangeArrowheads="1"/>
              </p:cNvSpPr>
              <p:nvPr/>
            </p:nvSpPr>
            <p:spPr bwMode="auto">
              <a:xfrm>
                <a:off x="240" y="480"/>
                <a:ext cx="52" cy="51"/>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82" name="Oval 94">
                <a:extLst>
                  <a:ext uri="{FF2B5EF4-FFF2-40B4-BE49-F238E27FC236}">
                    <a16:creationId xmlns:a16="http://schemas.microsoft.com/office/drawing/2014/main" id="{C65F1A3C-F4A3-4F25-B08A-C8BCEC8BDE5C}"/>
                  </a:ext>
                </a:extLst>
              </p:cNvPr>
              <p:cNvSpPr>
                <a:spLocks noChangeArrowheads="1"/>
              </p:cNvSpPr>
              <p:nvPr/>
            </p:nvSpPr>
            <p:spPr bwMode="auto">
              <a:xfrm>
                <a:off x="523" y="240"/>
                <a:ext cx="53" cy="51"/>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83" name="Oval 95">
                <a:extLst>
                  <a:ext uri="{FF2B5EF4-FFF2-40B4-BE49-F238E27FC236}">
                    <a16:creationId xmlns:a16="http://schemas.microsoft.com/office/drawing/2014/main" id="{1DC89E9D-16EB-4FCB-B0C5-740AECE1101F}"/>
                  </a:ext>
                </a:extLst>
              </p:cNvPr>
              <p:cNvSpPr>
                <a:spLocks noChangeArrowheads="1"/>
              </p:cNvSpPr>
              <p:nvPr/>
            </p:nvSpPr>
            <p:spPr bwMode="auto">
              <a:xfrm>
                <a:off x="240" y="0"/>
                <a:ext cx="52" cy="51"/>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2384" name="Text Box 96">
                <a:extLst>
                  <a:ext uri="{FF2B5EF4-FFF2-40B4-BE49-F238E27FC236}">
                    <a16:creationId xmlns:a16="http://schemas.microsoft.com/office/drawing/2014/main" id="{4C19F360-A806-4579-A959-C1490A6D533F}"/>
                  </a:ext>
                </a:extLst>
              </p:cNvPr>
              <p:cNvSpPr txBox="1">
                <a:spLocks noChangeArrowheads="1"/>
              </p:cNvSpPr>
              <p:nvPr/>
            </p:nvSpPr>
            <p:spPr bwMode="auto">
              <a:xfrm>
                <a:off x="116" y="134"/>
                <a:ext cx="3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t>+4</a:t>
                </a:r>
              </a:p>
            </p:txBody>
          </p:sp>
        </p:grpSp>
        <p:sp>
          <p:nvSpPr>
            <p:cNvPr id="12385" name="未知">
              <a:extLst>
                <a:ext uri="{FF2B5EF4-FFF2-40B4-BE49-F238E27FC236}">
                  <a16:creationId xmlns:a16="http://schemas.microsoft.com/office/drawing/2014/main" id="{97C242C2-1715-4B00-8087-91D226003660}"/>
                </a:ext>
              </a:extLst>
            </p:cNvPr>
            <p:cNvSpPr>
              <a:spLocks noChangeArrowheads="1"/>
            </p:cNvSpPr>
            <p:nvPr/>
          </p:nvSpPr>
          <p:spPr bwMode="auto">
            <a:xfrm>
              <a:off x="2496" y="2688"/>
              <a:ext cx="96" cy="288"/>
            </a:xfrm>
            <a:custGeom>
              <a:avLst/>
              <a:gdLst>
                <a:gd name="T0" fmla="*/ 144 w 144"/>
                <a:gd name="T1" fmla="*/ 0 h 240"/>
                <a:gd name="T2" fmla="*/ 48 w 144"/>
                <a:gd name="T3" fmla="*/ 96 h 240"/>
                <a:gd name="T4" fmla="*/ 0 w 144"/>
                <a:gd name="T5" fmla="*/ 240 h 240"/>
              </a:gdLst>
              <a:ahLst/>
              <a:cxnLst>
                <a:cxn ang="0">
                  <a:pos x="T0" y="T1"/>
                </a:cxn>
                <a:cxn ang="0">
                  <a:pos x="T2" y="T3"/>
                </a:cxn>
                <a:cxn ang="0">
                  <a:pos x="T4" y="T5"/>
                </a:cxn>
              </a:cxnLst>
              <a:rect l="0" t="0" r="r" b="b"/>
              <a:pathLst>
                <a:path w="144" h="240">
                  <a:moveTo>
                    <a:pt x="144" y="0"/>
                  </a:moveTo>
                  <a:cubicBezTo>
                    <a:pt x="108" y="28"/>
                    <a:pt x="72" y="56"/>
                    <a:pt x="48" y="96"/>
                  </a:cubicBezTo>
                  <a:cubicBezTo>
                    <a:pt x="24" y="136"/>
                    <a:pt x="8" y="216"/>
                    <a:pt x="0" y="240"/>
                  </a:cubicBezTo>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86" name="未知">
              <a:extLst>
                <a:ext uri="{FF2B5EF4-FFF2-40B4-BE49-F238E27FC236}">
                  <a16:creationId xmlns:a16="http://schemas.microsoft.com/office/drawing/2014/main" id="{0E4EB82B-CA74-4C68-913B-887D93E2A5DB}"/>
                </a:ext>
              </a:extLst>
            </p:cNvPr>
            <p:cNvSpPr>
              <a:spLocks noChangeArrowheads="1"/>
            </p:cNvSpPr>
            <p:nvPr/>
          </p:nvSpPr>
          <p:spPr bwMode="auto">
            <a:xfrm rot="3287629">
              <a:off x="2832" y="2352"/>
              <a:ext cx="96" cy="288"/>
            </a:xfrm>
            <a:custGeom>
              <a:avLst/>
              <a:gdLst>
                <a:gd name="T0" fmla="*/ 144 w 144"/>
                <a:gd name="T1" fmla="*/ 0 h 240"/>
                <a:gd name="T2" fmla="*/ 48 w 144"/>
                <a:gd name="T3" fmla="*/ 96 h 240"/>
                <a:gd name="T4" fmla="*/ 0 w 144"/>
                <a:gd name="T5" fmla="*/ 240 h 240"/>
              </a:gdLst>
              <a:ahLst/>
              <a:cxnLst>
                <a:cxn ang="0">
                  <a:pos x="T0" y="T1"/>
                </a:cxn>
                <a:cxn ang="0">
                  <a:pos x="T2" y="T3"/>
                </a:cxn>
                <a:cxn ang="0">
                  <a:pos x="T4" y="T5"/>
                </a:cxn>
              </a:cxnLst>
              <a:rect l="0" t="0" r="r" b="b"/>
              <a:pathLst>
                <a:path w="144" h="240">
                  <a:moveTo>
                    <a:pt x="144" y="0"/>
                  </a:moveTo>
                  <a:cubicBezTo>
                    <a:pt x="108" y="28"/>
                    <a:pt x="72" y="56"/>
                    <a:pt x="48" y="96"/>
                  </a:cubicBezTo>
                  <a:cubicBezTo>
                    <a:pt x="24" y="136"/>
                    <a:pt x="8" y="216"/>
                    <a:pt x="0" y="240"/>
                  </a:cubicBezTo>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87" name="未知">
              <a:extLst>
                <a:ext uri="{FF2B5EF4-FFF2-40B4-BE49-F238E27FC236}">
                  <a16:creationId xmlns:a16="http://schemas.microsoft.com/office/drawing/2014/main" id="{8AB96666-23BF-407F-8D90-668FCEA19342}"/>
                </a:ext>
              </a:extLst>
            </p:cNvPr>
            <p:cNvSpPr>
              <a:spLocks noChangeArrowheads="1"/>
            </p:cNvSpPr>
            <p:nvPr/>
          </p:nvSpPr>
          <p:spPr bwMode="auto">
            <a:xfrm rot="4881532">
              <a:off x="672" y="2352"/>
              <a:ext cx="96" cy="288"/>
            </a:xfrm>
            <a:custGeom>
              <a:avLst/>
              <a:gdLst>
                <a:gd name="T0" fmla="*/ 144 w 144"/>
                <a:gd name="T1" fmla="*/ 0 h 240"/>
                <a:gd name="T2" fmla="*/ 48 w 144"/>
                <a:gd name="T3" fmla="*/ 96 h 240"/>
                <a:gd name="T4" fmla="*/ 0 w 144"/>
                <a:gd name="T5" fmla="*/ 240 h 240"/>
              </a:gdLst>
              <a:ahLst/>
              <a:cxnLst>
                <a:cxn ang="0">
                  <a:pos x="T0" y="T1"/>
                </a:cxn>
                <a:cxn ang="0">
                  <a:pos x="T2" y="T3"/>
                </a:cxn>
                <a:cxn ang="0">
                  <a:pos x="T4" y="T5"/>
                </a:cxn>
              </a:cxnLst>
              <a:rect l="0" t="0" r="r" b="b"/>
              <a:pathLst>
                <a:path w="144" h="240">
                  <a:moveTo>
                    <a:pt x="144" y="0"/>
                  </a:moveTo>
                  <a:cubicBezTo>
                    <a:pt x="108" y="28"/>
                    <a:pt x="72" y="56"/>
                    <a:pt x="48" y="96"/>
                  </a:cubicBezTo>
                  <a:cubicBezTo>
                    <a:pt x="24" y="136"/>
                    <a:pt x="8" y="216"/>
                    <a:pt x="0" y="240"/>
                  </a:cubicBezTo>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88" name="未知">
              <a:extLst>
                <a:ext uri="{FF2B5EF4-FFF2-40B4-BE49-F238E27FC236}">
                  <a16:creationId xmlns:a16="http://schemas.microsoft.com/office/drawing/2014/main" id="{036CE098-5457-4304-A068-CB61C2C5E22E}"/>
                </a:ext>
              </a:extLst>
            </p:cNvPr>
            <p:cNvSpPr>
              <a:spLocks noChangeArrowheads="1"/>
            </p:cNvSpPr>
            <p:nvPr/>
          </p:nvSpPr>
          <p:spPr bwMode="auto">
            <a:xfrm rot="8928615">
              <a:off x="1075" y="2730"/>
              <a:ext cx="48" cy="192"/>
            </a:xfrm>
            <a:custGeom>
              <a:avLst/>
              <a:gdLst>
                <a:gd name="T0" fmla="*/ 144 w 144"/>
                <a:gd name="T1" fmla="*/ 0 h 240"/>
                <a:gd name="T2" fmla="*/ 48 w 144"/>
                <a:gd name="T3" fmla="*/ 96 h 240"/>
                <a:gd name="T4" fmla="*/ 0 w 144"/>
                <a:gd name="T5" fmla="*/ 240 h 240"/>
              </a:gdLst>
              <a:ahLst/>
              <a:cxnLst>
                <a:cxn ang="0">
                  <a:pos x="T0" y="T1"/>
                </a:cxn>
                <a:cxn ang="0">
                  <a:pos x="T2" y="T3"/>
                </a:cxn>
                <a:cxn ang="0">
                  <a:pos x="T4" y="T5"/>
                </a:cxn>
              </a:cxnLst>
              <a:rect l="0" t="0" r="r" b="b"/>
              <a:pathLst>
                <a:path w="144" h="240">
                  <a:moveTo>
                    <a:pt x="144" y="0"/>
                  </a:moveTo>
                  <a:cubicBezTo>
                    <a:pt x="108" y="28"/>
                    <a:pt x="72" y="56"/>
                    <a:pt x="48" y="96"/>
                  </a:cubicBezTo>
                  <a:cubicBezTo>
                    <a:pt x="24" y="136"/>
                    <a:pt x="8" y="216"/>
                    <a:pt x="0" y="240"/>
                  </a:cubicBezTo>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89" name="未知">
              <a:extLst>
                <a:ext uri="{FF2B5EF4-FFF2-40B4-BE49-F238E27FC236}">
                  <a16:creationId xmlns:a16="http://schemas.microsoft.com/office/drawing/2014/main" id="{FB4AF816-C5BD-4EFD-8971-6B4B55231D4F}"/>
                </a:ext>
              </a:extLst>
            </p:cNvPr>
            <p:cNvSpPr>
              <a:spLocks noChangeArrowheads="1"/>
            </p:cNvSpPr>
            <p:nvPr/>
          </p:nvSpPr>
          <p:spPr bwMode="auto">
            <a:xfrm rot="-2293138">
              <a:off x="2496" y="624"/>
              <a:ext cx="96" cy="288"/>
            </a:xfrm>
            <a:custGeom>
              <a:avLst/>
              <a:gdLst>
                <a:gd name="T0" fmla="*/ 144 w 144"/>
                <a:gd name="T1" fmla="*/ 0 h 240"/>
                <a:gd name="T2" fmla="*/ 48 w 144"/>
                <a:gd name="T3" fmla="*/ 96 h 240"/>
                <a:gd name="T4" fmla="*/ 0 w 144"/>
                <a:gd name="T5" fmla="*/ 240 h 240"/>
              </a:gdLst>
              <a:ahLst/>
              <a:cxnLst>
                <a:cxn ang="0">
                  <a:pos x="T0" y="T1"/>
                </a:cxn>
                <a:cxn ang="0">
                  <a:pos x="T2" y="T3"/>
                </a:cxn>
                <a:cxn ang="0">
                  <a:pos x="T4" y="T5"/>
                </a:cxn>
              </a:cxnLst>
              <a:rect l="0" t="0" r="r" b="b"/>
              <a:pathLst>
                <a:path w="144" h="240">
                  <a:moveTo>
                    <a:pt x="144" y="0"/>
                  </a:moveTo>
                  <a:cubicBezTo>
                    <a:pt x="108" y="28"/>
                    <a:pt x="72" y="56"/>
                    <a:pt x="48" y="96"/>
                  </a:cubicBezTo>
                  <a:cubicBezTo>
                    <a:pt x="24" y="136"/>
                    <a:pt x="8" y="216"/>
                    <a:pt x="0" y="240"/>
                  </a:cubicBezTo>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2390" name="Text Box 102">
            <a:extLst>
              <a:ext uri="{FF2B5EF4-FFF2-40B4-BE49-F238E27FC236}">
                <a16:creationId xmlns:a16="http://schemas.microsoft.com/office/drawing/2014/main" id="{51C388DA-2C12-4BBD-925A-3E9190C18530}"/>
              </a:ext>
            </a:extLst>
          </p:cNvPr>
          <p:cNvSpPr txBox="1">
            <a:spLocks noChangeArrowheads="1"/>
          </p:cNvSpPr>
          <p:nvPr/>
        </p:nvSpPr>
        <p:spPr bwMode="auto">
          <a:xfrm>
            <a:off x="304800" y="1187450"/>
            <a:ext cx="83820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lnSpc>
                <a:spcPct val="120000"/>
              </a:lnSpc>
            </a:pPr>
            <a:r>
              <a:rPr lang="zh-CN" altLang="en-US" sz="2600" b="1" dirty="0">
                <a:solidFill>
                  <a:schemeClr val="accent2"/>
                </a:solidFill>
              </a:rPr>
              <a:t>      </a:t>
            </a:r>
            <a:r>
              <a:rPr lang="zh-CN" altLang="en-US" sz="2600" b="1" dirty="0">
                <a:solidFill>
                  <a:srgbClr val="FF0000"/>
                </a:solidFill>
              </a:rPr>
              <a:t>完全纯净的、不含其他杂质且具有晶体结构的半导体称为本征半导体</a:t>
            </a:r>
            <a:r>
              <a:rPr lang="zh-CN" altLang="en-US" sz="2600" b="1" dirty="0">
                <a:solidFill>
                  <a:schemeClr val="accent2"/>
                </a:solidFill>
              </a:rPr>
              <a:t>      </a:t>
            </a:r>
          </a:p>
        </p:txBody>
      </p:sp>
      <p:sp>
        <p:nvSpPr>
          <p:cNvPr id="12391" name="Text Box 103">
            <a:extLst>
              <a:ext uri="{FF2B5EF4-FFF2-40B4-BE49-F238E27FC236}">
                <a16:creationId xmlns:a16="http://schemas.microsoft.com/office/drawing/2014/main" id="{7FA7C94C-BA97-4099-8478-AA66C93A89C5}"/>
              </a:ext>
            </a:extLst>
          </p:cNvPr>
          <p:cNvSpPr txBox="1">
            <a:spLocks noChangeArrowheads="1"/>
          </p:cNvSpPr>
          <p:nvPr/>
        </p:nvSpPr>
        <p:spPr bwMode="auto">
          <a:xfrm>
            <a:off x="457200" y="2574925"/>
            <a:ext cx="2590800"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sz="2600" b="1"/>
              <a:t>将硅或锗材料提纯便形成单晶体，它的原子结构为共价键结构。</a:t>
            </a:r>
          </a:p>
        </p:txBody>
      </p:sp>
      <p:sp>
        <p:nvSpPr>
          <p:cNvPr id="12392" name="Text Box 104">
            <a:extLst>
              <a:ext uri="{FF2B5EF4-FFF2-40B4-BE49-F238E27FC236}">
                <a16:creationId xmlns:a16="http://schemas.microsoft.com/office/drawing/2014/main" id="{30004067-BBA2-4A02-9E3A-EA0768FD7D90}"/>
              </a:ext>
            </a:extLst>
          </p:cNvPr>
          <p:cNvSpPr txBox="1">
            <a:spLocks noChangeArrowheads="1"/>
          </p:cNvSpPr>
          <p:nvPr/>
        </p:nvSpPr>
        <p:spPr bwMode="auto">
          <a:xfrm>
            <a:off x="8247063" y="2514600"/>
            <a:ext cx="439737" cy="100647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solidFill>
                  <a:srgbClr val="FF0000"/>
                </a:solidFill>
              </a:rPr>
              <a:t>价电子</a:t>
            </a:r>
          </a:p>
        </p:txBody>
      </p:sp>
      <p:sp>
        <p:nvSpPr>
          <p:cNvPr id="12393" name="Text Box 105">
            <a:extLst>
              <a:ext uri="{FF2B5EF4-FFF2-40B4-BE49-F238E27FC236}">
                <a16:creationId xmlns:a16="http://schemas.microsoft.com/office/drawing/2014/main" id="{FF3E372D-175D-4822-A9DD-33546C84DC7C}"/>
              </a:ext>
            </a:extLst>
          </p:cNvPr>
          <p:cNvSpPr txBox="1">
            <a:spLocks noChangeArrowheads="1"/>
          </p:cNvSpPr>
          <p:nvPr/>
        </p:nvSpPr>
        <p:spPr bwMode="auto">
          <a:xfrm>
            <a:off x="3657600" y="2971800"/>
            <a:ext cx="457200" cy="100647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solidFill>
                  <a:srgbClr val="FF0000"/>
                </a:solidFill>
              </a:rPr>
              <a:t>共价键</a:t>
            </a:r>
          </a:p>
        </p:txBody>
      </p:sp>
      <p:sp>
        <p:nvSpPr>
          <p:cNvPr id="12394" name="Text Box 106">
            <a:extLst>
              <a:ext uri="{FF2B5EF4-FFF2-40B4-BE49-F238E27FC236}">
                <a16:creationId xmlns:a16="http://schemas.microsoft.com/office/drawing/2014/main" id="{4FCED784-D442-4807-82C4-6D2A0D7EE77A}"/>
              </a:ext>
            </a:extLst>
          </p:cNvPr>
          <p:cNvSpPr txBox="1">
            <a:spLocks noChangeArrowheads="1"/>
          </p:cNvSpPr>
          <p:nvPr/>
        </p:nvSpPr>
        <p:spPr bwMode="auto">
          <a:xfrm>
            <a:off x="4343400" y="5805488"/>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b="1">
                <a:solidFill>
                  <a:srgbClr val="FF00FF"/>
                </a:solidFill>
                <a:ea typeface="黑体" panose="02010609060101010101" pitchFamily="49" charset="-122"/>
              </a:rPr>
              <a:t>图 1.1.1　本征半导体结构示意图</a:t>
            </a:r>
          </a:p>
        </p:txBody>
      </p:sp>
      <p:sp>
        <p:nvSpPr>
          <p:cNvPr id="12395" name="Line 107">
            <a:extLst>
              <a:ext uri="{FF2B5EF4-FFF2-40B4-BE49-F238E27FC236}">
                <a16:creationId xmlns:a16="http://schemas.microsoft.com/office/drawing/2014/main" id="{1AA68F06-BF97-45AF-95FA-460E729970A7}"/>
              </a:ext>
            </a:extLst>
          </p:cNvPr>
          <p:cNvSpPr>
            <a:spLocks noChangeShapeType="1"/>
          </p:cNvSpPr>
          <p:nvPr/>
        </p:nvSpPr>
        <p:spPr bwMode="auto">
          <a:xfrm flipV="1">
            <a:off x="4114800" y="2895600"/>
            <a:ext cx="609600" cy="350838"/>
          </a:xfrm>
          <a:prstGeom prst="line">
            <a:avLst/>
          </a:prstGeom>
          <a:noFill/>
          <a:ln w="28575">
            <a:solidFill>
              <a:srgbClr val="FF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2396" name="Line 108">
            <a:extLst>
              <a:ext uri="{FF2B5EF4-FFF2-40B4-BE49-F238E27FC236}">
                <a16:creationId xmlns:a16="http://schemas.microsoft.com/office/drawing/2014/main" id="{A0258221-17AF-4321-A608-BBFA65E90613}"/>
              </a:ext>
            </a:extLst>
          </p:cNvPr>
          <p:cNvSpPr>
            <a:spLocks noChangeShapeType="1"/>
          </p:cNvSpPr>
          <p:nvPr/>
        </p:nvSpPr>
        <p:spPr bwMode="auto">
          <a:xfrm>
            <a:off x="4114800" y="3581400"/>
            <a:ext cx="685800" cy="395288"/>
          </a:xfrm>
          <a:prstGeom prst="line">
            <a:avLst/>
          </a:prstGeom>
          <a:noFill/>
          <a:ln w="28575">
            <a:solidFill>
              <a:srgbClr val="FF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2397" name="Line 109">
            <a:extLst>
              <a:ext uri="{FF2B5EF4-FFF2-40B4-BE49-F238E27FC236}">
                <a16:creationId xmlns:a16="http://schemas.microsoft.com/office/drawing/2014/main" id="{2E93FE2E-101C-4A6C-AAA1-FC93942DD44E}"/>
              </a:ext>
            </a:extLst>
          </p:cNvPr>
          <p:cNvSpPr>
            <a:spLocks noChangeShapeType="1"/>
          </p:cNvSpPr>
          <p:nvPr/>
        </p:nvSpPr>
        <p:spPr bwMode="auto">
          <a:xfrm>
            <a:off x="7543800" y="2778125"/>
            <a:ext cx="685800" cy="152400"/>
          </a:xfrm>
          <a:prstGeom prst="line">
            <a:avLst/>
          </a:prstGeom>
          <a:noFill/>
          <a:ln w="28575">
            <a:solidFill>
              <a:srgbClr val="FF0000"/>
            </a:solidFill>
            <a:round/>
            <a:headEnd type="stealth"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12398" name="Line 110">
            <a:extLst>
              <a:ext uri="{FF2B5EF4-FFF2-40B4-BE49-F238E27FC236}">
                <a16:creationId xmlns:a16="http://schemas.microsoft.com/office/drawing/2014/main" id="{2DA2F1FE-D8BD-4CFE-B24F-019934384D7B}"/>
              </a:ext>
            </a:extLst>
          </p:cNvPr>
          <p:cNvSpPr>
            <a:spLocks noChangeShapeType="1"/>
          </p:cNvSpPr>
          <p:nvPr/>
        </p:nvSpPr>
        <p:spPr bwMode="auto">
          <a:xfrm flipV="1">
            <a:off x="7561263" y="3089275"/>
            <a:ext cx="685800" cy="152400"/>
          </a:xfrm>
          <a:prstGeom prst="line">
            <a:avLst/>
          </a:prstGeom>
          <a:noFill/>
          <a:ln w="28575">
            <a:solidFill>
              <a:srgbClr val="FF0000"/>
            </a:solidFill>
            <a:round/>
            <a:headEnd type="stealth"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12399" name="Rectangle 111">
            <a:extLst>
              <a:ext uri="{FF2B5EF4-FFF2-40B4-BE49-F238E27FC236}">
                <a16:creationId xmlns:a16="http://schemas.microsoft.com/office/drawing/2014/main" id="{1BA35C6C-EF87-4C91-A23D-7426C88433BB}"/>
              </a:ext>
            </a:extLst>
          </p:cNvPr>
          <p:cNvSpPr>
            <a:spLocks noChangeArrowheads="1"/>
          </p:cNvSpPr>
          <p:nvPr/>
        </p:nvSpPr>
        <p:spPr bwMode="auto">
          <a:xfrm>
            <a:off x="838200" y="685800"/>
            <a:ext cx="5080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zh-CN" altLang="en-US" sz="3200" b="1">
                <a:solidFill>
                  <a:schemeClr val="accent2"/>
                </a:solidFill>
              </a:rPr>
              <a:t>二</a:t>
            </a:r>
            <a:r>
              <a:rPr lang="zh-CN" altLang="en-US" sz="3200" b="1">
                <a:solidFill>
                  <a:schemeClr val="accent2"/>
                </a:solidFill>
                <a:ea typeface=""/>
                <a:cs typeface=""/>
              </a:rPr>
              <a:t>、本征半导体的</a:t>
            </a:r>
            <a:r>
              <a:rPr lang="zh-CN" altLang="en-US" sz="3200" b="1">
                <a:solidFill>
                  <a:schemeClr val="accent2"/>
                </a:solidFill>
              </a:rPr>
              <a:t>晶体</a:t>
            </a:r>
            <a:r>
              <a:rPr lang="zh-CN" altLang="en-US" sz="3200" b="1">
                <a:solidFill>
                  <a:schemeClr val="accent2"/>
                </a:solidFill>
                <a:ea typeface=""/>
                <a:cs typeface=""/>
              </a:rPr>
              <a:t>结构</a:t>
            </a:r>
          </a:p>
        </p:txBody>
      </p:sp>
      <p:sp>
        <p:nvSpPr>
          <p:cNvPr id="12400" name="Text Box 112">
            <a:extLst>
              <a:ext uri="{FF2B5EF4-FFF2-40B4-BE49-F238E27FC236}">
                <a16:creationId xmlns:a16="http://schemas.microsoft.com/office/drawing/2014/main" id="{D1DD32D9-5368-4294-BB7D-594D092347B3}"/>
              </a:ext>
            </a:extLst>
          </p:cNvPr>
          <p:cNvSpPr txBox="1">
            <a:spLocks noChangeArrowheads="1"/>
          </p:cNvSpPr>
          <p:nvPr/>
        </p:nvSpPr>
        <p:spPr bwMode="auto">
          <a:xfrm>
            <a:off x="304800" y="5127625"/>
            <a:ext cx="3810000" cy="10445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sz="2600" b="1"/>
              <a:t>当温度 </a:t>
            </a:r>
            <a:r>
              <a:rPr lang="en-US" altLang="zh-CN" sz="2600" b="1" i="1"/>
              <a:t>T </a:t>
            </a:r>
            <a:r>
              <a:rPr lang="en-US" altLang="zh-CN" sz="2600" b="1"/>
              <a:t>= 0</a:t>
            </a:r>
            <a:r>
              <a:rPr lang="en-US" altLang="zh-CN" sz="2600" b="1" i="1"/>
              <a:t> </a:t>
            </a:r>
            <a:r>
              <a:rPr lang="en-US" altLang="zh-CN" sz="2600" b="1"/>
              <a:t>K </a:t>
            </a:r>
            <a:r>
              <a:rPr lang="zh-CN" altLang="en-US" sz="2600" b="1"/>
              <a:t>时，半导体不导电，如同绝缘体。</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390"/>
                                        </p:tgtEl>
                                        <p:attrNameLst>
                                          <p:attrName>style.visibility</p:attrName>
                                        </p:attrNameLst>
                                      </p:cBhvr>
                                      <p:to>
                                        <p:strVal val="visible"/>
                                      </p:to>
                                    </p:set>
                                    <p:animEffect transition="in" filter="checkerboard(across)">
                                      <p:cBhvr>
                                        <p:cTn id="7" dur="500"/>
                                        <p:tgtEl>
                                          <p:spTgt spid="123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2391"/>
                                        </p:tgtEl>
                                        <p:attrNameLst>
                                          <p:attrName>style.visibility</p:attrName>
                                        </p:attrNameLst>
                                      </p:cBhvr>
                                      <p:to>
                                        <p:strVal val="visible"/>
                                      </p:to>
                                    </p:set>
                                    <p:animEffect transition="in" filter="checkerboard(across)">
                                      <p:cBhvr>
                                        <p:cTn id="12" dur="500"/>
                                        <p:tgtEl>
                                          <p:spTgt spid="123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394"/>
                                        </p:tgtEl>
                                        <p:attrNameLst>
                                          <p:attrName>style.visibility</p:attrName>
                                        </p:attrNameLst>
                                      </p:cBhvr>
                                      <p:to>
                                        <p:strVal val="visible"/>
                                      </p:to>
                                    </p:set>
                                    <p:animEffect transition="in" filter="dissolve">
                                      <p:cBhvr>
                                        <p:cTn id="17" dur="500"/>
                                        <p:tgtEl>
                                          <p:spTgt spid="12394"/>
                                        </p:tgtEl>
                                      </p:cBhvr>
                                    </p:animEffect>
                                  </p:childTnLst>
                                </p:cTn>
                              </p:par>
                            </p:childTnLst>
                          </p:cTn>
                        </p:par>
                        <p:par>
                          <p:cTn id="18" fill="hold" nodeType="afterGroup">
                            <p:stCondLst>
                              <p:cond delay="500"/>
                            </p:stCondLst>
                            <p:childTnLst>
                              <p:par>
                                <p:cTn id="19" presetID="23" presetClass="entr" presetSubtype="16" fill="hold" nodeType="afterEffect">
                                  <p:stCondLst>
                                    <p:cond delay="100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iterate type="wd">
                                    <p:tmPct val="100000"/>
                                  </p:iterate>
                                  <p:childTnLst>
                                    <p:set>
                                      <p:cBhvr>
                                        <p:cTn id="26" dur="1" fill="hold">
                                          <p:stCondLst>
                                            <p:cond delay="0"/>
                                          </p:stCondLst>
                                        </p:cTn>
                                        <p:tgtEl>
                                          <p:spTgt spid="12393"/>
                                        </p:tgtEl>
                                        <p:attrNameLst>
                                          <p:attrName>style.visibility</p:attrName>
                                        </p:attrNameLst>
                                      </p:cBhvr>
                                      <p:to>
                                        <p:strVal val="visible"/>
                                      </p:to>
                                    </p:set>
                                    <p:animEffect transition="in" filter="dissolve">
                                      <p:cBhvr>
                                        <p:cTn id="27" dur="300"/>
                                        <p:tgtEl>
                                          <p:spTgt spid="12393"/>
                                        </p:tgtEl>
                                      </p:cBhvr>
                                    </p:animEffect>
                                  </p:childTnLst>
                                </p:cTn>
                              </p:par>
                            </p:childTnLst>
                          </p:cTn>
                        </p:par>
                        <p:par>
                          <p:cTn id="28" fill="hold" nodeType="afterGroup">
                            <p:stCondLst>
                              <p:cond delay="300"/>
                            </p:stCondLst>
                            <p:childTnLst>
                              <p:par>
                                <p:cTn id="29" presetID="22" presetClass="entr" presetSubtype="8" fill="hold" nodeType="afterEffect">
                                  <p:stCondLst>
                                    <p:cond delay="1000"/>
                                  </p:stCondLst>
                                  <p:childTnLst>
                                    <p:set>
                                      <p:cBhvr>
                                        <p:cTn id="30" dur="1" fill="hold">
                                          <p:stCondLst>
                                            <p:cond delay="0"/>
                                          </p:stCondLst>
                                        </p:cTn>
                                        <p:tgtEl>
                                          <p:spTgt spid="12395"/>
                                        </p:tgtEl>
                                        <p:attrNameLst>
                                          <p:attrName>style.visibility</p:attrName>
                                        </p:attrNameLst>
                                      </p:cBhvr>
                                      <p:to>
                                        <p:strVal val="visible"/>
                                      </p:to>
                                    </p:set>
                                    <p:animEffect transition="in" filter="wipe(left)">
                                      <p:cBhvr>
                                        <p:cTn id="31" dur="500"/>
                                        <p:tgtEl>
                                          <p:spTgt spid="12395"/>
                                        </p:tgtEl>
                                      </p:cBhvr>
                                    </p:animEffect>
                                  </p:childTnLst>
                                </p:cTn>
                              </p:par>
                            </p:childTnLst>
                          </p:cTn>
                        </p:par>
                        <p:par>
                          <p:cTn id="32" fill="hold" nodeType="afterGroup">
                            <p:stCondLst>
                              <p:cond delay="1800"/>
                            </p:stCondLst>
                            <p:childTnLst>
                              <p:par>
                                <p:cTn id="33" presetID="22" presetClass="entr" presetSubtype="8" fill="hold" nodeType="afterEffect">
                                  <p:stCondLst>
                                    <p:cond delay="1000"/>
                                  </p:stCondLst>
                                  <p:childTnLst>
                                    <p:set>
                                      <p:cBhvr>
                                        <p:cTn id="34" dur="1" fill="hold">
                                          <p:stCondLst>
                                            <p:cond delay="0"/>
                                          </p:stCondLst>
                                        </p:cTn>
                                        <p:tgtEl>
                                          <p:spTgt spid="12396"/>
                                        </p:tgtEl>
                                        <p:attrNameLst>
                                          <p:attrName>style.visibility</p:attrName>
                                        </p:attrNameLst>
                                      </p:cBhvr>
                                      <p:to>
                                        <p:strVal val="visible"/>
                                      </p:to>
                                    </p:set>
                                    <p:animEffect transition="in" filter="wipe(left)">
                                      <p:cBhvr>
                                        <p:cTn id="35" dur="500"/>
                                        <p:tgtEl>
                                          <p:spTgt spid="1239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iterate type="wd">
                                    <p:tmPct val="100000"/>
                                  </p:iterate>
                                  <p:childTnLst>
                                    <p:set>
                                      <p:cBhvr>
                                        <p:cTn id="39" dur="1" fill="hold">
                                          <p:stCondLst>
                                            <p:cond delay="0"/>
                                          </p:stCondLst>
                                        </p:cTn>
                                        <p:tgtEl>
                                          <p:spTgt spid="12392"/>
                                        </p:tgtEl>
                                        <p:attrNameLst>
                                          <p:attrName>style.visibility</p:attrName>
                                        </p:attrNameLst>
                                      </p:cBhvr>
                                      <p:to>
                                        <p:strVal val="visible"/>
                                      </p:to>
                                    </p:set>
                                    <p:animEffect transition="in" filter="dissolve">
                                      <p:cBhvr>
                                        <p:cTn id="40" dur="300"/>
                                        <p:tgtEl>
                                          <p:spTgt spid="12392"/>
                                        </p:tgtEl>
                                      </p:cBhvr>
                                    </p:animEffect>
                                  </p:childTnLst>
                                </p:cTn>
                              </p:par>
                            </p:childTnLst>
                          </p:cTn>
                        </p:par>
                        <p:par>
                          <p:cTn id="41" fill="hold" nodeType="afterGroup">
                            <p:stCondLst>
                              <p:cond delay="300"/>
                            </p:stCondLst>
                            <p:childTnLst>
                              <p:par>
                                <p:cTn id="42" presetID="22" presetClass="entr" presetSubtype="2" fill="hold" nodeType="afterEffect">
                                  <p:stCondLst>
                                    <p:cond delay="1000"/>
                                  </p:stCondLst>
                                  <p:childTnLst>
                                    <p:set>
                                      <p:cBhvr>
                                        <p:cTn id="43" dur="1" fill="hold">
                                          <p:stCondLst>
                                            <p:cond delay="0"/>
                                          </p:stCondLst>
                                        </p:cTn>
                                        <p:tgtEl>
                                          <p:spTgt spid="12397"/>
                                        </p:tgtEl>
                                        <p:attrNameLst>
                                          <p:attrName>style.visibility</p:attrName>
                                        </p:attrNameLst>
                                      </p:cBhvr>
                                      <p:to>
                                        <p:strVal val="visible"/>
                                      </p:to>
                                    </p:set>
                                    <p:animEffect transition="in" filter="wipe(right)">
                                      <p:cBhvr>
                                        <p:cTn id="44" dur="500"/>
                                        <p:tgtEl>
                                          <p:spTgt spid="12397"/>
                                        </p:tgtEl>
                                      </p:cBhvr>
                                    </p:animEffect>
                                  </p:childTnLst>
                                </p:cTn>
                              </p:par>
                            </p:childTnLst>
                          </p:cTn>
                        </p:par>
                        <p:par>
                          <p:cTn id="45" fill="hold" nodeType="afterGroup">
                            <p:stCondLst>
                              <p:cond delay="1800"/>
                            </p:stCondLst>
                            <p:childTnLst>
                              <p:par>
                                <p:cTn id="46" presetID="22" presetClass="entr" presetSubtype="2" fill="hold" nodeType="afterEffect">
                                  <p:stCondLst>
                                    <p:cond delay="1000"/>
                                  </p:stCondLst>
                                  <p:childTnLst>
                                    <p:set>
                                      <p:cBhvr>
                                        <p:cTn id="47" dur="1" fill="hold">
                                          <p:stCondLst>
                                            <p:cond delay="0"/>
                                          </p:stCondLst>
                                        </p:cTn>
                                        <p:tgtEl>
                                          <p:spTgt spid="12398"/>
                                        </p:tgtEl>
                                        <p:attrNameLst>
                                          <p:attrName>style.visibility</p:attrName>
                                        </p:attrNameLst>
                                      </p:cBhvr>
                                      <p:to>
                                        <p:strVal val="visible"/>
                                      </p:to>
                                    </p:set>
                                    <p:animEffect transition="in" filter="wipe(right)">
                                      <p:cBhvr>
                                        <p:cTn id="48" dur="500"/>
                                        <p:tgtEl>
                                          <p:spTgt spid="1239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12400"/>
                                        </p:tgtEl>
                                        <p:attrNameLst>
                                          <p:attrName>style.visibility</p:attrName>
                                        </p:attrNameLst>
                                      </p:cBhvr>
                                      <p:to>
                                        <p:strVal val="visible"/>
                                      </p:to>
                                    </p:set>
                                    <p:anim calcmode="lin" valueType="num">
                                      <p:cBhvr>
                                        <p:cTn id="53" dur="500" fill="hold"/>
                                        <p:tgtEl>
                                          <p:spTgt spid="12400"/>
                                        </p:tgtEl>
                                        <p:attrNameLst>
                                          <p:attrName>ppt_w</p:attrName>
                                        </p:attrNameLst>
                                      </p:cBhvr>
                                      <p:tavLst>
                                        <p:tav tm="0">
                                          <p:val>
                                            <p:fltVal val="0"/>
                                          </p:val>
                                        </p:tav>
                                        <p:tav tm="100000">
                                          <p:val>
                                            <p:strVal val="#ppt_w"/>
                                          </p:val>
                                        </p:tav>
                                      </p:tavLst>
                                    </p:anim>
                                    <p:anim calcmode="lin" valueType="num">
                                      <p:cBhvr>
                                        <p:cTn id="54" dur="500" fill="hold"/>
                                        <p:tgtEl>
                                          <p:spTgt spid="1240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 grpId="0"/>
      <p:bldP spid="12391" grpId="0"/>
      <p:bldP spid="12392" grpId="0" animBg="1"/>
      <p:bldP spid="12393" grpId="0" animBg="1"/>
      <p:bldP spid="12394" grpId="0"/>
      <p:bldP spid="12400"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6498" name="Text Box 2">
            <a:extLst>
              <a:ext uri="{FF2B5EF4-FFF2-40B4-BE49-F238E27FC236}">
                <a16:creationId xmlns:a16="http://schemas.microsoft.com/office/drawing/2014/main" id="{5CAB8870-0DDF-4131-AD32-49BC271015FE}"/>
              </a:ext>
            </a:extLst>
          </p:cNvPr>
          <p:cNvSpPr txBox="1">
            <a:spLocks noChangeArrowheads="1"/>
          </p:cNvSpPr>
          <p:nvPr/>
        </p:nvSpPr>
        <p:spPr bwMode="auto">
          <a:xfrm>
            <a:off x="1143000" y="776288"/>
            <a:ext cx="685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0000FF"/>
                </a:solidFill>
              </a:rPr>
              <a:t>二、</a:t>
            </a:r>
            <a:r>
              <a:rPr lang="en-US" altLang="zh-CN" sz="2800" b="1">
                <a:solidFill>
                  <a:srgbClr val="0000FF"/>
                </a:solidFill>
              </a:rPr>
              <a:t>N </a:t>
            </a:r>
            <a:r>
              <a:rPr lang="zh-CN" altLang="en-US" sz="2800" b="1">
                <a:solidFill>
                  <a:srgbClr val="0000FF"/>
                </a:solidFill>
              </a:rPr>
              <a:t>沟道耗尽型 </a:t>
            </a:r>
            <a:r>
              <a:rPr lang="en-US" altLang="zh-CN" sz="2800" b="1">
                <a:solidFill>
                  <a:srgbClr val="0000FF"/>
                </a:solidFill>
              </a:rPr>
              <a:t>MOS </a:t>
            </a:r>
            <a:r>
              <a:rPr lang="zh-CN" altLang="en-US" sz="2800" b="1">
                <a:solidFill>
                  <a:srgbClr val="0000FF"/>
                </a:solidFill>
              </a:rPr>
              <a:t>场效应管</a:t>
            </a:r>
          </a:p>
        </p:txBody>
      </p:sp>
      <p:grpSp>
        <p:nvGrpSpPr>
          <p:cNvPr id="2" name="Group 3">
            <a:extLst>
              <a:ext uri="{FF2B5EF4-FFF2-40B4-BE49-F238E27FC236}">
                <a16:creationId xmlns:a16="http://schemas.microsoft.com/office/drawing/2014/main" id="{4726D7A9-68CB-47CB-8455-AF29FB85C9C2}"/>
              </a:ext>
            </a:extLst>
          </p:cNvPr>
          <p:cNvGrpSpPr>
            <a:grpSpLocks/>
          </p:cNvGrpSpPr>
          <p:nvPr/>
        </p:nvGrpSpPr>
        <p:grpSpPr bwMode="auto">
          <a:xfrm>
            <a:off x="5410200" y="2667000"/>
            <a:ext cx="3505200" cy="2895600"/>
            <a:chOff x="0" y="0"/>
            <a:chExt cx="2208" cy="1824"/>
          </a:xfrm>
        </p:grpSpPr>
        <p:grpSp>
          <p:nvGrpSpPr>
            <p:cNvPr id="106500" name="Group 4">
              <a:extLst>
                <a:ext uri="{FF2B5EF4-FFF2-40B4-BE49-F238E27FC236}">
                  <a16:creationId xmlns:a16="http://schemas.microsoft.com/office/drawing/2014/main" id="{4593E134-EEED-4A79-8AC0-41604792820C}"/>
                </a:ext>
              </a:extLst>
            </p:cNvPr>
            <p:cNvGrpSpPr>
              <a:grpSpLocks/>
            </p:cNvGrpSpPr>
            <p:nvPr/>
          </p:nvGrpSpPr>
          <p:grpSpPr bwMode="auto">
            <a:xfrm>
              <a:off x="144" y="120"/>
              <a:ext cx="240" cy="360"/>
              <a:chOff x="0" y="0"/>
              <a:chExt cx="240" cy="360"/>
            </a:xfrm>
          </p:grpSpPr>
          <p:grpSp>
            <p:nvGrpSpPr>
              <p:cNvPr id="106501" name="Group 5">
                <a:extLst>
                  <a:ext uri="{FF2B5EF4-FFF2-40B4-BE49-F238E27FC236}">
                    <a16:creationId xmlns:a16="http://schemas.microsoft.com/office/drawing/2014/main" id="{BB047F80-914E-4DB0-9CE3-0B96B86D8BD2}"/>
                  </a:ext>
                </a:extLst>
              </p:cNvPr>
              <p:cNvGrpSpPr>
                <a:grpSpLocks/>
              </p:cNvGrpSpPr>
              <p:nvPr/>
            </p:nvGrpSpPr>
            <p:grpSpPr bwMode="auto">
              <a:xfrm>
                <a:off x="48" y="0"/>
                <a:ext cx="96" cy="360"/>
                <a:chOff x="0" y="0"/>
                <a:chExt cx="96" cy="360"/>
              </a:xfrm>
            </p:grpSpPr>
            <p:sp>
              <p:nvSpPr>
                <p:cNvPr id="106502" name="Line 6">
                  <a:extLst>
                    <a:ext uri="{FF2B5EF4-FFF2-40B4-BE49-F238E27FC236}">
                      <a16:creationId xmlns:a16="http://schemas.microsoft.com/office/drawing/2014/main" id="{7DB86F97-B177-4A9C-AA65-A1064483FB10}"/>
                    </a:ext>
                  </a:extLst>
                </p:cNvPr>
                <p:cNvSpPr>
                  <a:spLocks noChangeShapeType="1"/>
                </p:cNvSpPr>
                <p:nvPr/>
              </p:nvSpPr>
              <p:spPr bwMode="auto">
                <a:xfrm>
                  <a:off x="60" y="72"/>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03" name="Oval 7">
                  <a:extLst>
                    <a:ext uri="{FF2B5EF4-FFF2-40B4-BE49-F238E27FC236}">
                      <a16:creationId xmlns:a16="http://schemas.microsoft.com/office/drawing/2014/main" id="{E5B93FF4-0288-4120-8927-379DB4DB1C4D}"/>
                    </a:ext>
                  </a:extLst>
                </p:cNvPr>
                <p:cNvSpPr>
                  <a:spLocks noChangeArrowheads="1"/>
                </p:cNvSpPr>
                <p:nvPr/>
              </p:nvSpPr>
              <p:spPr bwMode="auto">
                <a:xfrm>
                  <a:off x="0" y="0"/>
                  <a:ext cx="96" cy="96"/>
                </a:xfrm>
                <a:prstGeom prst="ellipse">
                  <a:avLst/>
                </a:prstGeom>
                <a:solidFill>
                  <a:schemeClr val="bg1"/>
                </a:solidFill>
                <a:ln w="38100">
                  <a:solidFill>
                    <a:schemeClr val="tx1"/>
                  </a:solidFill>
                  <a:round/>
                  <a:headEnd/>
                  <a:tailEnd/>
                </a:ln>
              </p:spPr>
              <p:txBody>
                <a:bodyPr wrap="none" anchor="ctr"/>
                <a:lstStyle/>
                <a:p>
                  <a:endParaRPr lang="zh-CN" altLang="en-US"/>
                </a:p>
              </p:txBody>
            </p:sp>
          </p:grpSp>
          <p:sp>
            <p:nvSpPr>
              <p:cNvPr id="106504" name="Line 8">
                <a:extLst>
                  <a:ext uri="{FF2B5EF4-FFF2-40B4-BE49-F238E27FC236}">
                    <a16:creationId xmlns:a16="http://schemas.microsoft.com/office/drawing/2014/main" id="{7600F6B8-26BD-4561-B1C8-6DCDF646BC05}"/>
                  </a:ext>
                </a:extLst>
              </p:cNvPr>
              <p:cNvSpPr>
                <a:spLocks noChangeShapeType="1"/>
              </p:cNvSpPr>
              <p:nvPr/>
            </p:nvSpPr>
            <p:spPr bwMode="auto">
              <a:xfrm>
                <a:off x="0" y="264"/>
                <a:ext cx="24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6505" name="Group 9">
              <a:extLst>
                <a:ext uri="{FF2B5EF4-FFF2-40B4-BE49-F238E27FC236}">
                  <a16:creationId xmlns:a16="http://schemas.microsoft.com/office/drawing/2014/main" id="{4A207D0A-405F-498A-8789-CE43BB883920}"/>
                </a:ext>
              </a:extLst>
            </p:cNvPr>
            <p:cNvGrpSpPr>
              <a:grpSpLocks/>
            </p:cNvGrpSpPr>
            <p:nvPr/>
          </p:nvGrpSpPr>
          <p:grpSpPr bwMode="auto">
            <a:xfrm>
              <a:off x="1008" y="1392"/>
              <a:ext cx="96" cy="348"/>
              <a:chOff x="0" y="0"/>
              <a:chExt cx="96" cy="348"/>
            </a:xfrm>
          </p:grpSpPr>
          <p:sp>
            <p:nvSpPr>
              <p:cNvPr id="106506" name="Line 10">
                <a:extLst>
                  <a:ext uri="{FF2B5EF4-FFF2-40B4-BE49-F238E27FC236}">
                    <a16:creationId xmlns:a16="http://schemas.microsoft.com/office/drawing/2014/main" id="{305DEC20-0F5E-4F9E-BE15-354E6AD4A416}"/>
                  </a:ext>
                </a:extLst>
              </p:cNvPr>
              <p:cNvSpPr>
                <a:spLocks noChangeShapeType="1"/>
              </p:cNvSpPr>
              <p:nvPr/>
            </p:nvSpPr>
            <p:spPr bwMode="auto">
              <a:xfrm>
                <a:off x="48" y="0"/>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07" name="Oval 11">
                <a:extLst>
                  <a:ext uri="{FF2B5EF4-FFF2-40B4-BE49-F238E27FC236}">
                    <a16:creationId xmlns:a16="http://schemas.microsoft.com/office/drawing/2014/main" id="{62042961-B5DA-4C03-A42E-FACFD7565298}"/>
                  </a:ext>
                </a:extLst>
              </p:cNvPr>
              <p:cNvSpPr>
                <a:spLocks noChangeArrowheads="1"/>
              </p:cNvSpPr>
              <p:nvPr/>
            </p:nvSpPr>
            <p:spPr bwMode="auto">
              <a:xfrm>
                <a:off x="0" y="252"/>
                <a:ext cx="96" cy="96"/>
              </a:xfrm>
              <a:prstGeom prst="ellipse">
                <a:avLst/>
              </a:prstGeom>
              <a:solidFill>
                <a:schemeClr val="bg1"/>
              </a:solidFill>
              <a:ln w="38100">
                <a:solidFill>
                  <a:schemeClr val="tx1"/>
                </a:solidFill>
                <a:round/>
                <a:headEnd/>
                <a:tailEnd/>
              </a:ln>
            </p:spPr>
            <p:txBody>
              <a:bodyPr wrap="none" anchor="ctr"/>
              <a:lstStyle/>
              <a:p>
                <a:endParaRPr lang="zh-CN" altLang="en-US"/>
              </a:p>
            </p:txBody>
          </p:sp>
        </p:grpSp>
        <p:grpSp>
          <p:nvGrpSpPr>
            <p:cNvPr id="106508" name="Group 12">
              <a:extLst>
                <a:ext uri="{FF2B5EF4-FFF2-40B4-BE49-F238E27FC236}">
                  <a16:creationId xmlns:a16="http://schemas.microsoft.com/office/drawing/2014/main" id="{1E2695FA-4F8B-4CFF-BE21-40DBA5A426E5}"/>
                </a:ext>
              </a:extLst>
            </p:cNvPr>
            <p:cNvGrpSpPr>
              <a:grpSpLocks/>
            </p:cNvGrpSpPr>
            <p:nvPr/>
          </p:nvGrpSpPr>
          <p:grpSpPr bwMode="auto">
            <a:xfrm>
              <a:off x="1680" y="120"/>
              <a:ext cx="240" cy="360"/>
              <a:chOff x="0" y="0"/>
              <a:chExt cx="240" cy="360"/>
            </a:xfrm>
          </p:grpSpPr>
          <p:sp>
            <p:nvSpPr>
              <p:cNvPr id="106509" name="Line 13">
                <a:extLst>
                  <a:ext uri="{FF2B5EF4-FFF2-40B4-BE49-F238E27FC236}">
                    <a16:creationId xmlns:a16="http://schemas.microsoft.com/office/drawing/2014/main" id="{B17E8F15-2D14-4B2A-A8B7-521B198865DD}"/>
                  </a:ext>
                </a:extLst>
              </p:cNvPr>
              <p:cNvSpPr>
                <a:spLocks noChangeShapeType="1"/>
              </p:cNvSpPr>
              <p:nvPr/>
            </p:nvSpPr>
            <p:spPr bwMode="auto">
              <a:xfrm>
                <a:off x="96" y="72"/>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10" name="Oval 14">
                <a:extLst>
                  <a:ext uri="{FF2B5EF4-FFF2-40B4-BE49-F238E27FC236}">
                    <a16:creationId xmlns:a16="http://schemas.microsoft.com/office/drawing/2014/main" id="{203F1131-2DAE-4A30-AAB3-7F0D53BB6ECF}"/>
                  </a:ext>
                </a:extLst>
              </p:cNvPr>
              <p:cNvSpPr>
                <a:spLocks noChangeArrowheads="1"/>
              </p:cNvSpPr>
              <p:nvPr/>
            </p:nvSpPr>
            <p:spPr bwMode="auto">
              <a:xfrm>
                <a:off x="48" y="0"/>
                <a:ext cx="96" cy="96"/>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106511" name="Line 15">
                <a:extLst>
                  <a:ext uri="{FF2B5EF4-FFF2-40B4-BE49-F238E27FC236}">
                    <a16:creationId xmlns:a16="http://schemas.microsoft.com/office/drawing/2014/main" id="{6EB497F1-E85B-45E8-8FB9-F1556EE5B618}"/>
                  </a:ext>
                </a:extLst>
              </p:cNvPr>
              <p:cNvSpPr>
                <a:spLocks noChangeShapeType="1"/>
              </p:cNvSpPr>
              <p:nvPr/>
            </p:nvSpPr>
            <p:spPr bwMode="auto">
              <a:xfrm>
                <a:off x="0" y="264"/>
                <a:ext cx="24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6512" name="Group 16">
              <a:extLst>
                <a:ext uri="{FF2B5EF4-FFF2-40B4-BE49-F238E27FC236}">
                  <a16:creationId xmlns:a16="http://schemas.microsoft.com/office/drawing/2014/main" id="{88BB0AEE-C48D-49EB-8EC6-128851EEF887}"/>
                </a:ext>
              </a:extLst>
            </p:cNvPr>
            <p:cNvGrpSpPr>
              <a:grpSpLocks/>
            </p:cNvGrpSpPr>
            <p:nvPr/>
          </p:nvGrpSpPr>
          <p:grpSpPr bwMode="auto">
            <a:xfrm>
              <a:off x="816" y="108"/>
              <a:ext cx="432" cy="372"/>
              <a:chOff x="0" y="0"/>
              <a:chExt cx="432" cy="372"/>
            </a:xfrm>
          </p:grpSpPr>
          <p:sp>
            <p:nvSpPr>
              <p:cNvPr id="106513" name="Line 17">
                <a:extLst>
                  <a:ext uri="{FF2B5EF4-FFF2-40B4-BE49-F238E27FC236}">
                    <a16:creationId xmlns:a16="http://schemas.microsoft.com/office/drawing/2014/main" id="{F06D170C-7DA2-4D1F-AB4F-2D466C46DB62}"/>
                  </a:ext>
                </a:extLst>
              </p:cNvPr>
              <p:cNvSpPr>
                <a:spLocks noChangeShapeType="1"/>
              </p:cNvSpPr>
              <p:nvPr/>
            </p:nvSpPr>
            <p:spPr bwMode="auto">
              <a:xfrm>
                <a:off x="240" y="84"/>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14" name="Oval 18">
                <a:extLst>
                  <a:ext uri="{FF2B5EF4-FFF2-40B4-BE49-F238E27FC236}">
                    <a16:creationId xmlns:a16="http://schemas.microsoft.com/office/drawing/2014/main" id="{759D51F4-17EA-4F7E-9079-47953FAE0D3E}"/>
                  </a:ext>
                </a:extLst>
              </p:cNvPr>
              <p:cNvSpPr>
                <a:spLocks noChangeArrowheads="1"/>
              </p:cNvSpPr>
              <p:nvPr/>
            </p:nvSpPr>
            <p:spPr bwMode="auto">
              <a:xfrm>
                <a:off x="192" y="0"/>
                <a:ext cx="96" cy="96"/>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106515" name="Line 19">
                <a:extLst>
                  <a:ext uri="{FF2B5EF4-FFF2-40B4-BE49-F238E27FC236}">
                    <a16:creationId xmlns:a16="http://schemas.microsoft.com/office/drawing/2014/main" id="{2653A8A5-B4E6-457D-ACFF-0CEB449F7C87}"/>
                  </a:ext>
                </a:extLst>
              </p:cNvPr>
              <p:cNvSpPr>
                <a:spLocks noChangeShapeType="1"/>
              </p:cNvSpPr>
              <p:nvPr/>
            </p:nvSpPr>
            <p:spPr bwMode="auto">
              <a:xfrm>
                <a:off x="0" y="276"/>
                <a:ext cx="432"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6516" name="Rectangle 20">
              <a:extLst>
                <a:ext uri="{FF2B5EF4-FFF2-40B4-BE49-F238E27FC236}">
                  <a16:creationId xmlns:a16="http://schemas.microsoft.com/office/drawing/2014/main" id="{8C4F64F4-DACB-4993-A9CC-EDB475F8E81B}"/>
                </a:ext>
              </a:extLst>
            </p:cNvPr>
            <p:cNvSpPr>
              <a:spLocks noChangeArrowheads="1"/>
            </p:cNvSpPr>
            <p:nvPr/>
          </p:nvSpPr>
          <p:spPr bwMode="auto">
            <a:xfrm>
              <a:off x="144" y="384"/>
              <a:ext cx="1776" cy="144"/>
            </a:xfrm>
            <a:prstGeom prst="rect">
              <a:avLst/>
            </a:prstGeom>
            <a:solidFill>
              <a:srgbClr val="FFCC66"/>
            </a:solidFill>
            <a:ln w="9525">
              <a:solidFill>
                <a:schemeClr val="tx1"/>
              </a:solidFill>
              <a:miter lim="800000"/>
              <a:headEnd/>
              <a:tailEnd/>
            </a:ln>
          </p:spPr>
          <p:txBody>
            <a:bodyPr wrap="none" anchor="ctr"/>
            <a:lstStyle/>
            <a:p>
              <a:endParaRPr lang="zh-CN" altLang="en-US"/>
            </a:p>
          </p:txBody>
        </p:sp>
        <p:sp>
          <p:nvSpPr>
            <p:cNvPr id="106517" name="Line 21">
              <a:extLst>
                <a:ext uri="{FF2B5EF4-FFF2-40B4-BE49-F238E27FC236}">
                  <a16:creationId xmlns:a16="http://schemas.microsoft.com/office/drawing/2014/main" id="{3C0097D1-25F6-4552-B8D6-97DF8D13B91C}"/>
                </a:ext>
              </a:extLst>
            </p:cNvPr>
            <p:cNvSpPr>
              <a:spLocks noChangeShapeType="1"/>
            </p:cNvSpPr>
            <p:nvPr/>
          </p:nvSpPr>
          <p:spPr bwMode="auto">
            <a:xfrm flipH="1">
              <a:off x="240" y="384"/>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18" name="Line 22">
              <a:extLst>
                <a:ext uri="{FF2B5EF4-FFF2-40B4-BE49-F238E27FC236}">
                  <a16:creationId xmlns:a16="http://schemas.microsoft.com/office/drawing/2014/main" id="{10654A84-967B-4B42-97B2-00A87DF011C0}"/>
                </a:ext>
              </a:extLst>
            </p:cNvPr>
            <p:cNvSpPr>
              <a:spLocks noChangeShapeType="1"/>
            </p:cNvSpPr>
            <p:nvPr/>
          </p:nvSpPr>
          <p:spPr bwMode="auto">
            <a:xfrm flipH="1">
              <a:off x="144" y="384"/>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19" name="Line 23">
              <a:extLst>
                <a:ext uri="{FF2B5EF4-FFF2-40B4-BE49-F238E27FC236}">
                  <a16:creationId xmlns:a16="http://schemas.microsoft.com/office/drawing/2014/main" id="{B5F72A45-0EA5-4701-B06F-F0DCCA560A66}"/>
                </a:ext>
              </a:extLst>
            </p:cNvPr>
            <p:cNvSpPr>
              <a:spLocks noChangeShapeType="1"/>
            </p:cNvSpPr>
            <p:nvPr/>
          </p:nvSpPr>
          <p:spPr bwMode="auto">
            <a:xfrm flipH="1">
              <a:off x="624" y="384"/>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20" name="Line 24">
              <a:extLst>
                <a:ext uri="{FF2B5EF4-FFF2-40B4-BE49-F238E27FC236}">
                  <a16:creationId xmlns:a16="http://schemas.microsoft.com/office/drawing/2014/main" id="{20498CFD-BE4C-408D-923B-F1A336EE6C96}"/>
                </a:ext>
              </a:extLst>
            </p:cNvPr>
            <p:cNvSpPr>
              <a:spLocks noChangeShapeType="1"/>
            </p:cNvSpPr>
            <p:nvPr/>
          </p:nvSpPr>
          <p:spPr bwMode="auto">
            <a:xfrm flipH="1">
              <a:off x="1584" y="384"/>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21" name="Line 25">
              <a:extLst>
                <a:ext uri="{FF2B5EF4-FFF2-40B4-BE49-F238E27FC236}">
                  <a16:creationId xmlns:a16="http://schemas.microsoft.com/office/drawing/2014/main" id="{B5962151-A788-4585-B4D9-51FDFAB8530C}"/>
                </a:ext>
              </a:extLst>
            </p:cNvPr>
            <p:cNvSpPr>
              <a:spLocks noChangeShapeType="1"/>
            </p:cNvSpPr>
            <p:nvPr/>
          </p:nvSpPr>
          <p:spPr bwMode="auto">
            <a:xfrm flipH="1">
              <a:off x="1680" y="384"/>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22" name="Line 26">
              <a:extLst>
                <a:ext uri="{FF2B5EF4-FFF2-40B4-BE49-F238E27FC236}">
                  <a16:creationId xmlns:a16="http://schemas.microsoft.com/office/drawing/2014/main" id="{DAA84DDB-6BE1-4C3A-8D57-AFC4C1DB1C46}"/>
                </a:ext>
              </a:extLst>
            </p:cNvPr>
            <p:cNvSpPr>
              <a:spLocks noChangeShapeType="1"/>
            </p:cNvSpPr>
            <p:nvPr/>
          </p:nvSpPr>
          <p:spPr bwMode="auto">
            <a:xfrm flipH="1">
              <a:off x="1776" y="384"/>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23" name="Line 27">
              <a:extLst>
                <a:ext uri="{FF2B5EF4-FFF2-40B4-BE49-F238E27FC236}">
                  <a16:creationId xmlns:a16="http://schemas.microsoft.com/office/drawing/2014/main" id="{3EC19D75-F20A-433C-A9FC-48DBDC701B96}"/>
                </a:ext>
              </a:extLst>
            </p:cNvPr>
            <p:cNvSpPr>
              <a:spLocks noChangeShapeType="1"/>
            </p:cNvSpPr>
            <p:nvPr/>
          </p:nvSpPr>
          <p:spPr bwMode="auto">
            <a:xfrm flipH="1">
              <a:off x="336" y="432"/>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24" name="Line 28">
              <a:extLst>
                <a:ext uri="{FF2B5EF4-FFF2-40B4-BE49-F238E27FC236}">
                  <a16:creationId xmlns:a16="http://schemas.microsoft.com/office/drawing/2014/main" id="{2CBEBEDC-B966-47D9-B24A-3AAD50BC1E3E}"/>
                </a:ext>
              </a:extLst>
            </p:cNvPr>
            <p:cNvSpPr>
              <a:spLocks noChangeShapeType="1"/>
            </p:cNvSpPr>
            <p:nvPr/>
          </p:nvSpPr>
          <p:spPr bwMode="auto">
            <a:xfrm flipH="1">
              <a:off x="528" y="384"/>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25" name="Line 29">
              <a:extLst>
                <a:ext uri="{FF2B5EF4-FFF2-40B4-BE49-F238E27FC236}">
                  <a16:creationId xmlns:a16="http://schemas.microsoft.com/office/drawing/2014/main" id="{0803FA43-346E-431F-97ED-1044E72C8D6C}"/>
                </a:ext>
              </a:extLst>
            </p:cNvPr>
            <p:cNvSpPr>
              <a:spLocks noChangeShapeType="1"/>
            </p:cNvSpPr>
            <p:nvPr/>
          </p:nvSpPr>
          <p:spPr bwMode="auto">
            <a:xfrm flipH="1">
              <a:off x="432" y="384"/>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26" name="Line 30">
              <a:extLst>
                <a:ext uri="{FF2B5EF4-FFF2-40B4-BE49-F238E27FC236}">
                  <a16:creationId xmlns:a16="http://schemas.microsoft.com/office/drawing/2014/main" id="{D6B40B03-490C-4F54-870A-C966076B26F5}"/>
                </a:ext>
              </a:extLst>
            </p:cNvPr>
            <p:cNvSpPr>
              <a:spLocks noChangeShapeType="1"/>
            </p:cNvSpPr>
            <p:nvPr/>
          </p:nvSpPr>
          <p:spPr bwMode="auto">
            <a:xfrm flipH="1">
              <a:off x="336" y="384"/>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27" name="Line 31">
              <a:extLst>
                <a:ext uri="{FF2B5EF4-FFF2-40B4-BE49-F238E27FC236}">
                  <a16:creationId xmlns:a16="http://schemas.microsoft.com/office/drawing/2014/main" id="{4DAD15F5-FD02-488B-8459-BAA06FD43ECE}"/>
                </a:ext>
              </a:extLst>
            </p:cNvPr>
            <p:cNvSpPr>
              <a:spLocks noChangeShapeType="1"/>
            </p:cNvSpPr>
            <p:nvPr/>
          </p:nvSpPr>
          <p:spPr bwMode="auto">
            <a:xfrm flipH="1">
              <a:off x="1392" y="384"/>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28" name="Line 32">
              <a:extLst>
                <a:ext uri="{FF2B5EF4-FFF2-40B4-BE49-F238E27FC236}">
                  <a16:creationId xmlns:a16="http://schemas.microsoft.com/office/drawing/2014/main" id="{CEB8289A-C533-411A-93ED-FC95B2A7FD33}"/>
                </a:ext>
              </a:extLst>
            </p:cNvPr>
            <p:cNvSpPr>
              <a:spLocks noChangeShapeType="1"/>
            </p:cNvSpPr>
            <p:nvPr/>
          </p:nvSpPr>
          <p:spPr bwMode="auto">
            <a:xfrm flipH="1">
              <a:off x="1488" y="384"/>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6529" name="Group 33">
              <a:extLst>
                <a:ext uri="{FF2B5EF4-FFF2-40B4-BE49-F238E27FC236}">
                  <a16:creationId xmlns:a16="http://schemas.microsoft.com/office/drawing/2014/main" id="{B4488260-E1CF-49EB-846C-18DF33CFF3DA}"/>
                </a:ext>
              </a:extLst>
            </p:cNvPr>
            <p:cNvGrpSpPr>
              <a:grpSpLocks/>
            </p:cNvGrpSpPr>
            <p:nvPr/>
          </p:nvGrpSpPr>
          <p:grpSpPr bwMode="auto">
            <a:xfrm>
              <a:off x="384" y="384"/>
              <a:ext cx="1296" cy="144"/>
              <a:chOff x="0" y="0"/>
              <a:chExt cx="1296" cy="144"/>
            </a:xfrm>
          </p:grpSpPr>
          <p:sp>
            <p:nvSpPr>
              <p:cNvPr id="106530" name="AutoShape 34">
                <a:extLst>
                  <a:ext uri="{FF2B5EF4-FFF2-40B4-BE49-F238E27FC236}">
                    <a16:creationId xmlns:a16="http://schemas.microsoft.com/office/drawing/2014/main" id="{F48197DF-E917-447D-8D37-531F6D29DCD2}"/>
                  </a:ext>
                </a:extLst>
              </p:cNvPr>
              <p:cNvSpPr>
                <a:spLocks noChangeArrowheads="1"/>
              </p:cNvSpPr>
              <p:nvPr/>
            </p:nvSpPr>
            <p:spPr bwMode="auto">
              <a:xfrm>
                <a:off x="960" y="0"/>
                <a:ext cx="336" cy="144"/>
              </a:xfrm>
              <a:custGeom>
                <a:avLst/>
                <a:gdLst>
                  <a:gd name="T0" fmla="*/ 0 w 21600"/>
                  <a:gd name="T1" fmla="*/ 0 h 21600"/>
                  <a:gd name="T2" fmla="*/ 5400 w 21600"/>
                  <a:gd name="T3" fmla="*/ 21600 h 21600"/>
                  <a:gd name="T4" fmla="*/ 1620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6531" name="Line 35">
                <a:extLst>
                  <a:ext uri="{FF2B5EF4-FFF2-40B4-BE49-F238E27FC236}">
                    <a16:creationId xmlns:a16="http://schemas.microsoft.com/office/drawing/2014/main" id="{C418C050-05DC-4A9D-9FC3-7D86E7F9153D}"/>
                  </a:ext>
                </a:extLst>
              </p:cNvPr>
              <p:cNvSpPr>
                <a:spLocks noChangeShapeType="1"/>
              </p:cNvSpPr>
              <p:nvPr/>
            </p:nvSpPr>
            <p:spPr bwMode="auto">
              <a:xfrm>
                <a:off x="960" y="0"/>
                <a:ext cx="96"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32" name="Line 36">
                <a:extLst>
                  <a:ext uri="{FF2B5EF4-FFF2-40B4-BE49-F238E27FC236}">
                    <a16:creationId xmlns:a16="http://schemas.microsoft.com/office/drawing/2014/main" id="{C9F6B925-641D-45AE-A6C5-8249D7A607C9}"/>
                  </a:ext>
                </a:extLst>
              </p:cNvPr>
              <p:cNvSpPr>
                <a:spLocks noChangeShapeType="1"/>
              </p:cNvSpPr>
              <p:nvPr/>
            </p:nvSpPr>
            <p:spPr bwMode="auto">
              <a:xfrm flipH="1">
                <a:off x="1200" y="0"/>
                <a:ext cx="96"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6533" name="Group 37">
                <a:extLst>
                  <a:ext uri="{FF2B5EF4-FFF2-40B4-BE49-F238E27FC236}">
                    <a16:creationId xmlns:a16="http://schemas.microsoft.com/office/drawing/2014/main" id="{4E9D6A39-AD13-4833-B420-4C45C8E5C40E}"/>
                  </a:ext>
                </a:extLst>
              </p:cNvPr>
              <p:cNvGrpSpPr>
                <a:grpSpLocks/>
              </p:cNvGrpSpPr>
              <p:nvPr/>
            </p:nvGrpSpPr>
            <p:grpSpPr bwMode="auto">
              <a:xfrm>
                <a:off x="0" y="0"/>
                <a:ext cx="336" cy="144"/>
                <a:chOff x="0" y="0"/>
                <a:chExt cx="336" cy="144"/>
              </a:xfrm>
            </p:grpSpPr>
            <p:sp>
              <p:nvSpPr>
                <p:cNvPr id="106534" name="AutoShape 38">
                  <a:extLst>
                    <a:ext uri="{FF2B5EF4-FFF2-40B4-BE49-F238E27FC236}">
                      <a16:creationId xmlns:a16="http://schemas.microsoft.com/office/drawing/2014/main" id="{9A6CAAD6-AD9E-4DE0-879A-E364270BB4FA}"/>
                    </a:ext>
                  </a:extLst>
                </p:cNvPr>
                <p:cNvSpPr>
                  <a:spLocks noChangeArrowheads="1"/>
                </p:cNvSpPr>
                <p:nvPr/>
              </p:nvSpPr>
              <p:spPr bwMode="auto">
                <a:xfrm>
                  <a:off x="0" y="0"/>
                  <a:ext cx="336" cy="144"/>
                </a:xfrm>
                <a:custGeom>
                  <a:avLst/>
                  <a:gdLst>
                    <a:gd name="T0" fmla="*/ 0 w 21600"/>
                    <a:gd name="T1" fmla="*/ 0 h 21600"/>
                    <a:gd name="T2" fmla="*/ 5400 w 21600"/>
                    <a:gd name="T3" fmla="*/ 21600 h 21600"/>
                    <a:gd name="T4" fmla="*/ 1620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6535" name="Line 39">
                  <a:extLst>
                    <a:ext uri="{FF2B5EF4-FFF2-40B4-BE49-F238E27FC236}">
                      <a16:creationId xmlns:a16="http://schemas.microsoft.com/office/drawing/2014/main" id="{C42A2C71-35F8-46D7-BCD9-820E6B747DFB}"/>
                    </a:ext>
                  </a:extLst>
                </p:cNvPr>
                <p:cNvSpPr>
                  <a:spLocks noChangeShapeType="1"/>
                </p:cNvSpPr>
                <p:nvPr/>
              </p:nvSpPr>
              <p:spPr bwMode="auto">
                <a:xfrm>
                  <a:off x="0" y="0"/>
                  <a:ext cx="96"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36" name="Line 40">
                  <a:extLst>
                    <a:ext uri="{FF2B5EF4-FFF2-40B4-BE49-F238E27FC236}">
                      <a16:creationId xmlns:a16="http://schemas.microsoft.com/office/drawing/2014/main" id="{7646DAA4-B104-44C0-B383-B15981F85475}"/>
                    </a:ext>
                  </a:extLst>
                </p:cNvPr>
                <p:cNvSpPr>
                  <a:spLocks noChangeShapeType="1"/>
                </p:cNvSpPr>
                <p:nvPr/>
              </p:nvSpPr>
              <p:spPr bwMode="auto">
                <a:xfrm flipH="1">
                  <a:off x="240" y="0"/>
                  <a:ext cx="96"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37" name="Line 41">
                  <a:extLst>
                    <a:ext uri="{FF2B5EF4-FFF2-40B4-BE49-F238E27FC236}">
                      <a16:creationId xmlns:a16="http://schemas.microsoft.com/office/drawing/2014/main" id="{2A51647E-15CB-4014-82D1-02BA334D3F51}"/>
                    </a:ext>
                  </a:extLst>
                </p:cNvPr>
                <p:cNvSpPr>
                  <a:spLocks noChangeShapeType="1"/>
                </p:cNvSpPr>
                <p:nvPr/>
              </p:nvSpPr>
              <p:spPr bwMode="auto">
                <a:xfrm>
                  <a:off x="96" y="144"/>
                  <a:ext cx="14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6538" name="Line 42">
                <a:extLst>
                  <a:ext uri="{FF2B5EF4-FFF2-40B4-BE49-F238E27FC236}">
                    <a16:creationId xmlns:a16="http://schemas.microsoft.com/office/drawing/2014/main" id="{99F38BDE-2BB9-472A-BEE2-59672323301C}"/>
                  </a:ext>
                </a:extLst>
              </p:cNvPr>
              <p:cNvSpPr>
                <a:spLocks noChangeShapeType="1"/>
              </p:cNvSpPr>
              <p:nvPr/>
            </p:nvSpPr>
            <p:spPr bwMode="auto">
              <a:xfrm>
                <a:off x="1056" y="144"/>
                <a:ext cx="14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6539" name="Rectangle 43">
              <a:extLst>
                <a:ext uri="{FF2B5EF4-FFF2-40B4-BE49-F238E27FC236}">
                  <a16:creationId xmlns:a16="http://schemas.microsoft.com/office/drawing/2014/main" id="{18B2FF0C-3814-43FB-9D7C-4CC245327605}"/>
                </a:ext>
              </a:extLst>
            </p:cNvPr>
            <p:cNvSpPr>
              <a:spLocks noChangeArrowheads="1"/>
            </p:cNvSpPr>
            <p:nvPr/>
          </p:nvSpPr>
          <p:spPr bwMode="auto">
            <a:xfrm>
              <a:off x="144" y="528"/>
              <a:ext cx="1776" cy="960"/>
            </a:xfrm>
            <a:prstGeom prst="rect">
              <a:avLst/>
            </a:prstGeom>
            <a:solidFill>
              <a:srgbClr val="CCFFFF"/>
            </a:solidFill>
            <a:ln w="9525">
              <a:solidFill>
                <a:schemeClr val="tx1"/>
              </a:solidFill>
              <a:miter lim="800000"/>
              <a:headEnd/>
              <a:tailEnd/>
            </a:ln>
          </p:spPr>
          <p:txBody>
            <a:bodyPr wrap="none" anchor="ctr"/>
            <a:lstStyle/>
            <a:p>
              <a:endParaRPr lang="zh-CN" altLang="en-US"/>
            </a:p>
          </p:txBody>
        </p:sp>
        <p:sp>
          <p:nvSpPr>
            <p:cNvPr id="106540" name="Text Box 44">
              <a:extLst>
                <a:ext uri="{FF2B5EF4-FFF2-40B4-BE49-F238E27FC236}">
                  <a16:creationId xmlns:a16="http://schemas.microsoft.com/office/drawing/2014/main" id="{C9CC1844-EAD8-4179-A60A-EB67BF8E1D69}"/>
                </a:ext>
              </a:extLst>
            </p:cNvPr>
            <p:cNvSpPr txBox="1">
              <a:spLocks noChangeArrowheads="1"/>
            </p:cNvSpPr>
            <p:nvPr/>
          </p:nvSpPr>
          <p:spPr bwMode="auto">
            <a:xfrm>
              <a:off x="720" y="1190"/>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t>P</a:t>
              </a:r>
              <a:r>
                <a:rPr lang="zh-CN" altLang="en-US" sz="2000" b="1"/>
                <a:t>型衬底</a:t>
              </a:r>
            </a:p>
          </p:txBody>
        </p:sp>
        <p:grpSp>
          <p:nvGrpSpPr>
            <p:cNvPr id="106541" name="Group 45">
              <a:extLst>
                <a:ext uri="{FF2B5EF4-FFF2-40B4-BE49-F238E27FC236}">
                  <a16:creationId xmlns:a16="http://schemas.microsoft.com/office/drawing/2014/main" id="{4503CA5A-3BE7-4A24-A577-0294C9215BE4}"/>
                </a:ext>
              </a:extLst>
            </p:cNvPr>
            <p:cNvGrpSpPr>
              <a:grpSpLocks/>
            </p:cNvGrpSpPr>
            <p:nvPr/>
          </p:nvGrpSpPr>
          <p:grpSpPr bwMode="auto">
            <a:xfrm>
              <a:off x="336" y="528"/>
              <a:ext cx="480" cy="250"/>
              <a:chOff x="0" y="0"/>
              <a:chExt cx="480" cy="250"/>
            </a:xfrm>
          </p:grpSpPr>
          <p:sp>
            <p:nvSpPr>
              <p:cNvPr id="106542" name="Rectangle 46">
                <a:extLst>
                  <a:ext uri="{FF2B5EF4-FFF2-40B4-BE49-F238E27FC236}">
                    <a16:creationId xmlns:a16="http://schemas.microsoft.com/office/drawing/2014/main" id="{F0352D69-7AA9-466E-85AF-0F61C527DCE2}"/>
                  </a:ext>
                </a:extLst>
              </p:cNvPr>
              <p:cNvSpPr>
                <a:spLocks noChangeArrowheads="1"/>
              </p:cNvSpPr>
              <p:nvPr/>
            </p:nvSpPr>
            <p:spPr bwMode="auto">
              <a:xfrm>
                <a:off x="0" y="0"/>
                <a:ext cx="432" cy="240"/>
              </a:xfrm>
              <a:prstGeom prst="rect">
                <a:avLst/>
              </a:prstGeom>
              <a:solidFill>
                <a:srgbClr val="FFFFCC"/>
              </a:solidFill>
              <a:ln w="9525">
                <a:solidFill>
                  <a:schemeClr val="tx1"/>
                </a:solidFill>
                <a:miter lim="800000"/>
                <a:headEnd/>
                <a:tailEnd/>
              </a:ln>
            </p:spPr>
            <p:txBody>
              <a:bodyPr wrap="none" anchor="ctr"/>
              <a:lstStyle/>
              <a:p>
                <a:endParaRPr lang="zh-CN" altLang="en-US"/>
              </a:p>
            </p:txBody>
          </p:sp>
          <p:sp>
            <p:nvSpPr>
              <p:cNvPr id="106543" name="Text Box 47">
                <a:extLst>
                  <a:ext uri="{FF2B5EF4-FFF2-40B4-BE49-F238E27FC236}">
                    <a16:creationId xmlns:a16="http://schemas.microsoft.com/office/drawing/2014/main" id="{157C8BF2-4EB6-4899-9914-8A89B08D57D1}"/>
                  </a:ext>
                </a:extLst>
              </p:cNvPr>
              <p:cNvSpPr txBox="1">
                <a:spLocks noChangeArrowheads="1"/>
              </p:cNvSpPr>
              <p:nvPr/>
            </p:nvSpPr>
            <p:spPr bwMode="auto">
              <a:xfrm>
                <a:off x="96" y="0"/>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t>N</a:t>
                </a:r>
                <a:r>
                  <a:rPr lang="en-US" altLang="zh-CN" sz="2000" b="1" baseline="30000"/>
                  <a:t>+</a:t>
                </a:r>
                <a:endParaRPr lang="en-US" altLang="zh-CN" sz="2000" b="1"/>
              </a:p>
            </p:txBody>
          </p:sp>
        </p:grpSp>
        <p:grpSp>
          <p:nvGrpSpPr>
            <p:cNvPr id="106544" name="Group 48">
              <a:extLst>
                <a:ext uri="{FF2B5EF4-FFF2-40B4-BE49-F238E27FC236}">
                  <a16:creationId xmlns:a16="http://schemas.microsoft.com/office/drawing/2014/main" id="{CACDD969-62AC-4B95-9C55-D5DB9D68DF82}"/>
                </a:ext>
              </a:extLst>
            </p:cNvPr>
            <p:cNvGrpSpPr>
              <a:grpSpLocks/>
            </p:cNvGrpSpPr>
            <p:nvPr/>
          </p:nvGrpSpPr>
          <p:grpSpPr bwMode="auto">
            <a:xfrm>
              <a:off x="1296" y="518"/>
              <a:ext cx="480" cy="250"/>
              <a:chOff x="0" y="0"/>
              <a:chExt cx="480" cy="250"/>
            </a:xfrm>
          </p:grpSpPr>
          <p:sp>
            <p:nvSpPr>
              <p:cNvPr id="106545" name="Rectangle 49">
                <a:extLst>
                  <a:ext uri="{FF2B5EF4-FFF2-40B4-BE49-F238E27FC236}">
                    <a16:creationId xmlns:a16="http://schemas.microsoft.com/office/drawing/2014/main" id="{FBB76ECE-E404-4F3E-A9BD-4619763326AA}"/>
                  </a:ext>
                </a:extLst>
              </p:cNvPr>
              <p:cNvSpPr>
                <a:spLocks noChangeArrowheads="1"/>
              </p:cNvSpPr>
              <p:nvPr/>
            </p:nvSpPr>
            <p:spPr bwMode="auto">
              <a:xfrm>
                <a:off x="0" y="10"/>
                <a:ext cx="432" cy="240"/>
              </a:xfrm>
              <a:prstGeom prst="rect">
                <a:avLst/>
              </a:prstGeom>
              <a:solidFill>
                <a:srgbClr val="FFFFCC"/>
              </a:solidFill>
              <a:ln w="9525">
                <a:solidFill>
                  <a:schemeClr val="tx1"/>
                </a:solidFill>
                <a:miter lim="800000"/>
                <a:headEnd/>
                <a:tailEnd/>
              </a:ln>
            </p:spPr>
            <p:txBody>
              <a:bodyPr wrap="none" anchor="ctr"/>
              <a:lstStyle/>
              <a:p>
                <a:endParaRPr lang="zh-CN" altLang="en-US"/>
              </a:p>
            </p:txBody>
          </p:sp>
          <p:sp>
            <p:nvSpPr>
              <p:cNvPr id="106546" name="Text Box 50">
                <a:extLst>
                  <a:ext uri="{FF2B5EF4-FFF2-40B4-BE49-F238E27FC236}">
                    <a16:creationId xmlns:a16="http://schemas.microsoft.com/office/drawing/2014/main" id="{61EBB917-DABD-4680-9441-0525DCDEA579}"/>
                  </a:ext>
                </a:extLst>
              </p:cNvPr>
              <p:cNvSpPr txBox="1">
                <a:spLocks noChangeArrowheads="1"/>
              </p:cNvSpPr>
              <p:nvPr/>
            </p:nvSpPr>
            <p:spPr bwMode="auto">
              <a:xfrm>
                <a:off x="96" y="0"/>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t>N</a:t>
                </a:r>
                <a:r>
                  <a:rPr lang="en-US" altLang="zh-CN" sz="2000" b="1" baseline="30000"/>
                  <a:t>+</a:t>
                </a:r>
                <a:endParaRPr lang="en-US" altLang="zh-CN" sz="2000" b="1"/>
              </a:p>
            </p:txBody>
          </p:sp>
        </p:grpSp>
        <p:sp>
          <p:nvSpPr>
            <p:cNvPr id="106547" name="Text Box 51">
              <a:extLst>
                <a:ext uri="{FF2B5EF4-FFF2-40B4-BE49-F238E27FC236}">
                  <a16:creationId xmlns:a16="http://schemas.microsoft.com/office/drawing/2014/main" id="{C1ADE557-3B86-41C4-86A6-AD250CC3F8EC}"/>
                </a:ext>
              </a:extLst>
            </p:cNvPr>
            <p:cNvSpPr txBox="1">
              <a:spLocks noChangeArrowheads="1"/>
            </p:cNvSpPr>
            <p:nvPr/>
          </p:nvSpPr>
          <p:spPr bwMode="auto">
            <a:xfrm>
              <a:off x="1056" y="153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rgbClr val="FF3300"/>
                  </a:solidFill>
                </a:rPr>
                <a:t>B</a:t>
              </a:r>
            </a:p>
          </p:txBody>
        </p:sp>
        <p:sp>
          <p:nvSpPr>
            <p:cNvPr id="106548" name="Text Box 52">
              <a:extLst>
                <a:ext uri="{FF2B5EF4-FFF2-40B4-BE49-F238E27FC236}">
                  <a16:creationId xmlns:a16="http://schemas.microsoft.com/office/drawing/2014/main" id="{49DF803C-1CD7-4870-9330-864D3707A19D}"/>
                </a:ext>
              </a:extLst>
            </p:cNvPr>
            <p:cNvSpPr txBox="1">
              <a:spLocks noChangeArrowheads="1"/>
            </p:cNvSpPr>
            <p:nvPr/>
          </p:nvSpPr>
          <p:spPr bwMode="auto">
            <a:xfrm>
              <a:off x="1104" y="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rgbClr val="FF3300"/>
                  </a:solidFill>
                </a:rPr>
                <a:t>G</a:t>
              </a:r>
            </a:p>
          </p:txBody>
        </p:sp>
        <p:sp>
          <p:nvSpPr>
            <p:cNvPr id="106549" name="Text Box 53">
              <a:extLst>
                <a:ext uri="{FF2B5EF4-FFF2-40B4-BE49-F238E27FC236}">
                  <a16:creationId xmlns:a16="http://schemas.microsoft.com/office/drawing/2014/main" id="{E2BF98F7-FA5A-48FA-9B0D-5F705D9088BB}"/>
                </a:ext>
              </a:extLst>
            </p:cNvPr>
            <p:cNvSpPr txBox="1">
              <a:spLocks noChangeArrowheads="1"/>
            </p:cNvSpPr>
            <p:nvPr/>
          </p:nvSpPr>
          <p:spPr bwMode="auto">
            <a:xfrm>
              <a:off x="0" y="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rgbClr val="FF3300"/>
                  </a:solidFill>
                </a:rPr>
                <a:t>S</a:t>
              </a:r>
            </a:p>
          </p:txBody>
        </p:sp>
        <p:sp>
          <p:nvSpPr>
            <p:cNvPr id="106550" name="Text Box 54">
              <a:extLst>
                <a:ext uri="{FF2B5EF4-FFF2-40B4-BE49-F238E27FC236}">
                  <a16:creationId xmlns:a16="http://schemas.microsoft.com/office/drawing/2014/main" id="{371DACBD-AE7C-4C15-BE67-05B127A3B63B}"/>
                </a:ext>
              </a:extLst>
            </p:cNvPr>
            <p:cNvSpPr txBox="1">
              <a:spLocks noChangeArrowheads="1"/>
            </p:cNvSpPr>
            <p:nvPr/>
          </p:nvSpPr>
          <p:spPr bwMode="auto">
            <a:xfrm>
              <a:off x="1776" y="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rgbClr val="FF3300"/>
                  </a:solidFill>
                </a:rPr>
                <a:t>D</a:t>
              </a:r>
            </a:p>
          </p:txBody>
        </p:sp>
        <p:sp>
          <p:nvSpPr>
            <p:cNvPr id="106551" name="Text Box 55">
              <a:extLst>
                <a:ext uri="{FF2B5EF4-FFF2-40B4-BE49-F238E27FC236}">
                  <a16:creationId xmlns:a16="http://schemas.microsoft.com/office/drawing/2014/main" id="{5988370A-CC54-48A8-8CD0-37ECC4E57F46}"/>
                </a:ext>
              </a:extLst>
            </p:cNvPr>
            <p:cNvSpPr txBox="1">
              <a:spLocks noChangeArrowheads="1"/>
            </p:cNvSpPr>
            <p:nvPr/>
          </p:nvSpPr>
          <p:spPr bwMode="auto">
            <a:xfrm>
              <a:off x="720" y="326"/>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solidFill>
                    <a:srgbClr val="FF3300"/>
                  </a:solidFill>
                </a:rPr>
                <a:t>++++++</a:t>
              </a:r>
            </a:p>
          </p:txBody>
        </p:sp>
        <p:sp>
          <p:nvSpPr>
            <p:cNvPr id="106552" name="Line 56">
              <a:extLst>
                <a:ext uri="{FF2B5EF4-FFF2-40B4-BE49-F238E27FC236}">
                  <a16:creationId xmlns:a16="http://schemas.microsoft.com/office/drawing/2014/main" id="{86BE9424-7F99-40F3-9D35-B1C507B2996F}"/>
                </a:ext>
              </a:extLst>
            </p:cNvPr>
            <p:cNvSpPr>
              <a:spLocks noChangeShapeType="1"/>
            </p:cNvSpPr>
            <p:nvPr/>
          </p:nvSpPr>
          <p:spPr bwMode="auto">
            <a:xfrm>
              <a:off x="768" y="576"/>
              <a:ext cx="528" cy="0"/>
            </a:xfrm>
            <a:prstGeom prst="line">
              <a:avLst/>
            </a:prstGeom>
            <a:noFill/>
            <a:ln w="38100">
              <a:solidFill>
                <a:srgbClr val="9900CC"/>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53" name="Line 57">
              <a:extLst>
                <a:ext uri="{FF2B5EF4-FFF2-40B4-BE49-F238E27FC236}">
                  <a16:creationId xmlns:a16="http://schemas.microsoft.com/office/drawing/2014/main" id="{BE0C4D37-8479-473C-A8E5-622E93B73002}"/>
                </a:ext>
              </a:extLst>
            </p:cNvPr>
            <p:cNvSpPr>
              <a:spLocks noChangeShapeType="1"/>
            </p:cNvSpPr>
            <p:nvPr/>
          </p:nvSpPr>
          <p:spPr bwMode="auto">
            <a:xfrm>
              <a:off x="780" y="645"/>
              <a:ext cx="528" cy="0"/>
            </a:xfrm>
            <a:prstGeom prst="line">
              <a:avLst/>
            </a:prstGeom>
            <a:noFill/>
            <a:ln w="38100">
              <a:solidFill>
                <a:srgbClr val="9900CC"/>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54" name="Line 58">
              <a:extLst>
                <a:ext uri="{FF2B5EF4-FFF2-40B4-BE49-F238E27FC236}">
                  <a16:creationId xmlns:a16="http://schemas.microsoft.com/office/drawing/2014/main" id="{BCC65D49-A5AA-4916-884D-C23C069A6C31}"/>
                </a:ext>
              </a:extLst>
            </p:cNvPr>
            <p:cNvSpPr>
              <a:spLocks noChangeShapeType="1"/>
            </p:cNvSpPr>
            <p:nvPr/>
          </p:nvSpPr>
          <p:spPr bwMode="auto">
            <a:xfrm>
              <a:off x="768" y="693"/>
              <a:ext cx="52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6555" name="Text Box 59">
            <a:extLst>
              <a:ext uri="{FF2B5EF4-FFF2-40B4-BE49-F238E27FC236}">
                <a16:creationId xmlns:a16="http://schemas.microsoft.com/office/drawing/2014/main" id="{E8255D87-9E90-4CBD-BE74-49ABD877FB31}"/>
              </a:ext>
            </a:extLst>
          </p:cNvPr>
          <p:cNvSpPr txBox="1">
            <a:spLocks noChangeArrowheads="1"/>
          </p:cNvSpPr>
          <p:nvPr/>
        </p:nvSpPr>
        <p:spPr bwMode="auto">
          <a:xfrm>
            <a:off x="381000" y="1217613"/>
            <a:ext cx="8610600" cy="140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10000"/>
              </a:lnSpc>
            </a:pPr>
            <a:r>
              <a:rPr lang="zh-CN" altLang="en-US" sz="2600" b="1"/>
              <a:t>　　制造过程中预先在二氧化硅的绝缘层中掺入正离子，这些正离子电场在 </a:t>
            </a:r>
            <a:r>
              <a:rPr lang="en-US" altLang="zh-CN" sz="2600" b="1"/>
              <a:t>P </a:t>
            </a:r>
            <a:r>
              <a:rPr lang="zh-CN" altLang="en-US" sz="2600" b="1"/>
              <a:t>型衬底中</a:t>
            </a:r>
            <a:r>
              <a:rPr lang="zh-CN" altLang="en-US" sz="2600" b="1">
                <a:latin typeface="宋体" panose="02010600030101010101" pitchFamily="2" charset="-122"/>
              </a:rPr>
              <a:t>“</a:t>
            </a:r>
            <a:r>
              <a:rPr lang="zh-CN" altLang="en-US" sz="2600" b="1"/>
              <a:t>感应</a:t>
            </a:r>
            <a:r>
              <a:rPr lang="zh-CN" altLang="en-US" sz="2600" b="1">
                <a:latin typeface="宋体" panose="02010600030101010101" pitchFamily="2" charset="-122"/>
              </a:rPr>
              <a:t>”</a:t>
            </a:r>
            <a:r>
              <a:rPr lang="zh-CN" altLang="en-US" sz="2600" b="1"/>
              <a:t>负电荷，形成</a:t>
            </a:r>
            <a:r>
              <a:rPr lang="zh-CN" altLang="en-US" sz="2600" b="1">
                <a:latin typeface="宋体" panose="02010600030101010101" pitchFamily="2" charset="-122"/>
              </a:rPr>
              <a:t>“</a:t>
            </a:r>
            <a:r>
              <a:rPr lang="zh-CN" altLang="en-US" sz="2600" b="1"/>
              <a:t>反型层</a:t>
            </a:r>
            <a:r>
              <a:rPr lang="zh-CN" altLang="en-US" sz="2600" b="1">
                <a:latin typeface="宋体" panose="02010600030101010101" pitchFamily="2" charset="-122"/>
              </a:rPr>
              <a:t>”</a:t>
            </a:r>
            <a:r>
              <a:rPr lang="zh-CN" altLang="en-US" sz="2600" b="1"/>
              <a:t>。即使 </a:t>
            </a:r>
            <a:r>
              <a:rPr lang="en-US" altLang="zh-CN" sz="2600" b="1" i="1"/>
              <a:t>U</a:t>
            </a:r>
            <a:r>
              <a:rPr lang="en-US" altLang="zh-CN" sz="2600" b="1" baseline="-25000"/>
              <a:t>GS</a:t>
            </a:r>
            <a:r>
              <a:rPr lang="en-US" altLang="zh-CN" sz="2600" b="1"/>
              <a:t> = 0 </a:t>
            </a:r>
            <a:r>
              <a:rPr lang="zh-CN" altLang="en-US" sz="2600" b="1"/>
              <a:t>也会形成 </a:t>
            </a:r>
            <a:r>
              <a:rPr lang="en-US" altLang="zh-CN" sz="2600" b="1"/>
              <a:t>N </a:t>
            </a:r>
            <a:r>
              <a:rPr lang="zh-CN" altLang="en-US" sz="2600" b="1"/>
              <a:t>型导电沟道。</a:t>
            </a:r>
          </a:p>
        </p:txBody>
      </p:sp>
      <p:sp>
        <p:nvSpPr>
          <p:cNvPr id="106556" name="Text Box 60">
            <a:extLst>
              <a:ext uri="{FF2B5EF4-FFF2-40B4-BE49-F238E27FC236}">
                <a16:creationId xmlns:a16="http://schemas.microsoft.com/office/drawing/2014/main" id="{2C9BC1EF-E22B-446A-908D-938794847142}"/>
              </a:ext>
            </a:extLst>
          </p:cNvPr>
          <p:cNvSpPr txBox="1">
            <a:spLocks noChangeArrowheads="1"/>
          </p:cNvSpPr>
          <p:nvPr/>
        </p:nvSpPr>
        <p:spPr bwMode="auto">
          <a:xfrm>
            <a:off x="6553200" y="3124200"/>
            <a:ext cx="1143000" cy="39687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solidFill>
                  <a:srgbClr val="FF3300"/>
                </a:solidFill>
              </a:rPr>
              <a:t>++++++</a:t>
            </a:r>
          </a:p>
        </p:txBody>
      </p:sp>
      <p:sp>
        <p:nvSpPr>
          <p:cNvPr id="106557" name="Text Box 61">
            <a:extLst>
              <a:ext uri="{FF2B5EF4-FFF2-40B4-BE49-F238E27FC236}">
                <a16:creationId xmlns:a16="http://schemas.microsoft.com/office/drawing/2014/main" id="{F5ABC7FC-9254-43F0-9A89-F26455AAA6D0}"/>
              </a:ext>
            </a:extLst>
          </p:cNvPr>
          <p:cNvSpPr txBox="1">
            <a:spLocks noChangeArrowheads="1"/>
          </p:cNvSpPr>
          <p:nvPr/>
        </p:nvSpPr>
        <p:spPr bwMode="auto">
          <a:xfrm>
            <a:off x="6553200" y="3124200"/>
            <a:ext cx="1143000" cy="39687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solidFill>
                  <a:srgbClr val="FF3300"/>
                </a:solidFill>
              </a:rPr>
              <a:t>++++++</a:t>
            </a:r>
          </a:p>
        </p:txBody>
      </p:sp>
      <p:sp>
        <p:nvSpPr>
          <p:cNvPr id="106558" name="Text Box 62">
            <a:extLst>
              <a:ext uri="{FF2B5EF4-FFF2-40B4-BE49-F238E27FC236}">
                <a16:creationId xmlns:a16="http://schemas.microsoft.com/office/drawing/2014/main" id="{EC45C632-FAD9-42DA-B607-5DC911C6D8C2}"/>
              </a:ext>
            </a:extLst>
          </p:cNvPr>
          <p:cNvSpPr txBox="1">
            <a:spLocks noChangeArrowheads="1"/>
          </p:cNvSpPr>
          <p:nvPr/>
        </p:nvSpPr>
        <p:spPr bwMode="auto">
          <a:xfrm>
            <a:off x="457200" y="2590800"/>
            <a:ext cx="42672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10000"/>
              </a:lnSpc>
            </a:pPr>
            <a:r>
              <a:rPr lang="zh-CN" altLang="en-US" sz="2600" b="1" i="1">
                <a:solidFill>
                  <a:srgbClr val="9900CC"/>
                </a:solidFill>
              </a:rPr>
              <a:t>　　</a:t>
            </a:r>
            <a:r>
              <a:rPr lang="en-US" altLang="zh-CN" sz="2600" b="1" i="1">
                <a:solidFill>
                  <a:srgbClr val="9900CC"/>
                </a:solidFill>
              </a:rPr>
              <a:t>U</a:t>
            </a:r>
            <a:r>
              <a:rPr lang="en-US" altLang="zh-CN" sz="2600" b="1" baseline="-25000">
                <a:solidFill>
                  <a:srgbClr val="9900CC"/>
                </a:solidFill>
              </a:rPr>
              <a:t>GS</a:t>
            </a:r>
            <a:r>
              <a:rPr lang="en-US" altLang="zh-CN" sz="2600" b="1">
                <a:solidFill>
                  <a:srgbClr val="9900CC"/>
                </a:solidFill>
              </a:rPr>
              <a:t> = 0</a:t>
            </a:r>
            <a:r>
              <a:rPr lang="zh-CN" altLang="en-US" sz="2600" b="1">
                <a:solidFill>
                  <a:srgbClr val="9900CC"/>
                </a:solidFill>
              </a:rPr>
              <a:t>，</a:t>
            </a:r>
            <a:r>
              <a:rPr lang="en-US" altLang="zh-CN" sz="2600" b="1" i="1">
                <a:solidFill>
                  <a:srgbClr val="9900CC"/>
                </a:solidFill>
              </a:rPr>
              <a:t>U</a:t>
            </a:r>
            <a:r>
              <a:rPr lang="en-US" altLang="zh-CN" sz="2600" b="1" baseline="-25000">
                <a:solidFill>
                  <a:srgbClr val="9900CC"/>
                </a:solidFill>
              </a:rPr>
              <a:t>DS</a:t>
            </a:r>
            <a:r>
              <a:rPr lang="en-US" altLang="zh-CN" sz="2600" b="1">
                <a:solidFill>
                  <a:srgbClr val="9900CC"/>
                </a:solidFill>
              </a:rPr>
              <a:t> &gt; 0</a:t>
            </a:r>
            <a:r>
              <a:rPr lang="zh-CN" altLang="en-US" sz="2600" b="1">
                <a:solidFill>
                  <a:srgbClr val="9900CC"/>
                </a:solidFill>
              </a:rPr>
              <a:t>，产生较大的漏极电流；</a:t>
            </a:r>
          </a:p>
        </p:txBody>
      </p:sp>
      <p:sp>
        <p:nvSpPr>
          <p:cNvPr id="106559" name="Text Box 63">
            <a:extLst>
              <a:ext uri="{FF2B5EF4-FFF2-40B4-BE49-F238E27FC236}">
                <a16:creationId xmlns:a16="http://schemas.microsoft.com/office/drawing/2014/main" id="{3C3CC61B-BE01-4326-A6F0-F6719DE29136}"/>
              </a:ext>
            </a:extLst>
          </p:cNvPr>
          <p:cNvSpPr txBox="1">
            <a:spLocks noChangeArrowheads="1"/>
          </p:cNvSpPr>
          <p:nvPr/>
        </p:nvSpPr>
        <p:spPr bwMode="auto">
          <a:xfrm>
            <a:off x="381000" y="3505200"/>
            <a:ext cx="42672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10000"/>
              </a:lnSpc>
            </a:pPr>
            <a:r>
              <a:rPr lang="zh-CN" altLang="en-US" sz="2600" b="1" i="1">
                <a:solidFill>
                  <a:srgbClr val="0000FF"/>
                </a:solidFill>
              </a:rPr>
              <a:t>　　</a:t>
            </a:r>
            <a:r>
              <a:rPr lang="en-US" altLang="zh-CN" sz="2600" b="1" i="1">
                <a:solidFill>
                  <a:srgbClr val="0000FF"/>
                </a:solidFill>
              </a:rPr>
              <a:t>U</a:t>
            </a:r>
            <a:r>
              <a:rPr lang="en-US" altLang="zh-CN" sz="2600" b="1" baseline="-25000">
                <a:solidFill>
                  <a:srgbClr val="0000FF"/>
                </a:solidFill>
              </a:rPr>
              <a:t>GS</a:t>
            </a:r>
            <a:r>
              <a:rPr lang="en-US" altLang="zh-CN" sz="2600" b="1">
                <a:solidFill>
                  <a:srgbClr val="0000FF"/>
                </a:solidFill>
              </a:rPr>
              <a:t> &lt; 0</a:t>
            </a:r>
            <a:r>
              <a:rPr lang="zh-CN" altLang="en-US" sz="2600" b="1">
                <a:solidFill>
                  <a:srgbClr val="0000FF"/>
                </a:solidFill>
              </a:rPr>
              <a:t>，绝缘层中正离子感应的负电荷减少，导电沟道变窄，</a:t>
            </a:r>
            <a:r>
              <a:rPr lang="en-US" altLang="zh-CN" sz="2600" b="1" i="1">
                <a:solidFill>
                  <a:srgbClr val="0000FF"/>
                </a:solidFill>
              </a:rPr>
              <a:t>i</a:t>
            </a:r>
            <a:r>
              <a:rPr lang="en-US" altLang="zh-CN" sz="2600" b="1" baseline="-25000">
                <a:solidFill>
                  <a:srgbClr val="0000FF"/>
                </a:solidFill>
              </a:rPr>
              <a:t>D</a:t>
            </a:r>
            <a:r>
              <a:rPr lang="en-US" altLang="zh-CN" sz="2600" b="1">
                <a:solidFill>
                  <a:srgbClr val="0000FF"/>
                </a:solidFill>
              </a:rPr>
              <a:t> </a:t>
            </a:r>
            <a:r>
              <a:rPr lang="zh-CN" altLang="en-US" sz="2600" b="1">
                <a:solidFill>
                  <a:srgbClr val="0000FF"/>
                </a:solidFill>
              </a:rPr>
              <a:t>减小；</a:t>
            </a:r>
            <a:endParaRPr lang="zh-CN" altLang="en-US" sz="2600" b="1" baseline="-25000">
              <a:solidFill>
                <a:srgbClr val="0000FF"/>
              </a:solidFill>
            </a:endParaRPr>
          </a:p>
        </p:txBody>
      </p:sp>
      <p:sp>
        <p:nvSpPr>
          <p:cNvPr id="106560" name="Text Box 64">
            <a:extLst>
              <a:ext uri="{FF2B5EF4-FFF2-40B4-BE49-F238E27FC236}">
                <a16:creationId xmlns:a16="http://schemas.microsoft.com/office/drawing/2014/main" id="{72881E5B-0F0F-4F7A-A1DE-012682CB5FFD}"/>
              </a:ext>
            </a:extLst>
          </p:cNvPr>
          <p:cNvSpPr txBox="1">
            <a:spLocks noChangeArrowheads="1"/>
          </p:cNvSpPr>
          <p:nvPr/>
        </p:nvSpPr>
        <p:spPr bwMode="auto">
          <a:xfrm>
            <a:off x="381000" y="4800600"/>
            <a:ext cx="43434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10000"/>
              </a:lnSpc>
            </a:pPr>
            <a:r>
              <a:rPr lang="zh-CN" altLang="en-US" sz="2600" b="1" i="1">
                <a:solidFill>
                  <a:srgbClr val="A50021"/>
                </a:solidFill>
              </a:rPr>
              <a:t>　　</a:t>
            </a:r>
            <a:r>
              <a:rPr lang="en-US" altLang="zh-CN" sz="2600" b="1" i="1">
                <a:solidFill>
                  <a:srgbClr val="A50021"/>
                </a:solidFill>
              </a:rPr>
              <a:t>U</a:t>
            </a:r>
            <a:r>
              <a:rPr lang="en-US" altLang="zh-CN" sz="2600" b="1" baseline="-25000">
                <a:solidFill>
                  <a:srgbClr val="A50021"/>
                </a:solidFill>
              </a:rPr>
              <a:t>GS</a:t>
            </a:r>
            <a:r>
              <a:rPr lang="en-US" altLang="zh-CN" sz="2600" b="1">
                <a:solidFill>
                  <a:srgbClr val="A50021"/>
                </a:solidFill>
              </a:rPr>
              <a:t> =</a:t>
            </a:r>
            <a:r>
              <a:rPr lang="en-US" altLang="zh-CN" sz="2600" b="1">
                <a:solidFill>
                  <a:srgbClr val="A50021"/>
                </a:solidFill>
                <a:latin typeface="Symbol" panose="05050102010706020507" pitchFamily="18" charset="2"/>
              </a:rPr>
              <a:t> </a:t>
            </a:r>
            <a:r>
              <a:rPr lang="en-US" altLang="zh-CN" sz="2600" b="1" i="1">
                <a:solidFill>
                  <a:srgbClr val="A50021"/>
                </a:solidFill>
              </a:rPr>
              <a:t>U</a:t>
            </a:r>
            <a:r>
              <a:rPr lang="en-US" altLang="zh-CN" sz="2600" b="1" baseline="-25000">
                <a:solidFill>
                  <a:srgbClr val="A50021"/>
                </a:solidFill>
              </a:rPr>
              <a:t>P</a:t>
            </a:r>
            <a:r>
              <a:rPr lang="en-US" altLang="zh-CN" sz="2600" b="1">
                <a:solidFill>
                  <a:srgbClr val="A50021"/>
                </a:solidFill>
              </a:rPr>
              <a:t> , </a:t>
            </a:r>
            <a:r>
              <a:rPr lang="zh-CN" altLang="en-US" sz="2600" b="1">
                <a:solidFill>
                  <a:srgbClr val="A50021"/>
                </a:solidFill>
                <a:latin typeface="宋体" panose="02010600030101010101" pitchFamily="2" charset="-122"/>
              </a:rPr>
              <a:t>感应电荷被“耗尽”，</a:t>
            </a:r>
            <a:r>
              <a:rPr lang="en-US" altLang="zh-CN" sz="2600" b="1" i="1">
                <a:solidFill>
                  <a:srgbClr val="A50021"/>
                </a:solidFill>
              </a:rPr>
              <a:t>i</a:t>
            </a:r>
            <a:r>
              <a:rPr lang="en-US" altLang="zh-CN" sz="2600" b="1" baseline="-25000">
                <a:solidFill>
                  <a:srgbClr val="A50021"/>
                </a:solidFill>
              </a:rPr>
              <a:t>D</a:t>
            </a:r>
            <a:r>
              <a:rPr lang="en-US" altLang="zh-CN" sz="2600" b="1">
                <a:solidFill>
                  <a:srgbClr val="A50021"/>
                </a:solidFill>
              </a:rPr>
              <a:t> </a:t>
            </a:r>
            <a:r>
              <a:rPr lang="en-US" altLang="zh-CN" sz="2600" b="1">
                <a:solidFill>
                  <a:srgbClr val="A50021"/>
                </a:solidFill>
                <a:sym typeface="Symbol" panose="05050102010706020507" pitchFamily="18" charset="2"/>
              </a:rPr>
              <a:t> </a:t>
            </a:r>
            <a:r>
              <a:rPr lang="en-US" altLang="zh-CN" sz="2600" b="1">
                <a:solidFill>
                  <a:srgbClr val="A50021"/>
                </a:solidFill>
              </a:rPr>
              <a:t>0</a:t>
            </a:r>
            <a:r>
              <a:rPr lang="zh-CN" altLang="en-US" sz="2600" b="1">
                <a:solidFill>
                  <a:srgbClr val="A50021"/>
                </a:solidFill>
              </a:rPr>
              <a:t>。</a:t>
            </a:r>
          </a:p>
        </p:txBody>
      </p:sp>
      <p:sp>
        <p:nvSpPr>
          <p:cNvPr id="106561" name="Text Box 65">
            <a:extLst>
              <a:ext uri="{FF2B5EF4-FFF2-40B4-BE49-F238E27FC236}">
                <a16:creationId xmlns:a16="http://schemas.microsoft.com/office/drawing/2014/main" id="{6132F631-2BC2-4FDF-B9A3-0180179846D0}"/>
              </a:ext>
            </a:extLst>
          </p:cNvPr>
          <p:cNvSpPr txBox="1">
            <a:spLocks noChangeArrowheads="1"/>
          </p:cNvSpPr>
          <p:nvPr/>
        </p:nvSpPr>
        <p:spPr bwMode="auto">
          <a:xfrm>
            <a:off x="1143000" y="5867400"/>
            <a:ext cx="3810000" cy="48895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600" b="1" i="1">
                <a:solidFill>
                  <a:srgbClr val="A50021"/>
                </a:solidFill>
              </a:rPr>
              <a:t>U</a:t>
            </a:r>
            <a:r>
              <a:rPr lang="en-US" altLang="zh-CN" sz="2600" b="1" baseline="-25000">
                <a:solidFill>
                  <a:srgbClr val="A50021"/>
                </a:solidFill>
              </a:rPr>
              <a:t>P</a:t>
            </a:r>
            <a:r>
              <a:rPr lang="zh-CN" altLang="en-US" sz="2600" b="1">
                <a:solidFill>
                  <a:srgbClr val="FF3300"/>
                </a:solidFill>
              </a:rPr>
              <a:t>或</a:t>
            </a:r>
            <a:r>
              <a:rPr lang="en-US" altLang="zh-CN" sz="2600" b="1" i="1">
                <a:solidFill>
                  <a:srgbClr val="FF3300"/>
                </a:solidFill>
              </a:rPr>
              <a:t>U</a:t>
            </a:r>
            <a:r>
              <a:rPr lang="en-US" altLang="zh-CN" sz="2600" b="1" baseline="-25000">
                <a:solidFill>
                  <a:srgbClr val="FF3300"/>
                </a:solidFill>
              </a:rPr>
              <a:t>GS(off)</a:t>
            </a:r>
            <a:r>
              <a:rPr lang="zh-CN" altLang="en-US" sz="2600" b="1">
                <a:solidFill>
                  <a:srgbClr val="FF3300"/>
                </a:solidFill>
              </a:rPr>
              <a:t>称为夹断电压</a:t>
            </a:r>
            <a:endParaRPr lang="zh-CN" altLang="en-US" b="1">
              <a:solidFill>
                <a:srgbClr val="FF3300"/>
              </a:solidFill>
            </a:endParaRPr>
          </a:p>
        </p:txBody>
      </p:sp>
      <p:sp>
        <p:nvSpPr>
          <p:cNvPr id="106562" name="Text Box 66">
            <a:extLst>
              <a:ext uri="{FF2B5EF4-FFF2-40B4-BE49-F238E27FC236}">
                <a16:creationId xmlns:a16="http://schemas.microsoft.com/office/drawing/2014/main" id="{FB60B47B-D8DD-4B2F-A857-F754AA02C596}"/>
              </a:ext>
            </a:extLst>
          </p:cNvPr>
          <p:cNvSpPr txBox="1">
            <a:spLocks noChangeArrowheads="1"/>
          </p:cNvSpPr>
          <p:nvPr/>
        </p:nvSpPr>
        <p:spPr bwMode="auto">
          <a:xfrm>
            <a:off x="5791200" y="5638800"/>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b="1">
                <a:solidFill>
                  <a:srgbClr val="FF00FF"/>
                </a:solidFill>
                <a:ea typeface="黑体" panose="02010609060101010101" pitchFamily="49" charset="-122"/>
              </a:rPr>
              <a:t>图 1.4.11</a:t>
            </a:r>
            <a:endParaRPr lang="zh-CN" altLang="en-US" sz="2000" b="1">
              <a:solidFill>
                <a:srgbClr val="0000FF"/>
              </a:solidFill>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6498"/>
                                        </p:tgtEl>
                                        <p:attrNameLst>
                                          <p:attrName>style.visibility</p:attrName>
                                        </p:attrNameLst>
                                      </p:cBhvr>
                                      <p:to>
                                        <p:strVal val="visible"/>
                                      </p:to>
                                    </p:set>
                                    <p:animEffect transition="in" filter="dissolve">
                                      <p:cBhvr>
                                        <p:cTn id="7" dur="500"/>
                                        <p:tgtEl>
                                          <p:spTgt spid="1064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6555"/>
                                        </p:tgtEl>
                                        <p:attrNameLst>
                                          <p:attrName>style.visibility</p:attrName>
                                        </p:attrNameLst>
                                      </p:cBhvr>
                                      <p:to>
                                        <p:strVal val="visible"/>
                                      </p:to>
                                    </p:set>
                                    <p:animEffect transition="in" filter="checkerboard(across)">
                                      <p:cBhvr>
                                        <p:cTn id="12" dur="500"/>
                                        <p:tgtEl>
                                          <p:spTgt spid="1065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strVal val="#ppt_h"/>
                                          </p:val>
                                        </p:tav>
                                        <p:tav tm="100000">
                                          <p:val>
                                            <p:strVal val="#ppt_h"/>
                                          </p:val>
                                        </p:tav>
                                      </p:tavLst>
                                    </p:anim>
                                  </p:childTnLst>
                                </p:cTn>
                              </p:par>
                            </p:childTnLst>
                          </p:cTn>
                        </p:par>
                        <p:par>
                          <p:cTn id="19" fill="hold" nodeType="afterGroup">
                            <p:stCondLst>
                              <p:cond delay="500"/>
                            </p:stCondLst>
                            <p:childTnLst>
                              <p:par>
                                <p:cTn id="20" presetID="9" presetClass="entr" presetSubtype="0" fill="hold" grpId="0" nodeType="afterEffect">
                                  <p:stCondLst>
                                    <p:cond delay="0"/>
                                  </p:stCondLst>
                                  <p:childTnLst>
                                    <p:set>
                                      <p:cBhvr>
                                        <p:cTn id="21" dur="1" fill="hold">
                                          <p:stCondLst>
                                            <p:cond delay="0"/>
                                          </p:stCondLst>
                                        </p:cTn>
                                        <p:tgtEl>
                                          <p:spTgt spid="106562"/>
                                        </p:tgtEl>
                                        <p:attrNameLst>
                                          <p:attrName>style.visibility</p:attrName>
                                        </p:attrNameLst>
                                      </p:cBhvr>
                                      <p:to>
                                        <p:strVal val="visible"/>
                                      </p:to>
                                    </p:set>
                                    <p:animEffect transition="in" filter="dissolve">
                                      <p:cBhvr>
                                        <p:cTn id="22" dur="500"/>
                                        <p:tgtEl>
                                          <p:spTgt spid="10656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32" fill="hold" grpId="0" nodeType="clickEffect">
                                  <p:stCondLst>
                                    <p:cond delay="0"/>
                                  </p:stCondLst>
                                  <p:childTnLst>
                                    <p:set>
                                      <p:cBhvr>
                                        <p:cTn id="26" dur="1" fill="hold">
                                          <p:stCondLst>
                                            <p:cond delay="0"/>
                                          </p:stCondLst>
                                        </p:cTn>
                                        <p:tgtEl>
                                          <p:spTgt spid="106556"/>
                                        </p:tgtEl>
                                        <p:attrNameLst>
                                          <p:attrName>style.visibility</p:attrName>
                                        </p:attrNameLst>
                                      </p:cBhvr>
                                      <p:to>
                                        <p:strVal val="visible"/>
                                      </p:to>
                                    </p:set>
                                    <p:anim calcmode="lin" valueType="num">
                                      <p:cBhvr>
                                        <p:cTn id="27" dur="500" fill="hold"/>
                                        <p:tgtEl>
                                          <p:spTgt spid="106556"/>
                                        </p:tgtEl>
                                        <p:attrNameLst>
                                          <p:attrName>ppt_w</p:attrName>
                                        </p:attrNameLst>
                                      </p:cBhvr>
                                      <p:tavLst>
                                        <p:tav tm="0">
                                          <p:val>
                                            <p:strVal val="4*#ppt_w"/>
                                          </p:val>
                                        </p:tav>
                                        <p:tav tm="100000">
                                          <p:val>
                                            <p:strVal val="#ppt_w"/>
                                          </p:val>
                                        </p:tav>
                                      </p:tavLst>
                                    </p:anim>
                                    <p:anim calcmode="lin" valueType="num">
                                      <p:cBhvr>
                                        <p:cTn id="28" dur="500" fill="hold"/>
                                        <p:tgtEl>
                                          <p:spTgt spid="106556"/>
                                        </p:tgtEl>
                                        <p:attrNameLst>
                                          <p:attrName>ppt_h</p:attrName>
                                        </p:attrNameLst>
                                      </p:cBhvr>
                                      <p:tavLst>
                                        <p:tav tm="0">
                                          <p:val>
                                            <p:strVal val="4*#ppt_h"/>
                                          </p:val>
                                        </p:tav>
                                        <p:tav tm="100000">
                                          <p:val>
                                            <p:strVal val="#ppt_h"/>
                                          </p:val>
                                        </p:tav>
                                      </p:tavLst>
                                    </p:anim>
                                  </p:childTnLst>
                                  <p:subTnLst>
                                    <p:set>
                                      <p:cBhvr override="childStyle">
                                        <p:cTn dur="1" fill="hold" display="0" masterRel="sameClick" afterEffect="1">
                                          <p:stCondLst>
                                            <p:cond evt="end" delay="0">
                                              <p:tn val="25"/>
                                            </p:cond>
                                          </p:stCondLst>
                                        </p:cTn>
                                        <p:tgtEl>
                                          <p:spTgt spid="106556"/>
                                        </p:tgtEl>
                                        <p:attrNameLst>
                                          <p:attrName>style.visibility</p:attrName>
                                        </p:attrNameLst>
                                      </p:cBhvr>
                                      <p:to>
                                        <p:strVal val="hidden"/>
                                      </p:to>
                                    </p:set>
                                  </p:subTnLst>
                                </p:cTn>
                              </p:par>
                            </p:childTnLst>
                          </p:cTn>
                        </p:par>
                        <p:par>
                          <p:cTn id="29" fill="hold" nodeType="afterGroup">
                            <p:stCondLst>
                              <p:cond delay="500"/>
                            </p:stCondLst>
                            <p:childTnLst>
                              <p:par>
                                <p:cTn id="30" presetID="23" presetClass="entr" presetSubtype="32" fill="hold" grpId="0" nodeType="afterEffect">
                                  <p:stCondLst>
                                    <p:cond delay="0"/>
                                  </p:stCondLst>
                                  <p:childTnLst>
                                    <p:set>
                                      <p:cBhvr>
                                        <p:cTn id="31" dur="1" fill="hold">
                                          <p:stCondLst>
                                            <p:cond delay="0"/>
                                          </p:stCondLst>
                                        </p:cTn>
                                        <p:tgtEl>
                                          <p:spTgt spid="106557"/>
                                        </p:tgtEl>
                                        <p:attrNameLst>
                                          <p:attrName>style.visibility</p:attrName>
                                        </p:attrNameLst>
                                      </p:cBhvr>
                                      <p:to>
                                        <p:strVal val="visible"/>
                                      </p:to>
                                    </p:set>
                                    <p:anim calcmode="lin" valueType="num">
                                      <p:cBhvr>
                                        <p:cTn id="32" dur="500" fill="hold"/>
                                        <p:tgtEl>
                                          <p:spTgt spid="106557"/>
                                        </p:tgtEl>
                                        <p:attrNameLst>
                                          <p:attrName>ppt_w</p:attrName>
                                        </p:attrNameLst>
                                      </p:cBhvr>
                                      <p:tavLst>
                                        <p:tav tm="0">
                                          <p:val>
                                            <p:strVal val="4*#ppt_w"/>
                                          </p:val>
                                        </p:tav>
                                        <p:tav tm="100000">
                                          <p:val>
                                            <p:strVal val="#ppt_w"/>
                                          </p:val>
                                        </p:tav>
                                      </p:tavLst>
                                    </p:anim>
                                    <p:anim calcmode="lin" valueType="num">
                                      <p:cBhvr>
                                        <p:cTn id="33" dur="500" fill="hold"/>
                                        <p:tgtEl>
                                          <p:spTgt spid="106557"/>
                                        </p:tgtEl>
                                        <p:attrNameLst>
                                          <p:attrName>ppt_h</p:attrName>
                                        </p:attrNameLst>
                                      </p:cBhvr>
                                      <p:tavLst>
                                        <p:tav tm="0">
                                          <p:val>
                                            <p:strVal val="4*#ppt_h"/>
                                          </p:val>
                                        </p:tav>
                                        <p:tav tm="100000">
                                          <p:val>
                                            <p:strVal val="#ppt_h"/>
                                          </p:val>
                                        </p:tav>
                                      </p:tavLst>
                                    </p:anim>
                                  </p:childTnLst>
                                  <p:subTnLst>
                                    <p:set>
                                      <p:cBhvr override="childStyle">
                                        <p:cTn dur="1" fill="hold" display="0" masterRel="sameClick" afterEffect="1">
                                          <p:stCondLst>
                                            <p:cond evt="end" delay="0">
                                              <p:tn val="30"/>
                                            </p:cond>
                                          </p:stCondLst>
                                        </p:cTn>
                                        <p:tgtEl>
                                          <p:spTgt spid="106557"/>
                                        </p:tgtEl>
                                        <p:attrNameLst>
                                          <p:attrName>style.visibility</p:attrName>
                                        </p:attrNameLst>
                                      </p:cBhvr>
                                      <p:to>
                                        <p:strVal val="hidden"/>
                                      </p:to>
                                    </p:set>
                                  </p:sub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106558"/>
                                        </p:tgtEl>
                                        <p:attrNameLst>
                                          <p:attrName>style.visibility</p:attrName>
                                        </p:attrNameLst>
                                      </p:cBhvr>
                                      <p:to>
                                        <p:strVal val="visible"/>
                                      </p:to>
                                    </p:set>
                                    <p:animEffect transition="in" filter="checkerboard(across)">
                                      <p:cBhvr>
                                        <p:cTn id="38" dur="500"/>
                                        <p:tgtEl>
                                          <p:spTgt spid="10655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106559"/>
                                        </p:tgtEl>
                                        <p:attrNameLst>
                                          <p:attrName>style.visibility</p:attrName>
                                        </p:attrNameLst>
                                      </p:cBhvr>
                                      <p:to>
                                        <p:strVal val="visible"/>
                                      </p:to>
                                    </p:set>
                                    <p:animEffect transition="in" filter="checkerboard(across)">
                                      <p:cBhvr>
                                        <p:cTn id="43" dur="500"/>
                                        <p:tgtEl>
                                          <p:spTgt spid="10655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106560"/>
                                        </p:tgtEl>
                                        <p:attrNameLst>
                                          <p:attrName>style.visibility</p:attrName>
                                        </p:attrNameLst>
                                      </p:cBhvr>
                                      <p:to>
                                        <p:strVal val="visible"/>
                                      </p:to>
                                    </p:set>
                                    <p:animEffect transition="in" filter="checkerboard(across)">
                                      <p:cBhvr>
                                        <p:cTn id="48" dur="500"/>
                                        <p:tgtEl>
                                          <p:spTgt spid="106560"/>
                                        </p:tgtEl>
                                      </p:cBhvr>
                                    </p:animEffect>
                                  </p:childTnLst>
                                </p:cTn>
                              </p:par>
                            </p:childTnLst>
                          </p:cTn>
                        </p:par>
                        <p:par>
                          <p:cTn id="49" fill="hold" nodeType="afterGroup">
                            <p:stCondLst>
                              <p:cond delay="500"/>
                            </p:stCondLst>
                            <p:childTnLst>
                              <p:par>
                                <p:cTn id="50" presetID="23" presetClass="entr" presetSubtype="16" fill="hold" grpId="0" nodeType="afterEffect">
                                  <p:stCondLst>
                                    <p:cond delay="1000"/>
                                  </p:stCondLst>
                                  <p:childTnLst>
                                    <p:set>
                                      <p:cBhvr>
                                        <p:cTn id="51" dur="1" fill="hold">
                                          <p:stCondLst>
                                            <p:cond delay="0"/>
                                          </p:stCondLst>
                                        </p:cTn>
                                        <p:tgtEl>
                                          <p:spTgt spid="106561"/>
                                        </p:tgtEl>
                                        <p:attrNameLst>
                                          <p:attrName>style.visibility</p:attrName>
                                        </p:attrNameLst>
                                      </p:cBhvr>
                                      <p:to>
                                        <p:strVal val="visible"/>
                                      </p:to>
                                    </p:set>
                                    <p:anim calcmode="lin" valueType="num">
                                      <p:cBhvr>
                                        <p:cTn id="52" dur="500" fill="hold"/>
                                        <p:tgtEl>
                                          <p:spTgt spid="106561"/>
                                        </p:tgtEl>
                                        <p:attrNameLst>
                                          <p:attrName>ppt_w</p:attrName>
                                        </p:attrNameLst>
                                      </p:cBhvr>
                                      <p:tavLst>
                                        <p:tav tm="0">
                                          <p:val>
                                            <p:fltVal val="0"/>
                                          </p:val>
                                        </p:tav>
                                        <p:tav tm="100000">
                                          <p:val>
                                            <p:strVal val="#ppt_w"/>
                                          </p:val>
                                        </p:tav>
                                      </p:tavLst>
                                    </p:anim>
                                    <p:anim calcmode="lin" valueType="num">
                                      <p:cBhvr>
                                        <p:cTn id="53" dur="500" fill="hold"/>
                                        <p:tgtEl>
                                          <p:spTgt spid="10656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p:bldP spid="106555" grpId="0"/>
      <p:bldP spid="106556" grpId="0" animBg="1"/>
      <p:bldP spid="106557" grpId="0" animBg="1"/>
      <p:bldP spid="106558" grpId="0"/>
      <p:bldP spid="106559" grpId="0"/>
      <p:bldP spid="106560" grpId="0"/>
      <p:bldP spid="106561" grpId="0" animBg="1"/>
      <p:bldP spid="106562" grpId="0"/>
    </p:bldLst>
  </p:timing>
</p:sld>
</file>

<file path=ppt/slides/slide10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07522" name="Text Box 2">
            <a:extLst>
              <a:ext uri="{FF2B5EF4-FFF2-40B4-BE49-F238E27FC236}">
                <a16:creationId xmlns:a16="http://schemas.microsoft.com/office/drawing/2014/main" id="{94FDD4CD-951D-40E6-AA28-511BE68BB1CA}"/>
              </a:ext>
            </a:extLst>
          </p:cNvPr>
          <p:cNvSpPr txBox="1">
            <a:spLocks noChangeArrowheads="1"/>
          </p:cNvSpPr>
          <p:nvPr/>
        </p:nvSpPr>
        <p:spPr bwMode="auto">
          <a:xfrm>
            <a:off x="762000" y="609600"/>
            <a:ext cx="6019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600" b="1">
                <a:solidFill>
                  <a:srgbClr val="FF3300"/>
                </a:solidFill>
              </a:rPr>
              <a:t>N </a:t>
            </a:r>
            <a:r>
              <a:rPr lang="zh-CN" altLang="en-US" sz="2600" b="1">
                <a:solidFill>
                  <a:srgbClr val="FF3300"/>
                </a:solidFill>
              </a:rPr>
              <a:t>沟道耗尽型 </a:t>
            </a:r>
            <a:r>
              <a:rPr lang="en-US" altLang="zh-CN" sz="2600" b="1">
                <a:solidFill>
                  <a:srgbClr val="FF3300"/>
                </a:solidFill>
              </a:rPr>
              <a:t>MOS </a:t>
            </a:r>
            <a:r>
              <a:rPr lang="zh-CN" altLang="en-US" sz="2600" b="1">
                <a:solidFill>
                  <a:srgbClr val="FF3300"/>
                </a:solidFill>
              </a:rPr>
              <a:t>管特性</a:t>
            </a:r>
          </a:p>
        </p:txBody>
      </p:sp>
      <p:sp>
        <p:nvSpPr>
          <p:cNvPr id="107523" name="未知">
            <a:extLst>
              <a:ext uri="{FF2B5EF4-FFF2-40B4-BE49-F238E27FC236}">
                <a16:creationId xmlns:a16="http://schemas.microsoft.com/office/drawing/2014/main" id="{BBF0C70C-92D2-490E-A7E3-133DB012315D}"/>
              </a:ext>
            </a:extLst>
          </p:cNvPr>
          <p:cNvSpPr>
            <a:spLocks noChangeArrowheads="1"/>
          </p:cNvSpPr>
          <p:nvPr/>
        </p:nvSpPr>
        <p:spPr bwMode="auto">
          <a:xfrm>
            <a:off x="2185988" y="2087563"/>
            <a:ext cx="1905000" cy="1828800"/>
          </a:xfrm>
          <a:custGeom>
            <a:avLst/>
            <a:gdLst>
              <a:gd name="T0" fmla="*/ 0 w 384"/>
              <a:gd name="T1" fmla="*/ 960 h 960"/>
              <a:gd name="T2" fmla="*/ 192 w 384"/>
              <a:gd name="T3" fmla="*/ 720 h 960"/>
              <a:gd name="T4" fmla="*/ 384 w 384"/>
              <a:gd name="T5" fmla="*/ 0 h 960"/>
            </a:gdLst>
            <a:ahLst/>
            <a:cxnLst>
              <a:cxn ang="0">
                <a:pos x="T0" y="T1"/>
              </a:cxn>
              <a:cxn ang="0">
                <a:pos x="T2" y="T3"/>
              </a:cxn>
              <a:cxn ang="0">
                <a:pos x="T4" y="T5"/>
              </a:cxn>
            </a:cxnLst>
            <a:rect l="0" t="0" r="r" b="b"/>
            <a:pathLst>
              <a:path w="384" h="960">
                <a:moveTo>
                  <a:pt x="0" y="960"/>
                </a:moveTo>
                <a:cubicBezTo>
                  <a:pt x="64" y="920"/>
                  <a:pt x="128" y="880"/>
                  <a:pt x="192" y="720"/>
                </a:cubicBezTo>
                <a:cubicBezTo>
                  <a:pt x="256" y="560"/>
                  <a:pt x="352" y="120"/>
                  <a:pt x="384" y="0"/>
                </a:cubicBezTo>
              </a:path>
            </a:pathLst>
          </a:cu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7524" name="Rectangle 4">
            <a:extLst>
              <a:ext uri="{FF2B5EF4-FFF2-40B4-BE49-F238E27FC236}">
                <a16:creationId xmlns:a16="http://schemas.microsoft.com/office/drawing/2014/main" id="{1E408171-6D02-441B-A6A2-A4EB0BD69716}"/>
              </a:ext>
            </a:extLst>
          </p:cNvPr>
          <p:cNvSpPr>
            <a:spLocks noChangeArrowheads="1"/>
          </p:cNvSpPr>
          <p:nvPr/>
        </p:nvSpPr>
        <p:spPr bwMode="auto">
          <a:xfrm>
            <a:off x="838200" y="1143000"/>
            <a:ext cx="2308225"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2600" b="1">
                <a:solidFill>
                  <a:schemeClr val="accent2"/>
                </a:solidFill>
              </a:rPr>
              <a:t>工作条件：</a:t>
            </a:r>
          </a:p>
          <a:p>
            <a:pPr eaLnBrk="0" hangingPunct="0"/>
            <a:r>
              <a:rPr lang="en-US" altLang="zh-CN" sz="2600" b="1" i="1">
                <a:solidFill>
                  <a:schemeClr val="tx2"/>
                </a:solidFill>
              </a:rPr>
              <a:t>U</a:t>
            </a:r>
            <a:r>
              <a:rPr lang="en-US" altLang="zh-CN" sz="2600" b="1" baseline="-25000">
                <a:solidFill>
                  <a:schemeClr val="tx2"/>
                </a:solidFill>
              </a:rPr>
              <a:t>DS</a:t>
            </a:r>
            <a:r>
              <a:rPr lang="en-US" altLang="zh-CN" sz="2600" b="1">
                <a:solidFill>
                  <a:schemeClr val="tx2"/>
                </a:solidFill>
              </a:rPr>
              <a:t> &gt; 0</a:t>
            </a:r>
            <a:r>
              <a:rPr lang="zh-CN" altLang="en-US" sz="2600" b="1">
                <a:solidFill>
                  <a:schemeClr val="tx2"/>
                </a:solidFill>
              </a:rPr>
              <a:t>；</a:t>
            </a:r>
          </a:p>
          <a:p>
            <a:pPr eaLnBrk="0" hangingPunct="0"/>
            <a:r>
              <a:rPr lang="en-US" altLang="zh-CN" sz="2600" b="1" i="1">
                <a:solidFill>
                  <a:schemeClr val="tx2"/>
                </a:solidFill>
              </a:rPr>
              <a:t>U</a:t>
            </a:r>
            <a:r>
              <a:rPr lang="en-US" altLang="zh-CN" sz="2600" b="1" baseline="-25000">
                <a:solidFill>
                  <a:schemeClr val="tx2"/>
                </a:solidFill>
              </a:rPr>
              <a:t>GS</a:t>
            </a:r>
            <a:r>
              <a:rPr lang="en-US" altLang="zh-CN" sz="2600" b="1">
                <a:solidFill>
                  <a:schemeClr val="tx2"/>
                </a:solidFill>
              </a:rPr>
              <a:t> </a:t>
            </a:r>
            <a:r>
              <a:rPr lang="zh-CN" altLang="en-US" sz="2600" b="1">
                <a:solidFill>
                  <a:schemeClr val="tx2"/>
                </a:solidFill>
              </a:rPr>
              <a:t>正、负、零均可。</a:t>
            </a:r>
          </a:p>
        </p:txBody>
      </p:sp>
      <p:grpSp>
        <p:nvGrpSpPr>
          <p:cNvPr id="107525" name="Group 5">
            <a:extLst>
              <a:ext uri="{FF2B5EF4-FFF2-40B4-BE49-F238E27FC236}">
                <a16:creationId xmlns:a16="http://schemas.microsoft.com/office/drawing/2014/main" id="{A79B6E6A-16A0-446E-B907-D446860FD553}"/>
              </a:ext>
            </a:extLst>
          </p:cNvPr>
          <p:cNvGrpSpPr>
            <a:grpSpLocks/>
          </p:cNvGrpSpPr>
          <p:nvPr/>
        </p:nvGrpSpPr>
        <p:grpSpPr bwMode="auto">
          <a:xfrm>
            <a:off x="1981200" y="1219200"/>
            <a:ext cx="3505200" cy="3475038"/>
            <a:chOff x="0" y="0"/>
            <a:chExt cx="2208" cy="2189"/>
          </a:xfrm>
        </p:grpSpPr>
        <p:grpSp>
          <p:nvGrpSpPr>
            <p:cNvPr id="107526" name="Group 6">
              <a:extLst>
                <a:ext uri="{FF2B5EF4-FFF2-40B4-BE49-F238E27FC236}">
                  <a16:creationId xmlns:a16="http://schemas.microsoft.com/office/drawing/2014/main" id="{4B1C275E-2494-430C-AFCD-19C81FFF8A46}"/>
                </a:ext>
              </a:extLst>
            </p:cNvPr>
            <p:cNvGrpSpPr>
              <a:grpSpLocks/>
            </p:cNvGrpSpPr>
            <p:nvPr/>
          </p:nvGrpSpPr>
          <p:grpSpPr bwMode="auto">
            <a:xfrm>
              <a:off x="0" y="0"/>
              <a:ext cx="2208" cy="1930"/>
              <a:chOff x="0" y="0"/>
              <a:chExt cx="2208" cy="1930"/>
            </a:xfrm>
          </p:grpSpPr>
          <p:sp>
            <p:nvSpPr>
              <p:cNvPr id="107527" name="Text Box 7">
                <a:extLst>
                  <a:ext uri="{FF2B5EF4-FFF2-40B4-BE49-F238E27FC236}">
                    <a16:creationId xmlns:a16="http://schemas.microsoft.com/office/drawing/2014/main" id="{1956A7B0-7836-4B01-9550-CE80353980C1}"/>
                  </a:ext>
                </a:extLst>
              </p:cNvPr>
              <p:cNvSpPr txBox="1">
                <a:spLocks noChangeArrowheads="1"/>
              </p:cNvSpPr>
              <p:nvPr/>
            </p:nvSpPr>
            <p:spPr bwMode="auto">
              <a:xfrm>
                <a:off x="720" y="0"/>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en-US" altLang="zh-CN" sz="2000" b="1" i="1"/>
                  <a:t>i</a:t>
                </a:r>
                <a:r>
                  <a:rPr lang="en-US" altLang="zh-CN" sz="2000" b="1" baseline="-25000"/>
                  <a:t>D</a:t>
                </a:r>
                <a:r>
                  <a:rPr lang="en-US" altLang="zh-CN" sz="2000" b="1"/>
                  <a:t>/</a:t>
                </a:r>
                <a:r>
                  <a:rPr lang="en-US" altLang="zh-CN" sz="2000" b="1">
                    <a:sym typeface="Symbol" panose="05050102010706020507" pitchFamily="18" charset="2"/>
                  </a:rPr>
                  <a:t>m</a:t>
                </a:r>
                <a:r>
                  <a:rPr lang="en-US" altLang="zh-CN" sz="2000" b="1"/>
                  <a:t>A</a:t>
                </a:r>
              </a:p>
            </p:txBody>
          </p:sp>
          <p:sp>
            <p:nvSpPr>
              <p:cNvPr id="107528" name="Text Box 8">
                <a:extLst>
                  <a:ext uri="{FF2B5EF4-FFF2-40B4-BE49-F238E27FC236}">
                    <a16:creationId xmlns:a16="http://schemas.microsoft.com/office/drawing/2014/main" id="{2B32C43F-7717-4E62-A032-B1677ADCC035}"/>
                  </a:ext>
                </a:extLst>
              </p:cNvPr>
              <p:cNvSpPr txBox="1">
                <a:spLocks noChangeArrowheads="1"/>
              </p:cNvSpPr>
              <p:nvPr/>
            </p:nvSpPr>
            <p:spPr bwMode="auto">
              <a:xfrm>
                <a:off x="1584" y="1680"/>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en-US" altLang="zh-CN" sz="2000" b="1" i="1"/>
                  <a:t>u</a:t>
                </a:r>
                <a:r>
                  <a:rPr lang="en-US" altLang="zh-CN" sz="2000" b="1" baseline="-25000"/>
                  <a:t>GS </a:t>
                </a:r>
                <a:r>
                  <a:rPr lang="en-US" altLang="zh-CN" sz="2000" b="1"/>
                  <a:t>/V</a:t>
                </a:r>
              </a:p>
            </p:txBody>
          </p:sp>
          <p:sp>
            <p:nvSpPr>
              <p:cNvPr id="107529" name="Line 9">
                <a:extLst>
                  <a:ext uri="{FF2B5EF4-FFF2-40B4-BE49-F238E27FC236}">
                    <a16:creationId xmlns:a16="http://schemas.microsoft.com/office/drawing/2014/main" id="{70AEB42A-1D36-426E-A3E4-DF577C5DA7EF}"/>
                  </a:ext>
                </a:extLst>
              </p:cNvPr>
              <p:cNvSpPr>
                <a:spLocks noChangeShapeType="1"/>
              </p:cNvSpPr>
              <p:nvPr/>
            </p:nvSpPr>
            <p:spPr bwMode="auto">
              <a:xfrm flipV="1">
                <a:off x="1008" y="192"/>
                <a:ext cx="0" cy="14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7530" name="Line 10">
                <a:extLst>
                  <a:ext uri="{FF2B5EF4-FFF2-40B4-BE49-F238E27FC236}">
                    <a16:creationId xmlns:a16="http://schemas.microsoft.com/office/drawing/2014/main" id="{88C971B9-E896-4678-9527-E7CD12330B37}"/>
                  </a:ext>
                </a:extLst>
              </p:cNvPr>
              <p:cNvSpPr>
                <a:spLocks noChangeShapeType="1"/>
              </p:cNvSpPr>
              <p:nvPr/>
            </p:nvSpPr>
            <p:spPr bwMode="auto">
              <a:xfrm>
                <a:off x="0" y="1680"/>
                <a:ext cx="196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7531" name="Text Box 11">
                <a:extLst>
                  <a:ext uri="{FF2B5EF4-FFF2-40B4-BE49-F238E27FC236}">
                    <a16:creationId xmlns:a16="http://schemas.microsoft.com/office/drawing/2014/main" id="{2B6DE5C5-49A3-4C9C-8001-92F9E6B2B534}"/>
                  </a:ext>
                </a:extLst>
              </p:cNvPr>
              <p:cNvSpPr txBox="1">
                <a:spLocks noChangeArrowheads="1"/>
              </p:cNvSpPr>
              <p:nvPr/>
            </p:nvSpPr>
            <p:spPr bwMode="auto">
              <a:xfrm>
                <a:off x="816" y="168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en-US" altLang="zh-CN" sz="2000" b="1" i="1"/>
                  <a:t>O</a:t>
                </a:r>
              </a:p>
            </p:txBody>
          </p:sp>
        </p:grpSp>
        <p:sp>
          <p:nvSpPr>
            <p:cNvPr id="107532" name="Rectangle 12">
              <a:extLst>
                <a:ext uri="{FF2B5EF4-FFF2-40B4-BE49-F238E27FC236}">
                  <a16:creationId xmlns:a16="http://schemas.microsoft.com/office/drawing/2014/main" id="{8B031CE1-F36E-4A30-AD74-1A3F4E451DE9}"/>
                </a:ext>
              </a:extLst>
            </p:cNvPr>
            <p:cNvSpPr>
              <a:spLocks noChangeArrowheads="1"/>
            </p:cNvSpPr>
            <p:nvPr/>
          </p:nvSpPr>
          <p:spPr bwMode="auto">
            <a:xfrm>
              <a:off x="0" y="1680"/>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2000" b="1" i="1">
                  <a:solidFill>
                    <a:srgbClr val="0000FF"/>
                  </a:solidFill>
                </a:rPr>
                <a:t>U</a:t>
              </a:r>
              <a:r>
                <a:rPr lang="en-US" altLang="zh-CN" sz="2000" b="1" baseline="-25000">
                  <a:solidFill>
                    <a:srgbClr val="0000FF"/>
                  </a:solidFill>
                </a:rPr>
                <a:t>P</a:t>
              </a:r>
            </a:p>
          </p:txBody>
        </p:sp>
        <p:sp>
          <p:nvSpPr>
            <p:cNvPr id="107533" name="Text Box 13">
              <a:extLst>
                <a:ext uri="{FF2B5EF4-FFF2-40B4-BE49-F238E27FC236}">
                  <a16:creationId xmlns:a16="http://schemas.microsoft.com/office/drawing/2014/main" id="{50F139A3-EB08-4CE3-B2E2-AD320C593A27}"/>
                </a:ext>
              </a:extLst>
            </p:cNvPr>
            <p:cNvSpPr txBox="1">
              <a:spLocks noChangeArrowheads="1"/>
            </p:cNvSpPr>
            <p:nvPr/>
          </p:nvSpPr>
          <p:spPr bwMode="auto">
            <a:xfrm>
              <a:off x="576" y="1920"/>
              <a:ext cx="115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200" b="1">
                  <a:solidFill>
                    <a:srgbClr val="CC0000"/>
                  </a:solidFill>
                  <a:latin typeface="宋体" panose="02010600030101010101" pitchFamily="2" charset="-122"/>
                </a:rPr>
                <a:t>(</a:t>
              </a:r>
              <a:r>
                <a:rPr lang="en-US" altLang="zh-CN" sz="2200" b="1">
                  <a:solidFill>
                    <a:srgbClr val="CC0000"/>
                  </a:solidFill>
                </a:rPr>
                <a:t>a</a:t>
              </a:r>
              <a:r>
                <a:rPr lang="en-US" altLang="zh-CN" sz="2200" b="1">
                  <a:solidFill>
                    <a:srgbClr val="CC0000"/>
                  </a:solidFill>
                  <a:latin typeface="宋体" panose="02010600030101010101" pitchFamily="2" charset="-122"/>
                </a:rPr>
                <a:t>)</a:t>
              </a:r>
              <a:r>
                <a:rPr lang="zh-CN" altLang="en-US" sz="2200" b="1">
                  <a:solidFill>
                    <a:srgbClr val="CC0000"/>
                  </a:solidFill>
                </a:rPr>
                <a:t>转移特性</a:t>
              </a:r>
            </a:p>
          </p:txBody>
        </p:sp>
        <p:sp>
          <p:nvSpPr>
            <p:cNvPr id="107534" name="Rectangle 14">
              <a:extLst>
                <a:ext uri="{FF2B5EF4-FFF2-40B4-BE49-F238E27FC236}">
                  <a16:creationId xmlns:a16="http://schemas.microsoft.com/office/drawing/2014/main" id="{B5BEFC38-6F95-43F8-8B0A-88D684092F68}"/>
                </a:ext>
              </a:extLst>
            </p:cNvPr>
            <p:cNvSpPr>
              <a:spLocks noChangeArrowheads="1"/>
            </p:cNvSpPr>
            <p:nvPr/>
          </p:nvSpPr>
          <p:spPr bwMode="auto">
            <a:xfrm>
              <a:off x="672" y="902"/>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2000" b="1" i="1">
                  <a:solidFill>
                    <a:srgbClr val="0000FF"/>
                  </a:solidFill>
                </a:rPr>
                <a:t>I</a:t>
              </a:r>
              <a:r>
                <a:rPr lang="en-US" altLang="zh-CN" sz="2000" b="1" baseline="-25000">
                  <a:solidFill>
                    <a:srgbClr val="0000FF"/>
                  </a:solidFill>
                </a:rPr>
                <a:t>DSS</a:t>
              </a:r>
            </a:p>
          </p:txBody>
        </p:sp>
      </p:grpSp>
      <p:sp>
        <p:nvSpPr>
          <p:cNvPr id="107535" name="Line 15">
            <a:extLst>
              <a:ext uri="{FF2B5EF4-FFF2-40B4-BE49-F238E27FC236}">
                <a16:creationId xmlns:a16="http://schemas.microsoft.com/office/drawing/2014/main" id="{7705F958-B63D-4508-BB61-C7ABA72AA386}"/>
              </a:ext>
            </a:extLst>
          </p:cNvPr>
          <p:cNvSpPr>
            <a:spLocks noChangeShapeType="1"/>
          </p:cNvSpPr>
          <p:nvPr/>
        </p:nvSpPr>
        <p:spPr bwMode="auto">
          <a:xfrm>
            <a:off x="2209800" y="3810000"/>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36" name="Line 16">
            <a:extLst>
              <a:ext uri="{FF2B5EF4-FFF2-40B4-BE49-F238E27FC236}">
                <a16:creationId xmlns:a16="http://schemas.microsoft.com/office/drawing/2014/main" id="{A8A8C191-B645-4081-B7CE-FEC148BC091F}"/>
              </a:ext>
            </a:extLst>
          </p:cNvPr>
          <p:cNvSpPr>
            <a:spLocks noChangeShapeType="1"/>
          </p:cNvSpPr>
          <p:nvPr/>
        </p:nvSpPr>
        <p:spPr bwMode="auto">
          <a:xfrm>
            <a:off x="3581400" y="2819400"/>
            <a:ext cx="76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37" name="Text Box 17">
            <a:extLst>
              <a:ext uri="{FF2B5EF4-FFF2-40B4-BE49-F238E27FC236}">
                <a16:creationId xmlns:a16="http://schemas.microsoft.com/office/drawing/2014/main" id="{A19D25C1-1685-4CB6-9436-42D4D45C0731}"/>
              </a:ext>
            </a:extLst>
          </p:cNvPr>
          <p:cNvSpPr txBox="1">
            <a:spLocks noChangeArrowheads="1"/>
          </p:cNvSpPr>
          <p:nvPr/>
        </p:nvSpPr>
        <p:spPr bwMode="auto">
          <a:xfrm>
            <a:off x="685800" y="4953000"/>
            <a:ext cx="1981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rgbClr val="FF00FF"/>
                </a:solidFill>
                <a:latin typeface="黑体" panose="02010609060101010101" pitchFamily="49" charset="-122"/>
                <a:ea typeface="黑体" panose="02010609060101010101" pitchFamily="49" charset="-122"/>
              </a:rPr>
              <a:t>耗尽型 </a:t>
            </a:r>
            <a:r>
              <a:rPr lang="en-US" altLang="zh-CN" b="1">
                <a:solidFill>
                  <a:srgbClr val="FF00FF"/>
                </a:solidFill>
                <a:latin typeface="黑体" panose="02010609060101010101" pitchFamily="49" charset="-122"/>
                <a:ea typeface="黑体" panose="02010609060101010101" pitchFamily="49" charset="-122"/>
              </a:rPr>
              <a:t>MOS </a:t>
            </a:r>
            <a:r>
              <a:rPr lang="zh-CN" altLang="en-US" b="1">
                <a:solidFill>
                  <a:srgbClr val="FF00FF"/>
                </a:solidFill>
                <a:latin typeface="黑体" panose="02010609060101010101" pitchFamily="49" charset="-122"/>
                <a:ea typeface="黑体" panose="02010609060101010101" pitchFamily="49" charset="-122"/>
              </a:rPr>
              <a:t>管的符号</a:t>
            </a:r>
          </a:p>
        </p:txBody>
      </p:sp>
      <p:grpSp>
        <p:nvGrpSpPr>
          <p:cNvPr id="4" name="Group 18">
            <a:extLst>
              <a:ext uri="{FF2B5EF4-FFF2-40B4-BE49-F238E27FC236}">
                <a16:creationId xmlns:a16="http://schemas.microsoft.com/office/drawing/2014/main" id="{BFAC64A9-BB4E-4D83-87F1-F49BA5472647}"/>
              </a:ext>
            </a:extLst>
          </p:cNvPr>
          <p:cNvGrpSpPr>
            <a:grpSpLocks/>
          </p:cNvGrpSpPr>
          <p:nvPr/>
        </p:nvGrpSpPr>
        <p:grpSpPr bwMode="auto">
          <a:xfrm>
            <a:off x="3048000" y="4572000"/>
            <a:ext cx="1454150" cy="1905000"/>
            <a:chOff x="0" y="0"/>
            <a:chExt cx="916" cy="1200"/>
          </a:xfrm>
        </p:grpSpPr>
        <p:sp>
          <p:nvSpPr>
            <p:cNvPr id="107539" name="Line 19">
              <a:extLst>
                <a:ext uri="{FF2B5EF4-FFF2-40B4-BE49-F238E27FC236}">
                  <a16:creationId xmlns:a16="http://schemas.microsoft.com/office/drawing/2014/main" id="{B74F10E5-9E8C-4AA8-B020-3ECE5C6926A7}"/>
                </a:ext>
              </a:extLst>
            </p:cNvPr>
            <p:cNvSpPr>
              <a:spLocks noChangeShapeType="1"/>
            </p:cNvSpPr>
            <p:nvPr/>
          </p:nvSpPr>
          <p:spPr bwMode="auto">
            <a:xfrm>
              <a:off x="288" y="384"/>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40" name="Line 20">
              <a:extLst>
                <a:ext uri="{FF2B5EF4-FFF2-40B4-BE49-F238E27FC236}">
                  <a16:creationId xmlns:a16="http://schemas.microsoft.com/office/drawing/2014/main" id="{2E18C131-C3F6-4542-8057-8FC45085946F}"/>
                </a:ext>
              </a:extLst>
            </p:cNvPr>
            <p:cNvSpPr>
              <a:spLocks noChangeShapeType="1"/>
            </p:cNvSpPr>
            <p:nvPr/>
          </p:nvSpPr>
          <p:spPr bwMode="auto">
            <a:xfrm>
              <a:off x="384" y="336"/>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41" name="Line 21">
              <a:extLst>
                <a:ext uri="{FF2B5EF4-FFF2-40B4-BE49-F238E27FC236}">
                  <a16:creationId xmlns:a16="http://schemas.microsoft.com/office/drawing/2014/main" id="{80BE93B1-6875-453D-975D-0CA36F8D08FC}"/>
                </a:ext>
              </a:extLst>
            </p:cNvPr>
            <p:cNvSpPr>
              <a:spLocks noChangeShapeType="1"/>
            </p:cNvSpPr>
            <p:nvPr/>
          </p:nvSpPr>
          <p:spPr bwMode="auto">
            <a:xfrm>
              <a:off x="384" y="480"/>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42" name="Line 22">
              <a:extLst>
                <a:ext uri="{FF2B5EF4-FFF2-40B4-BE49-F238E27FC236}">
                  <a16:creationId xmlns:a16="http://schemas.microsoft.com/office/drawing/2014/main" id="{EB67B015-F1AD-44EA-A0C1-F3E7CDBD7119}"/>
                </a:ext>
              </a:extLst>
            </p:cNvPr>
            <p:cNvSpPr>
              <a:spLocks noChangeShapeType="1"/>
            </p:cNvSpPr>
            <p:nvPr/>
          </p:nvSpPr>
          <p:spPr bwMode="auto">
            <a:xfrm>
              <a:off x="384" y="624"/>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43" name="Line 23">
              <a:extLst>
                <a:ext uri="{FF2B5EF4-FFF2-40B4-BE49-F238E27FC236}">
                  <a16:creationId xmlns:a16="http://schemas.microsoft.com/office/drawing/2014/main" id="{7627136B-1A96-4115-8C1E-D50F621A5FC0}"/>
                </a:ext>
              </a:extLst>
            </p:cNvPr>
            <p:cNvSpPr>
              <a:spLocks noChangeShapeType="1"/>
            </p:cNvSpPr>
            <p:nvPr/>
          </p:nvSpPr>
          <p:spPr bwMode="auto">
            <a:xfrm>
              <a:off x="384" y="384"/>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44" name="Line 24">
              <a:extLst>
                <a:ext uri="{FF2B5EF4-FFF2-40B4-BE49-F238E27FC236}">
                  <a16:creationId xmlns:a16="http://schemas.microsoft.com/office/drawing/2014/main" id="{E2271553-8774-4434-942D-44D87FB501D6}"/>
                </a:ext>
              </a:extLst>
            </p:cNvPr>
            <p:cNvSpPr>
              <a:spLocks noChangeShapeType="1"/>
            </p:cNvSpPr>
            <p:nvPr/>
          </p:nvSpPr>
          <p:spPr bwMode="auto">
            <a:xfrm>
              <a:off x="384" y="528"/>
              <a:ext cx="384" cy="0"/>
            </a:xfrm>
            <a:prstGeom prst="line">
              <a:avLst/>
            </a:prstGeom>
            <a:noFill/>
            <a:ln w="28575">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7545" name="Line 25">
              <a:extLst>
                <a:ext uri="{FF2B5EF4-FFF2-40B4-BE49-F238E27FC236}">
                  <a16:creationId xmlns:a16="http://schemas.microsoft.com/office/drawing/2014/main" id="{C994BD61-0086-4101-A461-89257D34D9A8}"/>
                </a:ext>
              </a:extLst>
            </p:cNvPr>
            <p:cNvSpPr>
              <a:spLocks noChangeShapeType="1"/>
            </p:cNvSpPr>
            <p:nvPr/>
          </p:nvSpPr>
          <p:spPr bwMode="auto">
            <a:xfrm>
              <a:off x="384" y="672"/>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46" name="Line 26">
              <a:extLst>
                <a:ext uri="{FF2B5EF4-FFF2-40B4-BE49-F238E27FC236}">
                  <a16:creationId xmlns:a16="http://schemas.microsoft.com/office/drawing/2014/main" id="{31391DA1-8BE2-45D4-BAA2-CA6366D2CD2B}"/>
                </a:ext>
              </a:extLst>
            </p:cNvPr>
            <p:cNvSpPr>
              <a:spLocks noChangeShapeType="1"/>
            </p:cNvSpPr>
            <p:nvPr/>
          </p:nvSpPr>
          <p:spPr bwMode="auto">
            <a:xfrm flipV="1">
              <a:off x="480" y="144"/>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47" name="Line 27">
              <a:extLst>
                <a:ext uri="{FF2B5EF4-FFF2-40B4-BE49-F238E27FC236}">
                  <a16:creationId xmlns:a16="http://schemas.microsoft.com/office/drawing/2014/main" id="{8EC4FC23-C910-42FD-A949-ABB8E80555FE}"/>
                </a:ext>
              </a:extLst>
            </p:cNvPr>
            <p:cNvSpPr>
              <a:spLocks noChangeShapeType="1"/>
            </p:cNvSpPr>
            <p:nvPr/>
          </p:nvSpPr>
          <p:spPr bwMode="auto">
            <a:xfrm>
              <a:off x="96" y="672"/>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48" name="Oval 28">
              <a:extLst>
                <a:ext uri="{FF2B5EF4-FFF2-40B4-BE49-F238E27FC236}">
                  <a16:creationId xmlns:a16="http://schemas.microsoft.com/office/drawing/2014/main" id="{C8E6209D-B89C-4ED1-98DD-3426FA250DB0}"/>
                </a:ext>
              </a:extLst>
            </p:cNvPr>
            <p:cNvSpPr>
              <a:spLocks noChangeArrowheads="1"/>
            </p:cNvSpPr>
            <p:nvPr/>
          </p:nvSpPr>
          <p:spPr bwMode="auto">
            <a:xfrm>
              <a:off x="48" y="634"/>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07549" name="Line 29">
              <a:extLst>
                <a:ext uri="{FF2B5EF4-FFF2-40B4-BE49-F238E27FC236}">
                  <a16:creationId xmlns:a16="http://schemas.microsoft.com/office/drawing/2014/main" id="{E120291B-299F-499C-BA3B-F2B694786BA2}"/>
                </a:ext>
              </a:extLst>
            </p:cNvPr>
            <p:cNvSpPr>
              <a:spLocks noChangeShapeType="1"/>
            </p:cNvSpPr>
            <p:nvPr/>
          </p:nvSpPr>
          <p:spPr bwMode="auto">
            <a:xfrm flipV="1">
              <a:off x="480" y="672"/>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50" name="Oval 30">
              <a:extLst>
                <a:ext uri="{FF2B5EF4-FFF2-40B4-BE49-F238E27FC236}">
                  <a16:creationId xmlns:a16="http://schemas.microsoft.com/office/drawing/2014/main" id="{C5B8477D-6CE0-41F7-A2C3-A50DE7E12DC6}"/>
                </a:ext>
              </a:extLst>
            </p:cNvPr>
            <p:cNvSpPr>
              <a:spLocks noChangeArrowheads="1"/>
            </p:cNvSpPr>
            <p:nvPr/>
          </p:nvSpPr>
          <p:spPr bwMode="auto">
            <a:xfrm>
              <a:off x="768" y="501"/>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07551" name="Oval 31">
              <a:extLst>
                <a:ext uri="{FF2B5EF4-FFF2-40B4-BE49-F238E27FC236}">
                  <a16:creationId xmlns:a16="http://schemas.microsoft.com/office/drawing/2014/main" id="{D9CB111C-0A40-4828-97F1-EB7CAA0DD425}"/>
                </a:ext>
              </a:extLst>
            </p:cNvPr>
            <p:cNvSpPr>
              <a:spLocks noChangeArrowheads="1"/>
            </p:cNvSpPr>
            <p:nvPr/>
          </p:nvSpPr>
          <p:spPr bwMode="auto">
            <a:xfrm>
              <a:off x="457" y="960"/>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07552" name="Oval 32">
              <a:extLst>
                <a:ext uri="{FF2B5EF4-FFF2-40B4-BE49-F238E27FC236}">
                  <a16:creationId xmlns:a16="http://schemas.microsoft.com/office/drawing/2014/main" id="{09E88572-2B40-4644-A2BA-5FF5F8C444F3}"/>
                </a:ext>
              </a:extLst>
            </p:cNvPr>
            <p:cNvSpPr>
              <a:spLocks noChangeArrowheads="1"/>
            </p:cNvSpPr>
            <p:nvPr/>
          </p:nvSpPr>
          <p:spPr bwMode="auto">
            <a:xfrm>
              <a:off x="457" y="96"/>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07553" name="Rectangle 33">
              <a:extLst>
                <a:ext uri="{FF2B5EF4-FFF2-40B4-BE49-F238E27FC236}">
                  <a16:creationId xmlns:a16="http://schemas.microsoft.com/office/drawing/2014/main" id="{42D07D14-EE08-4734-A6C1-3DF7EF9B056F}"/>
                </a:ext>
              </a:extLst>
            </p:cNvPr>
            <p:cNvSpPr>
              <a:spLocks noChangeArrowheads="1"/>
            </p:cNvSpPr>
            <p:nvPr/>
          </p:nvSpPr>
          <p:spPr bwMode="auto">
            <a:xfrm>
              <a:off x="480" y="91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solidFill>
                    <a:srgbClr val="FF0066"/>
                  </a:solidFill>
                </a:rPr>
                <a:t>S</a:t>
              </a:r>
            </a:p>
          </p:txBody>
        </p:sp>
        <p:sp>
          <p:nvSpPr>
            <p:cNvPr id="107554" name="Rectangle 34">
              <a:extLst>
                <a:ext uri="{FF2B5EF4-FFF2-40B4-BE49-F238E27FC236}">
                  <a16:creationId xmlns:a16="http://schemas.microsoft.com/office/drawing/2014/main" id="{D117B794-EAF7-41C1-8B24-EB1840F9B807}"/>
                </a:ext>
              </a:extLst>
            </p:cNvPr>
            <p:cNvSpPr>
              <a:spLocks noChangeArrowheads="1"/>
            </p:cNvSpPr>
            <p:nvPr/>
          </p:nvSpPr>
          <p:spPr bwMode="auto">
            <a:xfrm>
              <a:off x="0" y="672"/>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solidFill>
                    <a:srgbClr val="FF0066"/>
                  </a:solidFill>
                </a:rPr>
                <a:t>G</a:t>
              </a:r>
            </a:p>
          </p:txBody>
        </p:sp>
        <p:sp>
          <p:nvSpPr>
            <p:cNvPr id="107555" name="Rectangle 35">
              <a:extLst>
                <a:ext uri="{FF2B5EF4-FFF2-40B4-BE49-F238E27FC236}">
                  <a16:creationId xmlns:a16="http://schemas.microsoft.com/office/drawing/2014/main" id="{495D7587-D041-4BB9-9CED-272E2EC17A7E}"/>
                </a:ext>
              </a:extLst>
            </p:cNvPr>
            <p:cNvSpPr>
              <a:spLocks noChangeArrowheads="1"/>
            </p:cNvSpPr>
            <p:nvPr/>
          </p:nvSpPr>
          <p:spPr bwMode="auto">
            <a:xfrm>
              <a:off x="480" y="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solidFill>
                    <a:srgbClr val="FF0066"/>
                  </a:solidFill>
                </a:rPr>
                <a:t>D</a:t>
              </a:r>
            </a:p>
          </p:txBody>
        </p:sp>
        <p:sp>
          <p:nvSpPr>
            <p:cNvPr id="107556" name="Rectangle 36">
              <a:extLst>
                <a:ext uri="{FF2B5EF4-FFF2-40B4-BE49-F238E27FC236}">
                  <a16:creationId xmlns:a16="http://schemas.microsoft.com/office/drawing/2014/main" id="{213B8E3E-0217-4E7B-8604-0C73BFC20569}"/>
                </a:ext>
              </a:extLst>
            </p:cNvPr>
            <p:cNvSpPr>
              <a:spLocks noChangeArrowheads="1"/>
            </p:cNvSpPr>
            <p:nvPr/>
          </p:nvSpPr>
          <p:spPr bwMode="auto">
            <a:xfrm>
              <a:off x="672" y="528"/>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solidFill>
                    <a:srgbClr val="0033CC"/>
                  </a:solidFill>
                </a:rPr>
                <a:t>B</a:t>
              </a:r>
            </a:p>
          </p:txBody>
        </p:sp>
        <p:sp>
          <p:nvSpPr>
            <p:cNvPr id="107557" name="Line 37">
              <a:extLst>
                <a:ext uri="{FF2B5EF4-FFF2-40B4-BE49-F238E27FC236}">
                  <a16:creationId xmlns:a16="http://schemas.microsoft.com/office/drawing/2014/main" id="{ABB219A7-D421-44A1-B1D8-2D624A20732A}"/>
                </a:ext>
              </a:extLst>
            </p:cNvPr>
            <p:cNvSpPr>
              <a:spLocks noChangeShapeType="1"/>
            </p:cNvSpPr>
            <p:nvPr/>
          </p:nvSpPr>
          <p:spPr bwMode="auto">
            <a:xfrm>
              <a:off x="384" y="336"/>
              <a:ext cx="0"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38">
            <a:extLst>
              <a:ext uri="{FF2B5EF4-FFF2-40B4-BE49-F238E27FC236}">
                <a16:creationId xmlns:a16="http://schemas.microsoft.com/office/drawing/2014/main" id="{F8D2D4CA-9B95-42BC-92B8-6A0CE5410460}"/>
              </a:ext>
            </a:extLst>
          </p:cNvPr>
          <p:cNvGrpSpPr>
            <a:grpSpLocks/>
          </p:cNvGrpSpPr>
          <p:nvPr/>
        </p:nvGrpSpPr>
        <p:grpSpPr bwMode="auto">
          <a:xfrm>
            <a:off x="4770438" y="914400"/>
            <a:ext cx="4373562" cy="3779838"/>
            <a:chOff x="0" y="0"/>
            <a:chExt cx="2755" cy="2381"/>
          </a:xfrm>
        </p:grpSpPr>
        <p:sp>
          <p:nvSpPr>
            <p:cNvPr id="107559" name="Text Box 39">
              <a:extLst>
                <a:ext uri="{FF2B5EF4-FFF2-40B4-BE49-F238E27FC236}">
                  <a16:creationId xmlns:a16="http://schemas.microsoft.com/office/drawing/2014/main" id="{02DDA5DA-7527-432A-9BD7-12768D28645C}"/>
                </a:ext>
              </a:extLst>
            </p:cNvPr>
            <p:cNvSpPr txBox="1">
              <a:spLocks noChangeArrowheads="1"/>
            </p:cNvSpPr>
            <p:nvPr/>
          </p:nvSpPr>
          <p:spPr bwMode="auto">
            <a:xfrm>
              <a:off x="912" y="2112"/>
              <a:ext cx="115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200" b="1">
                  <a:solidFill>
                    <a:srgbClr val="CC0000"/>
                  </a:solidFill>
                  <a:latin typeface="宋体" panose="02010600030101010101" pitchFamily="2" charset="-122"/>
                </a:rPr>
                <a:t>(</a:t>
              </a:r>
              <a:r>
                <a:rPr lang="en-US" altLang="zh-CN" sz="2200" b="1">
                  <a:solidFill>
                    <a:srgbClr val="CC0000"/>
                  </a:solidFill>
                </a:rPr>
                <a:t>b</a:t>
              </a:r>
              <a:r>
                <a:rPr lang="en-US" altLang="zh-CN" sz="2200" b="1">
                  <a:solidFill>
                    <a:srgbClr val="CC0000"/>
                  </a:solidFill>
                  <a:latin typeface="宋体" panose="02010600030101010101" pitchFamily="2" charset="-122"/>
                </a:rPr>
                <a:t>)</a:t>
              </a:r>
              <a:r>
                <a:rPr lang="zh-CN" altLang="en-US" sz="2200" b="1">
                  <a:solidFill>
                    <a:srgbClr val="CC0000"/>
                  </a:solidFill>
                </a:rPr>
                <a:t>输出特性</a:t>
              </a:r>
            </a:p>
          </p:txBody>
        </p:sp>
        <p:sp>
          <p:nvSpPr>
            <p:cNvPr id="107560" name="Text Box 40">
              <a:extLst>
                <a:ext uri="{FF2B5EF4-FFF2-40B4-BE49-F238E27FC236}">
                  <a16:creationId xmlns:a16="http://schemas.microsoft.com/office/drawing/2014/main" id="{47C50F6C-5B99-4B8B-A570-C5544348EAB5}"/>
                </a:ext>
              </a:extLst>
            </p:cNvPr>
            <p:cNvSpPr txBox="1">
              <a:spLocks noChangeArrowheads="1"/>
            </p:cNvSpPr>
            <p:nvPr/>
          </p:nvSpPr>
          <p:spPr bwMode="auto">
            <a:xfrm>
              <a:off x="0" y="0"/>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en-US" altLang="zh-CN" sz="2000" b="1" i="1"/>
                <a:t>i</a:t>
              </a:r>
              <a:r>
                <a:rPr lang="en-US" altLang="zh-CN" sz="2000" b="1" baseline="-25000"/>
                <a:t>D</a:t>
              </a:r>
              <a:r>
                <a:rPr lang="en-US" altLang="zh-CN" sz="2000" b="1" i="1"/>
                <a:t>/</a:t>
              </a:r>
              <a:r>
                <a:rPr lang="en-US" altLang="zh-CN" sz="2000" b="1"/>
                <a:t>mA</a:t>
              </a:r>
            </a:p>
          </p:txBody>
        </p:sp>
        <p:sp>
          <p:nvSpPr>
            <p:cNvPr id="107561" name="Text Box 41">
              <a:extLst>
                <a:ext uri="{FF2B5EF4-FFF2-40B4-BE49-F238E27FC236}">
                  <a16:creationId xmlns:a16="http://schemas.microsoft.com/office/drawing/2014/main" id="{C024DFF3-DD8B-4D03-95B6-7305DBEBBB9B}"/>
                </a:ext>
              </a:extLst>
            </p:cNvPr>
            <p:cNvSpPr txBox="1">
              <a:spLocks noChangeArrowheads="1"/>
            </p:cNvSpPr>
            <p:nvPr/>
          </p:nvSpPr>
          <p:spPr bwMode="auto">
            <a:xfrm>
              <a:off x="2055" y="1872"/>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en-US" altLang="zh-CN" sz="2000" b="1" i="1"/>
                <a:t>u</a:t>
              </a:r>
              <a:r>
                <a:rPr lang="en-US" altLang="zh-CN" sz="2000" b="1" baseline="-25000"/>
                <a:t>DS </a:t>
              </a:r>
              <a:r>
                <a:rPr lang="en-US" altLang="zh-CN" sz="2000" b="1" i="1"/>
                <a:t>/</a:t>
              </a:r>
              <a:r>
                <a:rPr lang="en-US" altLang="zh-CN" sz="2000" b="1"/>
                <a:t>V</a:t>
              </a:r>
            </a:p>
          </p:txBody>
        </p:sp>
        <p:sp>
          <p:nvSpPr>
            <p:cNvPr id="107562" name="Line 42">
              <a:extLst>
                <a:ext uri="{FF2B5EF4-FFF2-40B4-BE49-F238E27FC236}">
                  <a16:creationId xmlns:a16="http://schemas.microsoft.com/office/drawing/2014/main" id="{637EDF6F-F978-464E-ADCE-F7F5F478E2D9}"/>
                </a:ext>
              </a:extLst>
            </p:cNvPr>
            <p:cNvSpPr>
              <a:spLocks noChangeShapeType="1"/>
            </p:cNvSpPr>
            <p:nvPr/>
          </p:nvSpPr>
          <p:spPr bwMode="auto">
            <a:xfrm>
              <a:off x="505" y="1872"/>
              <a:ext cx="188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7563" name="Text Box 43">
              <a:extLst>
                <a:ext uri="{FF2B5EF4-FFF2-40B4-BE49-F238E27FC236}">
                  <a16:creationId xmlns:a16="http://schemas.microsoft.com/office/drawing/2014/main" id="{C8E9AD31-1085-45E0-BEB8-EA70F8664178}"/>
                </a:ext>
              </a:extLst>
            </p:cNvPr>
            <p:cNvSpPr txBox="1">
              <a:spLocks noChangeArrowheads="1"/>
            </p:cNvSpPr>
            <p:nvPr/>
          </p:nvSpPr>
          <p:spPr bwMode="auto">
            <a:xfrm>
              <a:off x="375" y="1824"/>
              <a:ext cx="3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en-US" altLang="zh-CN" sz="2000" b="1" i="1"/>
                <a:t>O</a:t>
              </a:r>
            </a:p>
          </p:txBody>
        </p:sp>
        <p:sp>
          <p:nvSpPr>
            <p:cNvPr id="107564" name="Line 44">
              <a:extLst>
                <a:ext uri="{FF2B5EF4-FFF2-40B4-BE49-F238E27FC236}">
                  <a16:creationId xmlns:a16="http://schemas.microsoft.com/office/drawing/2014/main" id="{F344E8BA-2F2D-4D63-8085-D64EDC9A6653}"/>
                </a:ext>
              </a:extLst>
            </p:cNvPr>
            <p:cNvSpPr>
              <a:spLocks noChangeShapeType="1"/>
            </p:cNvSpPr>
            <p:nvPr/>
          </p:nvSpPr>
          <p:spPr bwMode="auto">
            <a:xfrm flipV="1">
              <a:off x="519" y="336"/>
              <a:ext cx="0" cy="153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7565" name="未知">
              <a:extLst>
                <a:ext uri="{FF2B5EF4-FFF2-40B4-BE49-F238E27FC236}">
                  <a16:creationId xmlns:a16="http://schemas.microsoft.com/office/drawing/2014/main" id="{960043AC-48C4-4CBC-9B68-AD55AF7FDA38}"/>
                </a:ext>
              </a:extLst>
            </p:cNvPr>
            <p:cNvSpPr>
              <a:spLocks noChangeArrowheads="1"/>
            </p:cNvSpPr>
            <p:nvPr/>
          </p:nvSpPr>
          <p:spPr bwMode="auto">
            <a:xfrm>
              <a:off x="607" y="1008"/>
              <a:ext cx="1287" cy="392"/>
            </a:xfrm>
            <a:custGeom>
              <a:avLst/>
              <a:gdLst>
                <a:gd name="T0" fmla="*/ 0 w 1287"/>
                <a:gd name="T1" fmla="*/ 392 h 392"/>
                <a:gd name="T2" fmla="*/ 148 w 1287"/>
                <a:gd name="T3" fmla="*/ 132 h 392"/>
                <a:gd name="T4" fmla="*/ 310 w 1287"/>
                <a:gd name="T5" fmla="*/ 86 h 392"/>
                <a:gd name="T6" fmla="*/ 1133 w 1287"/>
                <a:gd name="T7" fmla="*/ 23 h 392"/>
                <a:gd name="T8" fmla="*/ 1232 w 1287"/>
                <a:gd name="T9" fmla="*/ 12 h 392"/>
                <a:gd name="T10" fmla="*/ 1255 w 1287"/>
                <a:gd name="T11" fmla="*/ 0 h 392"/>
              </a:gdLst>
              <a:ahLst/>
              <a:cxnLst>
                <a:cxn ang="0">
                  <a:pos x="T0" y="T1"/>
                </a:cxn>
                <a:cxn ang="0">
                  <a:pos x="T2" y="T3"/>
                </a:cxn>
                <a:cxn ang="0">
                  <a:pos x="T4" y="T5"/>
                </a:cxn>
                <a:cxn ang="0">
                  <a:pos x="T6" y="T7"/>
                </a:cxn>
                <a:cxn ang="0">
                  <a:pos x="T8" y="T9"/>
                </a:cxn>
                <a:cxn ang="0">
                  <a:pos x="T10" y="T11"/>
                </a:cxn>
              </a:cxnLst>
              <a:rect l="0" t="0" r="r" b="b"/>
              <a:pathLst>
                <a:path w="1287" h="392">
                  <a:moveTo>
                    <a:pt x="0" y="392"/>
                  </a:moveTo>
                  <a:cubicBezTo>
                    <a:pt x="25" y="349"/>
                    <a:pt x="96" y="183"/>
                    <a:pt x="148" y="132"/>
                  </a:cubicBezTo>
                  <a:cubicBezTo>
                    <a:pt x="200" y="81"/>
                    <a:pt x="146" y="104"/>
                    <a:pt x="310" y="86"/>
                  </a:cubicBezTo>
                  <a:cubicBezTo>
                    <a:pt x="474" y="68"/>
                    <a:pt x="979" y="35"/>
                    <a:pt x="1133" y="23"/>
                  </a:cubicBezTo>
                  <a:cubicBezTo>
                    <a:pt x="1287" y="11"/>
                    <a:pt x="1212" y="16"/>
                    <a:pt x="1232" y="12"/>
                  </a:cubicBezTo>
                  <a:cubicBezTo>
                    <a:pt x="1252" y="8"/>
                    <a:pt x="1250" y="2"/>
                    <a:pt x="1255" y="0"/>
                  </a:cubicBezTo>
                </a:path>
              </a:pathLst>
            </a:custGeom>
            <a:noFill/>
            <a:ln w="28575">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7566" name="未知">
              <a:extLst>
                <a:ext uri="{FF2B5EF4-FFF2-40B4-BE49-F238E27FC236}">
                  <a16:creationId xmlns:a16="http://schemas.microsoft.com/office/drawing/2014/main" id="{AD167568-9C5C-4990-BF01-DD796C511821}"/>
                </a:ext>
              </a:extLst>
            </p:cNvPr>
            <p:cNvSpPr>
              <a:spLocks noChangeArrowheads="1"/>
            </p:cNvSpPr>
            <p:nvPr/>
          </p:nvSpPr>
          <p:spPr bwMode="auto">
            <a:xfrm>
              <a:off x="549" y="1323"/>
              <a:ext cx="1498" cy="357"/>
            </a:xfrm>
            <a:custGeom>
              <a:avLst/>
              <a:gdLst>
                <a:gd name="T0" fmla="*/ 0 w 1498"/>
                <a:gd name="T1" fmla="*/ 357 h 357"/>
                <a:gd name="T2" fmla="*/ 116 w 1498"/>
                <a:gd name="T3" fmla="*/ 213 h 357"/>
                <a:gd name="T4" fmla="*/ 265 w 1498"/>
                <a:gd name="T5" fmla="*/ 137 h 357"/>
                <a:gd name="T6" fmla="*/ 1060 w 1498"/>
                <a:gd name="T7" fmla="*/ 62 h 357"/>
                <a:gd name="T8" fmla="*/ 1374 w 1498"/>
                <a:gd name="T9" fmla="*/ 25 h 357"/>
                <a:gd name="T10" fmla="*/ 1466 w 1498"/>
                <a:gd name="T11" fmla="*/ 9 h 357"/>
                <a:gd name="T12" fmla="*/ 1498 w 1498"/>
                <a:gd name="T13" fmla="*/ 0 h 357"/>
              </a:gdLst>
              <a:ahLst/>
              <a:cxnLst>
                <a:cxn ang="0">
                  <a:pos x="T0" y="T1"/>
                </a:cxn>
                <a:cxn ang="0">
                  <a:pos x="T2" y="T3"/>
                </a:cxn>
                <a:cxn ang="0">
                  <a:pos x="T4" y="T5"/>
                </a:cxn>
                <a:cxn ang="0">
                  <a:pos x="T6" y="T7"/>
                </a:cxn>
                <a:cxn ang="0">
                  <a:pos x="T8" y="T9"/>
                </a:cxn>
                <a:cxn ang="0">
                  <a:pos x="T10" y="T11"/>
                </a:cxn>
                <a:cxn ang="0">
                  <a:pos x="T12" y="T13"/>
                </a:cxn>
              </a:cxnLst>
              <a:rect l="0" t="0" r="r" b="b"/>
              <a:pathLst>
                <a:path w="1498" h="357">
                  <a:moveTo>
                    <a:pt x="0" y="357"/>
                  </a:moveTo>
                  <a:cubicBezTo>
                    <a:pt x="4" y="333"/>
                    <a:pt x="72" y="250"/>
                    <a:pt x="116" y="213"/>
                  </a:cubicBezTo>
                  <a:cubicBezTo>
                    <a:pt x="160" y="176"/>
                    <a:pt x="107" y="163"/>
                    <a:pt x="265" y="137"/>
                  </a:cubicBezTo>
                  <a:cubicBezTo>
                    <a:pt x="422" y="112"/>
                    <a:pt x="875" y="81"/>
                    <a:pt x="1060" y="62"/>
                  </a:cubicBezTo>
                  <a:cubicBezTo>
                    <a:pt x="1245" y="43"/>
                    <a:pt x="1306" y="34"/>
                    <a:pt x="1374" y="25"/>
                  </a:cubicBezTo>
                  <a:cubicBezTo>
                    <a:pt x="1442" y="16"/>
                    <a:pt x="1445" y="13"/>
                    <a:pt x="1466" y="9"/>
                  </a:cubicBezTo>
                  <a:cubicBezTo>
                    <a:pt x="1487" y="5"/>
                    <a:pt x="1491" y="2"/>
                    <a:pt x="1498" y="0"/>
                  </a:cubicBezTo>
                </a:path>
              </a:pathLst>
            </a:custGeom>
            <a:noFill/>
            <a:ln w="3810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7567" name="未知">
              <a:extLst>
                <a:ext uri="{FF2B5EF4-FFF2-40B4-BE49-F238E27FC236}">
                  <a16:creationId xmlns:a16="http://schemas.microsoft.com/office/drawing/2014/main" id="{CA85E543-91A2-493D-AF1C-84EAF4ACE4F5}"/>
                </a:ext>
              </a:extLst>
            </p:cNvPr>
            <p:cNvSpPr>
              <a:spLocks noChangeArrowheads="1"/>
            </p:cNvSpPr>
            <p:nvPr/>
          </p:nvSpPr>
          <p:spPr bwMode="auto">
            <a:xfrm>
              <a:off x="519" y="1528"/>
              <a:ext cx="1701" cy="296"/>
            </a:xfrm>
            <a:custGeom>
              <a:avLst/>
              <a:gdLst>
                <a:gd name="T0" fmla="*/ 0 w 1701"/>
                <a:gd name="T1" fmla="*/ 296 h 296"/>
                <a:gd name="T2" fmla="*/ 50 w 1701"/>
                <a:gd name="T3" fmla="*/ 266 h 296"/>
                <a:gd name="T4" fmla="*/ 199 w 1701"/>
                <a:gd name="T5" fmla="*/ 235 h 296"/>
                <a:gd name="T6" fmla="*/ 994 w 1701"/>
                <a:gd name="T7" fmla="*/ 205 h 296"/>
                <a:gd name="T8" fmla="*/ 1470 w 1701"/>
                <a:gd name="T9" fmla="*/ 184 h 296"/>
                <a:gd name="T10" fmla="*/ 1701 w 1701"/>
                <a:gd name="T11" fmla="*/ 0 h 296"/>
              </a:gdLst>
              <a:ahLst/>
              <a:cxnLst>
                <a:cxn ang="0">
                  <a:pos x="T0" y="T1"/>
                </a:cxn>
                <a:cxn ang="0">
                  <a:pos x="T2" y="T3"/>
                </a:cxn>
                <a:cxn ang="0">
                  <a:pos x="T4" y="T5"/>
                </a:cxn>
                <a:cxn ang="0">
                  <a:pos x="T6" y="T7"/>
                </a:cxn>
                <a:cxn ang="0">
                  <a:pos x="T8" y="T9"/>
                </a:cxn>
                <a:cxn ang="0">
                  <a:pos x="T10" y="T11"/>
                </a:cxn>
              </a:cxnLst>
              <a:rect l="0" t="0" r="r" b="b"/>
              <a:pathLst>
                <a:path w="1701" h="296">
                  <a:moveTo>
                    <a:pt x="0" y="296"/>
                  </a:moveTo>
                  <a:cubicBezTo>
                    <a:pt x="8" y="286"/>
                    <a:pt x="17" y="276"/>
                    <a:pt x="50" y="266"/>
                  </a:cubicBezTo>
                  <a:cubicBezTo>
                    <a:pt x="83" y="256"/>
                    <a:pt x="41" y="245"/>
                    <a:pt x="199" y="235"/>
                  </a:cubicBezTo>
                  <a:cubicBezTo>
                    <a:pt x="356" y="225"/>
                    <a:pt x="782" y="213"/>
                    <a:pt x="994" y="205"/>
                  </a:cubicBezTo>
                  <a:cubicBezTo>
                    <a:pt x="1206" y="197"/>
                    <a:pt x="1352" y="218"/>
                    <a:pt x="1470" y="184"/>
                  </a:cubicBezTo>
                  <a:cubicBezTo>
                    <a:pt x="1588" y="150"/>
                    <a:pt x="1653" y="38"/>
                    <a:pt x="1701" y="0"/>
                  </a:cubicBezTo>
                </a:path>
              </a:pathLst>
            </a:custGeom>
            <a:noFill/>
            <a:ln w="3810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7568" name="未知">
              <a:extLst>
                <a:ext uri="{FF2B5EF4-FFF2-40B4-BE49-F238E27FC236}">
                  <a16:creationId xmlns:a16="http://schemas.microsoft.com/office/drawing/2014/main" id="{E838F304-5B34-495D-A569-501C57C4C76D}"/>
                </a:ext>
              </a:extLst>
            </p:cNvPr>
            <p:cNvSpPr>
              <a:spLocks noChangeArrowheads="1"/>
            </p:cNvSpPr>
            <p:nvPr/>
          </p:nvSpPr>
          <p:spPr bwMode="auto">
            <a:xfrm>
              <a:off x="663" y="618"/>
              <a:ext cx="1260" cy="350"/>
            </a:xfrm>
            <a:custGeom>
              <a:avLst/>
              <a:gdLst>
                <a:gd name="T0" fmla="*/ 0 w 1260"/>
                <a:gd name="T1" fmla="*/ 350 h 350"/>
                <a:gd name="T2" fmla="*/ 36 w 1260"/>
                <a:gd name="T3" fmla="*/ 230 h 350"/>
                <a:gd name="T4" fmla="*/ 88 w 1260"/>
                <a:gd name="T5" fmla="*/ 178 h 350"/>
                <a:gd name="T6" fmla="*/ 219 w 1260"/>
                <a:gd name="T7" fmla="*/ 133 h 350"/>
                <a:gd name="T8" fmla="*/ 1097 w 1260"/>
                <a:gd name="T9" fmla="*/ 24 h 350"/>
                <a:gd name="T10" fmla="*/ 1199 w 1260"/>
                <a:gd name="T11" fmla="*/ 2 h 350"/>
                <a:gd name="T12" fmla="*/ 1130 w 1260"/>
                <a:gd name="T13" fmla="*/ 14 h 350"/>
                <a:gd name="T14" fmla="*/ 1176 w 1260"/>
                <a:gd name="T15" fmla="*/ 14 h 3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0" h="350">
                  <a:moveTo>
                    <a:pt x="0" y="350"/>
                  </a:moveTo>
                  <a:cubicBezTo>
                    <a:pt x="6" y="330"/>
                    <a:pt x="21" y="259"/>
                    <a:pt x="36" y="230"/>
                  </a:cubicBezTo>
                  <a:cubicBezTo>
                    <a:pt x="51" y="201"/>
                    <a:pt x="58" y="194"/>
                    <a:pt x="88" y="178"/>
                  </a:cubicBezTo>
                  <a:cubicBezTo>
                    <a:pt x="118" y="162"/>
                    <a:pt x="51" y="159"/>
                    <a:pt x="219" y="133"/>
                  </a:cubicBezTo>
                  <a:cubicBezTo>
                    <a:pt x="387" y="107"/>
                    <a:pt x="934" y="46"/>
                    <a:pt x="1097" y="24"/>
                  </a:cubicBezTo>
                  <a:cubicBezTo>
                    <a:pt x="1260" y="2"/>
                    <a:pt x="1194" y="4"/>
                    <a:pt x="1199" y="2"/>
                  </a:cubicBezTo>
                  <a:cubicBezTo>
                    <a:pt x="1204" y="0"/>
                    <a:pt x="1134" y="12"/>
                    <a:pt x="1130" y="14"/>
                  </a:cubicBezTo>
                  <a:cubicBezTo>
                    <a:pt x="1126" y="16"/>
                    <a:pt x="1167" y="14"/>
                    <a:pt x="1176" y="14"/>
                  </a:cubicBezTo>
                </a:path>
              </a:pathLst>
            </a:custGeom>
            <a:noFill/>
            <a:ln w="28575">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7569" name="未知">
              <a:extLst>
                <a:ext uri="{FF2B5EF4-FFF2-40B4-BE49-F238E27FC236}">
                  <a16:creationId xmlns:a16="http://schemas.microsoft.com/office/drawing/2014/main" id="{98F0A77A-6279-4A1A-873E-98212D4B8E66}"/>
                </a:ext>
              </a:extLst>
            </p:cNvPr>
            <p:cNvSpPr>
              <a:spLocks noChangeArrowheads="1"/>
            </p:cNvSpPr>
            <p:nvPr/>
          </p:nvSpPr>
          <p:spPr bwMode="auto">
            <a:xfrm>
              <a:off x="520" y="288"/>
              <a:ext cx="411" cy="1584"/>
            </a:xfrm>
            <a:custGeom>
              <a:avLst/>
              <a:gdLst>
                <a:gd name="T0" fmla="*/ 434 w 436"/>
                <a:gd name="T1" fmla="*/ 0 h 1680"/>
                <a:gd name="T2" fmla="*/ 403 w 436"/>
                <a:gd name="T3" fmla="*/ 543 h 1680"/>
                <a:gd name="T4" fmla="*/ 239 w 436"/>
                <a:gd name="T5" fmla="*/ 1290 h 1680"/>
                <a:gd name="T6" fmla="*/ 0 w 436"/>
                <a:gd name="T7" fmla="*/ 1680 h 1680"/>
              </a:gdLst>
              <a:ahLst/>
              <a:cxnLst>
                <a:cxn ang="0">
                  <a:pos x="T0" y="T1"/>
                </a:cxn>
                <a:cxn ang="0">
                  <a:pos x="T2" y="T3"/>
                </a:cxn>
                <a:cxn ang="0">
                  <a:pos x="T4" y="T5"/>
                </a:cxn>
                <a:cxn ang="0">
                  <a:pos x="T6" y="T7"/>
                </a:cxn>
              </a:cxnLst>
              <a:rect l="0" t="0" r="r" b="b"/>
              <a:pathLst>
                <a:path w="436" h="1680">
                  <a:moveTo>
                    <a:pt x="434" y="0"/>
                  </a:moveTo>
                  <a:cubicBezTo>
                    <a:pt x="429" y="90"/>
                    <a:pt x="436" y="328"/>
                    <a:pt x="403" y="543"/>
                  </a:cubicBezTo>
                  <a:cubicBezTo>
                    <a:pt x="370" y="758"/>
                    <a:pt x="306" y="1101"/>
                    <a:pt x="239" y="1290"/>
                  </a:cubicBezTo>
                  <a:cubicBezTo>
                    <a:pt x="172" y="1479"/>
                    <a:pt x="90" y="1582"/>
                    <a:pt x="0" y="1680"/>
                  </a:cubicBezTo>
                </a:path>
              </a:pathLst>
            </a:custGeom>
            <a:noFill/>
            <a:ln w="12700">
              <a:solidFill>
                <a:schemeClr val="accent2"/>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7570" name="Line 50">
              <a:extLst>
                <a:ext uri="{FF2B5EF4-FFF2-40B4-BE49-F238E27FC236}">
                  <a16:creationId xmlns:a16="http://schemas.microsoft.com/office/drawing/2014/main" id="{391174DC-8047-4F27-98A3-D483DF3CDBBE}"/>
                </a:ext>
              </a:extLst>
            </p:cNvPr>
            <p:cNvSpPr>
              <a:spLocks noChangeShapeType="1"/>
            </p:cNvSpPr>
            <p:nvPr/>
          </p:nvSpPr>
          <p:spPr bwMode="auto">
            <a:xfrm>
              <a:off x="1200" y="1824"/>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71" name="未知">
              <a:extLst>
                <a:ext uri="{FF2B5EF4-FFF2-40B4-BE49-F238E27FC236}">
                  <a16:creationId xmlns:a16="http://schemas.microsoft.com/office/drawing/2014/main" id="{1B2400C3-406E-42D9-8CC2-BE59979AA111}"/>
                </a:ext>
              </a:extLst>
            </p:cNvPr>
            <p:cNvSpPr>
              <a:spLocks noChangeArrowheads="1"/>
            </p:cNvSpPr>
            <p:nvPr/>
          </p:nvSpPr>
          <p:spPr bwMode="auto">
            <a:xfrm>
              <a:off x="1883" y="1672"/>
              <a:ext cx="421" cy="218"/>
            </a:xfrm>
            <a:custGeom>
              <a:avLst/>
              <a:gdLst>
                <a:gd name="T0" fmla="*/ 118 w 421"/>
                <a:gd name="T1" fmla="*/ 204 h 218"/>
                <a:gd name="T2" fmla="*/ 37 w 421"/>
                <a:gd name="T3" fmla="*/ 204 h 218"/>
                <a:gd name="T4" fmla="*/ 14 w 421"/>
                <a:gd name="T5" fmla="*/ 192 h 218"/>
                <a:gd name="T6" fmla="*/ 37 w 421"/>
                <a:gd name="T7" fmla="*/ 204 h 218"/>
                <a:gd name="T8" fmla="*/ 238 w 421"/>
                <a:gd name="T9" fmla="*/ 184 h 218"/>
                <a:gd name="T10" fmla="*/ 421 w 421"/>
                <a:gd name="T11" fmla="*/ 0 h 218"/>
              </a:gdLst>
              <a:ahLst/>
              <a:cxnLst>
                <a:cxn ang="0">
                  <a:pos x="T0" y="T1"/>
                </a:cxn>
                <a:cxn ang="0">
                  <a:pos x="T2" y="T3"/>
                </a:cxn>
                <a:cxn ang="0">
                  <a:pos x="T4" y="T5"/>
                </a:cxn>
                <a:cxn ang="0">
                  <a:pos x="T6" y="T7"/>
                </a:cxn>
                <a:cxn ang="0">
                  <a:pos x="T8" y="T9"/>
                </a:cxn>
                <a:cxn ang="0">
                  <a:pos x="T10" y="T11"/>
                </a:cxn>
              </a:cxnLst>
              <a:rect l="0" t="0" r="r" b="b"/>
              <a:pathLst>
                <a:path w="421" h="218">
                  <a:moveTo>
                    <a:pt x="118" y="204"/>
                  </a:moveTo>
                  <a:cubicBezTo>
                    <a:pt x="105" y="204"/>
                    <a:pt x="54" y="206"/>
                    <a:pt x="37" y="204"/>
                  </a:cubicBezTo>
                  <a:cubicBezTo>
                    <a:pt x="20" y="202"/>
                    <a:pt x="14" y="192"/>
                    <a:pt x="14" y="192"/>
                  </a:cubicBezTo>
                  <a:cubicBezTo>
                    <a:pt x="14" y="192"/>
                    <a:pt x="0" y="205"/>
                    <a:pt x="37" y="204"/>
                  </a:cubicBezTo>
                  <a:cubicBezTo>
                    <a:pt x="74" y="203"/>
                    <a:pt x="174" y="218"/>
                    <a:pt x="238" y="184"/>
                  </a:cubicBezTo>
                  <a:cubicBezTo>
                    <a:pt x="302" y="150"/>
                    <a:pt x="383" y="38"/>
                    <a:pt x="421" y="0"/>
                  </a:cubicBezTo>
                </a:path>
              </a:pathLst>
            </a:custGeom>
            <a:noFill/>
            <a:ln w="3810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7572" name="Line 52">
              <a:extLst>
                <a:ext uri="{FF2B5EF4-FFF2-40B4-BE49-F238E27FC236}">
                  <a16:creationId xmlns:a16="http://schemas.microsoft.com/office/drawing/2014/main" id="{B8EE3438-EEA9-4202-B62A-9D94D77B87CC}"/>
                </a:ext>
              </a:extLst>
            </p:cNvPr>
            <p:cNvSpPr>
              <a:spLocks noChangeShapeType="1"/>
            </p:cNvSpPr>
            <p:nvPr/>
          </p:nvSpPr>
          <p:spPr bwMode="auto">
            <a:xfrm>
              <a:off x="864" y="1824"/>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73" name="Line 53">
              <a:extLst>
                <a:ext uri="{FF2B5EF4-FFF2-40B4-BE49-F238E27FC236}">
                  <a16:creationId xmlns:a16="http://schemas.microsoft.com/office/drawing/2014/main" id="{913CDE68-7A64-4C92-9D30-88542C696A91}"/>
                </a:ext>
              </a:extLst>
            </p:cNvPr>
            <p:cNvSpPr>
              <a:spLocks noChangeShapeType="1"/>
            </p:cNvSpPr>
            <p:nvPr/>
          </p:nvSpPr>
          <p:spPr bwMode="auto">
            <a:xfrm>
              <a:off x="1872" y="1824"/>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74" name="Line 54">
              <a:extLst>
                <a:ext uri="{FF2B5EF4-FFF2-40B4-BE49-F238E27FC236}">
                  <a16:creationId xmlns:a16="http://schemas.microsoft.com/office/drawing/2014/main" id="{BF0E3A1F-4034-4A65-A08D-550E97E6AFA9}"/>
                </a:ext>
              </a:extLst>
            </p:cNvPr>
            <p:cNvSpPr>
              <a:spLocks noChangeShapeType="1"/>
            </p:cNvSpPr>
            <p:nvPr/>
          </p:nvSpPr>
          <p:spPr bwMode="auto">
            <a:xfrm>
              <a:off x="1536" y="1824"/>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75" name="Line 55">
              <a:extLst>
                <a:ext uri="{FF2B5EF4-FFF2-40B4-BE49-F238E27FC236}">
                  <a16:creationId xmlns:a16="http://schemas.microsoft.com/office/drawing/2014/main" id="{5D707922-7D54-423E-AFB5-F39F9F3497C2}"/>
                </a:ext>
              </a:extLst>
            </p:cNvPr>
            <p:cNvSpPr>
              <a:spLocks noChangeShapeType="1"/>
            </p:cNvSpPr>
            <p:nvPr/>
          </p:nvSpPr>
          <p:spPr bwMode="auto">
            <a:xfrm>
              <a:off x="528" y="672"/>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76" name="Line 56">
              <a:extLst>
                <a:ext uri="{FF2B5EF4-FFF2-40B4-BE49-F238E27FC236}">
                  <a16:creationId xmlns:a16="http://schemas.microsoft.com/office/drawing/2014/main" id="{4F9F9CB7-F465-4F0A-B025-B484E6A47532}"/>
                </a:ext>
              </a:extLst>
            </p:cNvPr>
            <p:cNvSpPr>
              <a:spLocks noChangeShapeType="1"/>
            </p:cNvSpPr>
            <p:nvPr/>
          </p:nvSpPr>
          <p:spPr bwMode="auto">
            <a:xfrm>
              <a:off x="528" y="1008"/>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77" name="Line 57">
              <a:extLst>
                <a:ext uri="{FF2B5EF4-FFF2-40B4-BE49-F238E27FC236}">
                  <a16:creationId xmlns:a16="http://schemas.microsoft.com/office/drawing/2014/main" id="{C4C8A0E3-2005-4D9C-AAB2-6E3029C18C4A}"/>
                </a:ext>
              </a:extLst>
            </p:cNvPr>
            <p:cNvSpPr>
              <a:spLocks noChangeShapeType="1"/>
            </p:cNvSpPr>
            <p:nvPr/>
          </p:nvSpPr>
          <p:spPr bwMode="auto">
            <a:xfrm>
              <a:off x="528" y="1344"/>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78" name="Line 58">
              <a:extLst>
                <a:ext uri="{FF2B5EF4-FFF2-40B4-BE49-F238E27FC236}">
                  <a16:creationId xmlns:a16="http://schemas.microsoft.com/office/drawing/2014/main" id="{2D4FE70B-442A-4294-B754-770AD34AB4D0}"/>
                </a:ext>
              </a:extLst>
            </p:cNvPr>
            <p:cNvSpPr>
              <a:spLocks noChangeShapeType="1"/>
            </p:cNvSpPr>
            <p:nvPr/>
          </p:nvSpPr>
          <p:spPr bwMode="auto">
            <a:xfrm>
              <a:off x="528" y="1632"/>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79" name="Line 59">
              <a:extLst>
                <a:ext uri="{FF2B5EF4-FFF2-40B4-BE49-F238E27FC236}">
                  <a16:creationId xmlns:a16="http://schemas.microsoft.com/office/drawing/2014/main" id="{7260144A-2EB0-4334-823F-B5971433A5FF}"/>
                </a:ext>
              </a:extLst>
            </p:cNvPr>
            <p:cNvSpPr>
              <a:spLocks noChangeShapeType="1"/>
            </p:cNvSpPr>
            <p:nvPr/>
          </p:nvSpPr>
          <p:spPr bwMode="auto">
            <a:xfrm>
              <a:off x="499" y="1056"/>
              <a:ext cx="76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580" name="Text Box 60">
              <a:extLst>
                <a:ext uri="{FF2B5EF4-FFF2-40B4-BE49-F238E27FC236}">
                  <a16:creationId xmlns:a16="http://schemas.microsoft.com/office/drawing/2014/main" id="{273B8E19-C5E0-4F4D-809E-0D27A2190630}"/>
                </a:ext>
              </a:extLst>
            </p:cNvPr>
            <p:cNvSpPr txBox="1">
              <a:spLocks noChangeArrowheads="1"/>
            </p:cNvSpPr>
            <p:nvPr/>
          </p:nvSpPr>
          <p:spPr bwMode="auto">
            <a:xfrm>
              <a:off x="1872" y="480"/>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t>+1</a:t>
              </a:r>
              <a:r>
                <a:rPr lang="en-US" altLang="zh-CN" sz="2000" b="1"/>
                <a:t>V</a:t>
              </a:r>
            </a:p>
          </p:txBody>
        </p:sp>
        <p:sp>
          <p:nvSpPr>
            <p:cNvPr id="107581" name="Text Box 61">
              <a:extLst>
                <a:ext uri="{FF2B5EF4-FFF2-40B4-BE49-F238E27FC236}">
                  <a16:creationId xmlns:a16="http://schemas.microsoft.com/office/drawing/2014/main" id="{23F26357-71FA-4490-A377-274E16491A29}"/>
                </a:ext>
              </a:extLst>
            </p:cNvPr>
            <p:cNvSpPr txBox="1">
              <a:spLocks noChangeArrowheads="1"/>
            </p:cNvSpPr>
            <p:nvPr/>
          </p:nvSpPr>
          <p:spPr bwMode="auto">
            <a:xfrm>
              <a:off x="1872" y="848"/>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i="1"/>
                <a:t>U</a:t>
              </a:r>
              <a:r>
                <a:rPr lang="en-US" altLang="zh-CN" sz="2000" b="1" baseline="-25000"/>
                <a:t>GS</a:t>
              </a:r>
              <a:r>
                <a:rPr lang="en-US" altLang="zh-CN" sz="2000" b="1"/>
                <a:t>=0</a:t>
              </a:r>
            </a:p>
          </p:txBody>
        </p:sp>
        <p:sp>
          <p:nvSpPr>
            <p:cNvPr id="107582" name="Text Box 62">
              <a:extLst>
                <a:ext uri="{FF2B5EF4-FFF2-40B4-BE49-F238E27FC236}">
                  <a16:creationId xmlns:a16="http://schemas.microsoft.com/office/drawing/2014/main" id="{C8A3B7B4-925F-42B0-8334-5AC37756212A}"/>
                </a:ext>
              </a:extLst>
            </p:cNvPr>
            <p:cNvSpPr txBox="1">
              <a:spLocks noChangeArrowheads="1"/>
            </p:cNvSpPr>
            <p:nvPr/>
          </p:nvSpPr>
          <p:spPr bwMode="auto">
            <a:xfrm>
              <a:off x="2275" y="1608"/>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latin typeface="Symbol" panose="05050102010706020507" pitchFamily="18" charset="2"/>
                </a:rPr>
                <a:t>-</a:t>
              </a:r>
              <a:r>
                <a:rPr lang="zh-CN" altLang="en-US" sz="2000" b="1"/>
                <a:t>3 </a:t>
              </a:r>
              <a:r>
                <a:rPr lang="en-US" altLang="zh-CN" sz="2000" b="1"/>
                <a:t>V</a:t>
              </a:r>
            </a:p>
          </p:txBody>
        </p:sp>
        <p:sp>
          <p:nvSpPr>
            <p:cNvPr id="107583" name="Text Box 63">
              <a:extLst>
                <a:ext uri="{FF2B5EF4-FFF2-40B4-BE49-F238E27FC236}">
                  <a16:creationId xmlns:a16="http://schemas.microsoft.com/office/drawing/2014/main" id="{C282C25D-76DD-4D32-A6C8-8DD5100F1CBD}"/>
                </a:ext>
              </a:extLst>
            </p:cNvPr>
            <p:cNvSpPr txBox="1">
              <a:spLocks noChangeArrowheads="1"/>
            </p:cNvSpPr>
            <p:nvPr/>
          </p:nvSpPr>
          <p:spPr bwMode="auto">
            <a:xfrm>
              <a:off x="2064" y="1190"/>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latin typeface="Symbol" panose="05050102010706020507" pitchFamily="18" charset="2"/>
                </a:rPr>
                <a:t>-</a:t>
              </a:r>
              <a:r>
                <a:rPr lang="zh-CN" altLang="en-US" sz="2000" b="1"/>
                <a:t>1 </a:t>
              </a:r>
              <a:r>
                <a:rPr lang="en-US" altLang="zh-CN" sz="2000" b="1"/>
                <a:t>V</a:t>
              </a:r>
            </a:p>
          </p:txBody>
        </p:sp>
        <p:sp>
          <p:nvSpPr>
            <p:cNvPr id="107584" name="Text Box 64">
              <a:extLst>
                <a:ext uri="{FF2B5EF4-FFF2-40B4-BE49-F238E27FC236}">
                  <a16:creationId xmlns:a16="http://schemas.microsoft.com/office/drawing/2014/main" id="{A0F65FEA-80EA-4A9D-B504-CE3C1F7D98EF}"/>
                </a:ext>
              </a:extLst>
            </p:cNvPr>
            <p:cNvSpPr txBox="1">
              <a:spLocks noChangeArrowheads="1"/>
            </p:cNvSpPr>
            <p:nvPr/>
          </p:nvSpPr>
          <p:spPr bwMode="auto">
            <a:xfrm>
              <a:off x="2208" y="1430"/>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latin typeface="Symbol" panose="05050102010706020507" pitchFamily="18" charset="2"/>
                </a:rPr>
                <a:t>-</a:t>
              </a:r>
              <a:r>
                <a:rPr lang="zh-CN" altLang="en-US" sz="2000" b="1"/>
                <a:t>2 </a:t>
              </a:r>
              <a:r>
                <a:rPr lang="en-US" altLang="zh-CN" sz="2000" b="1"/>
                <a:t>V</a:t>
              </a:r>
            </a:p>
          </p:txBody>
        </p:sp>
        <p:sp>
          <p:nvSpPr>
            <p:cNvPr id="107585" name="Text Box 65">
              <a:extLst>
                <a:ext uri="{FF2B5EF4-FFF2-40B4-BE49-F238E27FC236}">
                  <a16:creationId xmlns:a16="http://schemas.microsoft.com/office/drawing/2014/main" id="{A064C1F7-38D5-43DA-BD3B-25A2DCD690DC}"/>
                </a:ext>
              </a:extLst>
            </p:cNvPr>
            <p:cNvSpPr txBox="1">
              <a:spLocks noChangeArrowheads="1"/>
            </p:cNvSpPr>
            <p:nvPr/>
          </p:nvSpPr>
          <p:spPr bwMode="auto">
            <a:xfrm>
              <a:off x="336" y="52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t>4</a:t>
              </a:r>
            </a:p>
          </p:txBody>
        </p:sp>
        <p:sp>
          <p:nvSpPr>
            <p:cNvPr id="107586" name="Text Box 66">
              <a:extLst>
                <a:ext uri="{FF2B5EF4-FFF2-40B4-BE49-F238E27FC236}">
                  <a16:creationId xmlns:a16="http://schemas.microsoft.com/office/drawing/2014/main" id="{95D47704-55C8-4D47-ACF6-CC98A35E318A}"/>
                </a:ext>
              </a:extLst>
            </p:cNvPr>
            <p:cNvSpPr txBox="1">
              <a:spLocks noChangeArrowheads="1"/>
            </p:cNvSpPr>
            <p:nvPr/>
          </p:nvSpPr>
          <p:spPr bwMode="auto">
            <a:xfrm>
              <a:off x="336" y="91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t>3</a:t>
              </a:r>
            </a:p>
          </p:txBody>
        </p:sp>
        <p:sp>
          <p:nvSpPr>
            <p:cNvPr id="107587" name="Text Box 67">
              <a:extLst>
                <a:ext uri="{FF2B5EF4-FFF2-40B4-BE49-F238E27FC236}">
                  <a16:creationId xmlns:a16="http://schemas.microsoft.com/office/drawing/2014/main" id="{52FC1316-B557-41AB-ABE2-9914702CAEF3}"/>
                </a:ext>
              </a:extLst>
            </p:cNvPr>
            <p:cNvSpPr txBox="1">
              <a:spLocks noChangeArrowheads="1"/>
            </p:cNvSpPr>
            <p:nvPr/>
          </p:nvSpPr>
          <p:spPr bwMode="auto">
            <a:xfrm>
              <a:off x="336" y="123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t>2</a:t>
              </a:r>
            </a:p>
          </p:txBody>
        </p:sp>
        <p:sp>
          <p:nvSpPr>
            <p:cNvPr id="107588" name="Text Box 68">
              <a:extLst>
                <a:ext uri="{FF2B5EF4-FFF2-40B4-BE49-F238E27FC236}">
                  <a16:creationId xmlns:a16="http://schemas.microsoft.com/office/drawing/2014/main" id="{1A1596DF-3640-46EE-B119-C248D7D20BA1}"/>
                </a:ext>
              </a:extLst>
            </p:cNvPr>
            <p:cNvSpPr txBox="1">
              <a:spLocks noChangeArrowheads="1"/>
            </p:cNvSpPr>
            <p:nvPr/>
          </p:nvSpPr>
          <p:spPr bwMode="auto">
            <a:xfrm>
              <a:off x="336" y="1519"/>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t>1</a:t>
              </a:r>
            </a:p>
          </p:txBody>
        </p:sp>
        <p:sp>
          <p:nvSpPr>
            <p:cNvPr id="107589" name="Text Box 69">
              <a:extLst>
                <a:ext uri="{FF2B5EF4-FFF2-40B4-BE49-F238E27FC236}">
                  <a16:creationId xmlns:a16="http://schemas.microsoft.com/office/drawing/2014/main" id="{AA824A77-99AB-4F52-853B-5DC6FE7CA9E2}"/>
                </a:ext>
              </a:extLst>
            </p:cNvPr>
            <p:cNvSpPr txBox="1">
              <a:spLocks noChangeArrowheads="1"/>
            </p:cNvSpPr>
            <p:nvPr/>
          </p:nvSpPr>
          <p:spPr bwMode="auto">
            <a:xfrm>
              <a:off x="720" y="187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t>5</a:t>
              </a:r>
            </a:p>
          </p:txBody>
        </p:sp>
        <p:sp>
          <p:nvSpPr>
            <p:cNvPr id="107590" name="Text Box 70">
              <a:extLst>
                <a:ext uri="{FF2B5EF4-FFF2-40B4-BE49-F238E27FC236}">
                  <a16:creationId xmlns:a16="http://schemas.microsoft.com/office/drawing/2014/main" id="{7102C1AC-CDEA-42D7-BEC2-D27AB4E6680F}"/>
                </a:ext>
              </a:extLst>
            </p:cNvPr>
            <p:cNvSpPr txBox="1">
              <a:spLocks noChangeArrowheads="1"/>
            </p:cNvSpPr>
            <p:nvPr/>
          </p:nvSpPr>
          <p:spPr bwMode="auto">
            <a:xfrm>
              <a:off x="1056" y="187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t>10</a:t>
              </a:r>
            </a:p>
          </p:txBody>
        </p:sp>
        <p:sp>
          <p:nvSpPr>
            <p:cNvPr id="107591" name="Text Box 71">
              <a:extLst>
                <a:ext uri="{FF2B5EF4-FFF2-40B4-BE49-F238E27FC236}">
                  <a16:creationId xmlns:a16="http://schemas.microsoft.com/office/drawing/2014/main" id="{BCD37A4F-27A7-44DB-80DE-214FBFFC7E6B}"/>
                </a:ext>
              </a:extLst>
            </p:cNvPr>
            <p:cNvSpPr txBox="1">
              <a:spLocks noChangeArrowheads="1"/>
            </p:cNvSpPr>
            <p:nvPr/>
          </p:nvSpPr>
          <p:spPr bwMode="auto">
            <a:xfrm>
              <a:off x="1440" y="187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t>15</a:t>
              </a:r>
            </a:p>
          </p:txBody>
        </p:sp>
        <p:sp>
          <p:nvSpPr>
            <p:cNvPr id="107592" name="Text Box 72">
              <a:extLst>
                <a:ext uri="{FF2B5EF4-FFF2-40B4-BE49-F238E27FC236}">
                  <a16:creationId xmlns:a16="http://schemas.microsoft.com/office/drawing/2014/main" id="{7EFDFDC3-DA3B-4AE3-82F1-4148AC160B72}"/>
                </a:ext>
              </a:extLst>
            </p:cNvPr>
            <p:cNvSpPr txBox="1">
              <a:spLocks noChangeArrowheads="1"/>
            </p:cNvSpPr>
            <p:nvPr/>
          </p:nvSpPr>
          <p:spPr bwMode="auto">
            <a:xfrm>
              <a:off x="1728" y="186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t>20</a:t>
              </a:r>
            </a:p>
          </p:txBody>
        </p:sp>
        <p:sp>
          <p:nvSpPr>
            <p:cNvPr id="107593" name="未知">
              <a:extLst>
                <a:ext uri="{FF2B5EF4-FFF2-40B4-BE49-F238E27FC236}">
                  <a16:creationId xmlns:a16="http://schemas.microsoft.com/office/drawing/2014/main" id="{FDE8A619-E6A1-4895-980E-9DCBAF45DB5A}"/>
                </a:ext>
              </a:extLst>
            </p:cNvPr>
            <p:cNvSpPr>
              <a:spLocks noChangeArrowheads="1"/>
            </p:cNvSpPr>
            <p:nvPr/>
          </p:nvSpPr>
          <p:spPr bwMode="auto">
            <a:xfrm>
              <a:off x="524" y="912"/>
              <a:ext cx="144" cy="912"/>
            </a:xfrm>
            <a:custGeom>
              <a:avLst/>
              <a:gdLst>
                <a:gd name="T0" fmla="*/ 0 w 144"/>
                <a:gd name="T1" fmla="*/ 1008 h 1008"/>
                <a:gd name="T2" fmla="*/ 144 w 144"/>
                <a:gd name="T3" fmla="*/ 0 h 1008"/>
              </a:gdLst>
              <a:ahLst/>
              <a:cxnLst>
                <a:cxn ang="0">
                  <a:pos x="T0" y="T1"/>
                </a:cxn>
                <a:cxn ang="0">
                  <a:pos x="T2" y="T3"/>
                </a:cxn>
              </a:cxnLst>
              <a:rect l="0" t="0" r="r" b="b"/>
              <a:pathLst>
                <a:path w="144" h="1008">
                  <a:moveTo>
                    <a:pt x="0" y="1008"/>
                  </a:moveTo>
                  <a:cubicBezTo>
                    <a:pt x="60" y="588"/>
                    <a:pt x="120" y="168"/>
                    <a:pt x="144" y="0"/>
                  </a:cubicBezTo>
                </a:path>
              </a:pathLst>
            </a:custGeom>
            <a:noFill/>
            <a:ln w="28575">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07594" name="Rectangle 74">
            <a:extLst>
              <a:ext uri="{FF2B5EF4-FFF2-40B4-BE49-F238E27FC236}">
                <a16:creationId xmlns:a16="http://schemas.microsoft.com/office/drawing/2014/main" id="{A61A82BA-715D-4DBA-991D-FE32A484A011}"/>
              </a:ext>
            </a:extLst>
          </p:cNvPr>
          <p:cNvSpPr>
            <a:spLocks noChangeArrowheads="1"/>
          </p:cNvSpPr>
          <p:nvPr/>
        </p:nvSpPr>
        <p:spPr bwMode="auto">
          <a:xfrm>
            <a:off x="4572000" y="5181600"/>
            <a:ext cx="4064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600" b="1">
                <a:solidFill>
                  <a:srgbClr val="FF3300"/>
                </a:solidFill>
              </a:rPr>
              <a:t>N </a:t>
            </a:r>
            <a:r>
              <a:rPr lang="zh-CN" altLang="en-US" sz="2600" b="1">
                <a:solidFill>
                  <a:srgbClr val="FF3300"/>
                </a:solidFill>
              </a:rPr>
              <a:t>沟道耗尽型</a:t>
            </a:r>
            <a:r>
              <a:rPr lang="en-US" altLang="zh-CN" sz="2600" b="1">
                <a:solidFill>
                  <a:srgbClr val="FF3300"/>
                </a:solidFill>
              </a:rPr>
              <a:t>MOSFET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7522"/>
                                        </p:tgtEl>
                                        <p:attrNameLst>
                                          <p:attrName>style.visibility</p:attrName>
                                        </p:attrNameLst>
                                      </p:cBhvr>
                                      <p:to>
                                        <p:strVal val="visible"/>
                                      </p:to>
                                    </p:set>
                                    <p:animEffect transition="in" filter="dissolve">
                                      <p:cBhvr>
                                        <p:cTn id="7" dur="500"/>
                                        <p:tgtEl>
                                          <p:spTgt spid="1075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7523"/>
                                        </p:tgtEl>
                                        <p:attrNameLst>
                                          <p:attrName>style.visibility</p:attrName>
                                        </p:attrNameLst>
                                      </p:cBhvr>
                                      <p:to>
                                        <p:strVal val="visible"/>
                                      </p:to>
                                    </p:set>
                                    <p:animEffect transition="in" filter="wipe(left)">
                                      <p:cBhvr>
                                        <p:cTn id="12" dur="500"/>
                                        <p:tgtEl>
                                          <p:spTgt spid="1075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7524"/>
                                        </p:tgtEl>
                                        <p:attrNameLst>
                                          <p:attrName>style.visibility</p:attrName>
                                        </p:attrNameLst>
                                      </p:cBhvr>
                                      <p:to>
                                        <p:strVal val="visible"/>
                                      </p:to>
                                    </p:set>
                                    <p:animEffect transition="in" filter="wipe(left)">
                                      <p:cBhvr>
                                        <p:cTn id="22" dur="500"/>
                                        <p:tgtEl>
                                          <p:spTgt spid="1075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7537"/>
                                        </p:tgtEl>
                                        <p:attrNameLst>
                                          <p:attrName>style.visibility</p:attrName>
                                        </p:attrNameLst>
                                      </p:cBhvr>
                                      <p:to>
                                        <p:strVal val="visible"/>
                                      </p:to>
                                    </p:set>
                                    <p:animEffect transition="in" filter="dissolve">
                                      <p:cBhvr>
                                        <p:cTn id="27" dur="500"/>
                                        <p:tgtEl>
                                          <p:spTgt spid="10753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16"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500" fill="hold"/>
                                        <p:tgtEl>
                                          <p:spTgt spid="4"/>
                                        </p:tgtEl>
                                        <p:attrNameLst>
                                          <p:attrName>ppt_w</p:attrName>
                                        </p:attrNameLst>
                                      </p:cBhvr>
                                      <p:tavLst>
                                        <p:tav tm="0">
                                          <p:val>
                                            <p:fltVal val="0"/>
                                          </p:val>
                                        </p:tav>
                                        <p:tav tm="100000">
                                          <p:val>
                                            <p:strVal val="#ppt_w"/>
                                          </p:val>
                                        </p:tav>
                                      </p:tavLst>
                                    </p:anim>
                                    <p:anim calcmode="lin" valueType="num">
                                      <p:cBhvr>
                                        <p:cTn id="33"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107594">
                                            <p:txEl>
                                              <p:pRg st="0" end="0"/>
                                            </p:txEl>
                                          </p:spTgt>
                                        </p:tgtEl>
                                        <p:attrNameLst>
                                          <p:attrName>style.visibility</p:attrName>
                                        </p:attrNameLst>
                                      </p:cBhvr>
                                      <p:to>
                                        <p:strVal val="visible"/>
                                      </p:to>
                                    </p:set>
                                    <p:animEffect transition="in" filter="box(out)">
                                      <p:cBhvr>
                                        <p:cTn id="38" dur="500"/>
                                        <p:tgtEl>
                                          <p:spTgt spid="107594">
                                            <p:txEl>
                                              <p:pRg st="0" end="0"/>
                                            </p:txEl>
                                          </p:spTgt>
                                        </p:tgtEl>
                                      </p:cBhvr>
                                    </p:animEffect>
                                  </p:childTnLst>
                                  <p:subTnLst>
                                    <p:audio>
                                      <p:cMediaNode>
                                        <p:cTn display="0" masterRel="sameClick">
                                          <p:stCondLst>
                                            <p:cond evt="begin" delay="0">
                                              <p:tn val="36"/>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p:bldP spid="107523" grpId="0" animBg="1"/>
      <p:bldP spid="107524" grpId="0"/>
      <p:bldP spid="107537" grpId="0"/>
      <p:bldP spid="107594"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a:extLst>
              <a:ext uri="{FF2B5EF4-FFF2-40B4-BE49-F238E27FC236}">
                <a16:creationId xmlns:a16="http://schemas.microsoft.com/office/drawing/2014/main" id="{A1E51778-911A-4BD9-B493-212F22D7E2B4}"/>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8546" name="Rectangle 3">
            <a:extLst>
              <a:ext uri="{FF2B5EF4-FFF2-40B4-BE49-F238E27FC236}">
                <a16:creationId xmlns:a16="http://schemas.microsoft.com/office/drawing/2014/main" id="{84F7DF42-8EC8-40BF-89CC-C21248A947D3}"/>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8547" name="Line 4">
            <a:extLst>
              <a:ext uri="{FF2B5EF4-FFF2-40B4-BE49-F238E27FC236}">
                <a16:creationId xmlns:a16="http://schemas.microsoft.com/office/drawing/2014/main" id="{5E7FE3BA-A0C8-4A2C-9D71-6BDDA93F7DAE}"/>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48" name="Line 5">
            <a:extLst>
              <a:ext uri="{FF2B5EF4-FFF2-40B4-BE49-F238E27FC236}">
                <a16:creationId xmlns:a16="http://schemas.microsoft.com/office/drawing/2014/main" id="{6BB75B98-59C2-497F-A0FA-EDBA20381608}"/>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49" name="Rectangle 6">
            <a:extLst>
              <a:ext uri="{FF2B5EF4-FFF2-40B4-BE49-F238E27FC236}">
                <a16:creationId xmlns:a16="http://schemas.microsoft.com/office/drawing/2014/main" id="{724067AC-FE1D-4DDB-AEEE-D0B8757FAB62}"/>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sp>
        <p:nvSpPr>
          <p:cNvPr id="108550" name="Text Box 7">
            <a:extLst>
              <a:ext uri="{FF2B5EF4-FFF2-40B4-BE49-F238E27FC236}">
                <a16:creationId xmlns:a16="http://schemas.microsoft.com/office/drawing/2014/main" id="{34B3B17C-3FD0-4C44-8064-601AFBF0BDAE}"/>
              </a:ext>
            </a:extLst>
          </p:cNvPr>
          <p:cNvSpPr txBox="1">
            <a:spLocks noChangeArrowheads="1"/>
          </p:cNvSpPr>
          <p:nvPr/>
        </p:nvSpPr>
        <p:spPr bwMode="auto">
          <a:xfrm>
            <a:off x="838200" y="547688"/>
            <a:ext cx="3352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chemeClr val="accent2"/>
                </a:solidFill>
              </a:rPr>
              <a:t>三、</a:t>
            </a:r>
            <a:r>
              <a:rPr lang="en-US" altLang="zh-CN" sz="2800" b="1">
                <a:solidFill>
                  <a:schemeClr val="accent2"/>
                </a:solidFill>
              </a:rPr>
              <a:t>P</a:t>
            </a:r>
            <a:r>
              <a:rPr lang="zh-CN" altLang="en-US" sz="2800" b="1">
                <a:solidFill>
                  <a:schemeClr val="accent2"/>
                </a:solidFill>
              </a:rPr>
              <a:t>沟道</a:t>
            </a:r>
            <a:r>
              <a:rPr lang="en-US" altLang="zh-CN" sz="2800" b="1">
                <a:solidFill>
                  <a:schemeClr val="accent2"/>
                </a:solidFill>
              </a:rPr>
              <a:t>MOS</a:t>
            </a:r>
            <a:r>
              <a:rPr lang="zh-CN" altLang="en-US" sz="2800" b="1">
                <a:solidFill>
                  <a:schemeClr val="accent2"/>
                </a:solidFill>
              </a:rPr>
              <a:t>管</a:t>
            </a:r>
          </a:p>
        </p:txBody>
      </p:sp>
      <p:sp>
        <p:nvSpPr>
          <p:cNvPr id="108552" name="Rectangle 8">
            <a:extLst>
              <a:ext uri="{FF2B5EF4-FFF2-40B4-BE49-F238E27FC236}">
                <a16:creationId xmlns:a16="http://schemas.microsoft.com/office/drawing/2014/main" id="{54A4B617-E63E-4503-AC4D-A7D2A27BC52B}"/>
              </a:ext>
            </a:extLst>
          </p:cNvPr>
          <p:cNvSpPr>
            <a:spLocks noChangeArrowheads="1"/>
          </p:cNvSpPr>
          <p:nvPr/>
        </p:nvSpPr>
        <p:spPr bwMode="auto">
          <a:xfrm>
            <a:off x="762000" y="1050925"/>
            <a:ext cx="8001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t>1.</a:t>
            </a:r>
            <a:r>
              <a:rPr lang="en-US" altLang="zh-CN" b="1">
                <a:solidFill>
                  <a:srgbClr val="FF0000"/>
                </a:solidFill>
              </a:rPr>
              <a:t>P</a:t>
            </a:r>
            <a:r>
              <a:rPr lang="zh-CN" altLang="en-US" b="1">
                <a:solidFill>
                  <a:srgbClr val="FF0000"/>
                </a:solidFill>
              </a:rPr>
              <a:t>沟道增强型</a:t>
            </a:r>
            <a:r>
              <a:rPr lang="en-US" altLang="zh-CN" b="1">
                <a:solidFill>
                  <a:srgbClr val="FF0000"/>
                </a:solidFill>
              </a:rPr>
              <a:t>MOS</a:t>
            </a:r>
            <a:r>
              <a:rPr lang="zh-CN" altLang="en-US" b="1">
                <a:solidFill>
                  <a:srgbClr val="FF0000"/>
                </a:solidFill>
              </a:rPr>
              <a:t>管</a:t>
            </a:r>
            <a:r>
              <a:rPr lang="zh-CN" altLang="en-US" b="1"/>
              <a:t>的开启电压</a:t>
            </a:r>
            <a:r>
              <a:rPr lang="en-US" altLang="zh-CN" sz="2600" b="1" i="1"/>
              <a:t>U</a:t>
            </a:r>
            <a:r>
              <a:rPr lang="en-US" altLang="zh-CN" sz="2600" b="1" baseline="-25000"/>
              <a:t>GS(th)</a:t>
            </a:r>
            <a:r>
              <a:rPr lang="en-US" altLang="zh-CN" sz="2600" b="1"/>
              <a:t>&lt; 0</a:t>
            </a:r>
          </a:p>
          <a:p>
            <a:endParaRPr lang="en-US" altLang="zh-CN" b="1"/>
          </a:p>
          <a:p>
            <a:r>
              <a:rPr lang="zh-CN" altLang="en-US" b="1"/>
              <a:t>当</a:t>
            </a:r>
            <a:r>
              <a:rPr lang="en-US" altLang="zh-CN" sz="2600" b="1" i="1"/>
              <a:t>U</a:t>
            </a:r>
            <a:r>
              <a:rPr lang="en-US" altLang="zh-CN" sz="2600" b="1" baseline="-25000"/>
              <a:t>GS</a:t>
            </a:r>
            <a:r>
              <a:rPr lang="en-US" altLang="zh-CN" sz="2600" b="1"/>
              <a:t> &lt; </a:t>
            </a:r>
            <a:r>
              <a:rPr lang="en-US" altLang="zh-CN" sz="2600" b="1" i="1"/>
              <a:t>U</a:t>
            </a:r>
            <a:r>
              <a:rPr lang="en-US" altLang="zh-CN" sz="2600" b="1" baseline="-25000"/>
              <a:t>GS(th)</a:t>
            </a:r>
            <a:r>
              <a:rPr lang="en-US" altLang="zh-CN" sz="2600" b="1"/>
              <a:t> </a:t>
            </a:r>
            <a:r>
              <a:rPr lang="zh-CN" altLang="en-US" sz="2600" b="1"/>
              <a:t>，</a:t>
            </a:r>
          </a:p>
          <a:p>
            <a:r>
              <a:rPr lang="zh-CN" altLang="en-US" b="1"/>
              <a:t>漏-源之间应加负电源电压</a:t>
            </a:r>
          </a:p>
          <a:p>
            <a:r>
              <a:rPr lang="zh-CN" altLang="en-US" b="1">
                <a:solidFill>
                  <a:srgbClr val="FF00FF"/>
                </a:solidFill>
              </a:rPr>
              <a:t>管子才导通,空穴导电</a:t>
            </a:r>
            <a:r>
              <a:rPr lang="zh-CN" altLang="en-US" b="1"/>
              <a:t>。</a:t>
            </a:r>
          </a:p>
        </p:txBody>
      </p:sp>
      <p:sp>
        <p:nvSpPr>
          <p:cNvPr id="108553" name="Rectangle 9">
            <a:extLst>
              <a:ext uri="{FF2B5EF4-FFF2-40B4-BE49-F238E27FC236}">
                <a16:creationId xmlns:a16="http://schemas.microsoft.com/office/drawing/2014/main" id="{BB300865-CE90-493A-A872-5C5285F7C77C}"/>
              </a:ext>
            </a:extLst>
          </p:cNvPr>
          <p:cNvSpPr>
            <a:spLocks noChangeArrowheads="1"/>
          </p:cNvSpPr>
          <p:nvPr/>
        </p:nvSpPr>
        <p:spPr bwMode="auto">
          <a:xfrm>
            <a:off x="838200" y="3352800"/>
            <a:ext cx="73152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t>2.</a:t>
            </a:r>
            <a:r>
              <a:rPr lang="en-US" altLang="zh-CN" b="1">
                <a:solidFill>
                  <a:srgbClr val="FF0000"/>
                </a:solidFill>
              </a:rPr>
              <a:t>P</a:t>
            </a:r>
            <a:r>
              <a:rPr lang="zh-CN" altLang="en-US" b="1">
                <a:solidFill>
                  <a:srgbClr val="FF0000"/>
                </a:solidFill>
              </a:rPr>
              <a:t>沟道耗尽型</a:t>
            </a:r>
            <a:r>
              <a:rPr lang="en-US" altLang="zh-CN" b="1">
                <a:solidFill>
                  <a:srgbClr val="FF0000"/>
                </a:solidFill>
              </a:rPr>
              <a:t>MOS</a:t>
            </a:r>
            <a:r>
              <a:rPr lang="zh-CN" altLang="en-US" b="1">
                <a:solidFill>
                  <a:srgbClr val="FF0000"/>
                </a:solidFill>
              </a:rPr>
              <a:t>管</a:t>
            </a:r>
            <a:r>
              <a:rPr lang="zh-CN" altLang="en-US" b="1"/>
              <a:t>的夹断电压</a:t>
            </a:r>
            <a:r>
              <a:rPr lang="en-US" altLang="zh-CN" b="1" i="1"/>
              <a:t>U</a:t>
            </a:r>
            <a:r>
              <a:rPr lang="en-US" altLang="zh-CN" b="1" baseline="-25000"/>
              <a:t>GS(off)</a:t>
            </a:r>
            <a:r>
              <a:rPr lang="zh-CN" altLang="en-US" b="1"/>
              <a:t>＞</a:t>
            </a:r>
            <a:r>
              <a:rPr lang="en-US" altLang="zh-CN" b="1"/>
              <a:t>0</a:t>
            </a:r>
          </a:p>
          <a:p>
            <a:endParaRPr lang="en-US" altLang="zh-CN" b="1"/>
          </a:p>
          <a:p>
            <a:r>
              <a:rPr lang="en-US" altLang="zh-CN" sz="2600" b="1" i="1"/>
              <a:t>U</a:t>
            </a:r>
            <a:r>
              <a:rPr lang="en-US" altLang="zh-CN" sz="2600" b="1" baseline="-25000"/>
              <a:t>GS</a:t>
            </a:r>
            <a:r>
              <a:rPr lang="en-US" altLang="zh-CN" sz="2600" b="1"/>
              <a:t> </a:t>
            </a:r>
            <a:r>
              <a:rPr lang="zh-CN" altLang="en-US" sz="2600" b="1"/>
              <a:t>可在正、负值的一定范围内实现对</a:t>
            </a:r>
            <a:r>
              <a:rPr lang="en-US" altLang="zh-CN" sz="2000" b="1" i="1"/>
              <a:t>i</a:t>
            </a:r>
            <a:r>
              <a:rPr lang="en-US" altLang="zh-CN" sz="2000" b="1" baseline="-25000"/>
              <a:t>D</a:t>
            </a:r>
            <a:r>
              <a:rPr lang="zh-CN" altLang="en-US" sz="2600" b="1"/>
              <a:t>的控制，</a:t>
            </a:r>
          </a:p>
          <a:p>
            <a:r>
              <a:rPr lang="zh-CN" altLang="en-US" b="1"/>
              <a:t>漏-源之间应加负电源电压。</a:t>
            </a:r>
          </a:p>
        </p:txBody>
      </p:sp>
      <p:grpSp>
        <p:nvGrpSpPr>
          <p:cNvPr id="2" name="Group 10">
            <a:extLst>
              <a:ext uri="{FF2B5EF4-FFF2-40B4-BE49-F238E27FC236}">
                <a16:creationId xmlns:a16="http://schemas.microsoft.com/office/drawing/2014/main" id="{57CD8BCA-08A9-428D-9A7F-0AEFF0F904E4}"/>
              </a:ext>
            </a:extLst>
          </p:cNvPr>
          <p:cNvGrpSpPr>
            <a:grpSpLocks/>
          </p:cNvGrpSpPr>
          <p:nvPr/>
        </p:nvGrpSpPr>
        <p:grpSpPr bwMode="auto">
          <a:xfrm>
            <a:off x="6418263" y="4572000"/>
            <a:ext cx="2497137" cy="1905000"/>
            <a:chOff x="0" y="0"/>
            <a:chExt cx="1573" cy="1200"/>
          </a:xfrm>
        </p:grpSpPr>
        <p:grpSp>
          <p:nvGrpSpPr>
            <p:cNvPr id="108554" name="Group 11">
              <a:extLst>
                <a:ext uri="{FF2B5EF4-FFF2-40B4-BE49-F238E27FC236}">
                  <a16:creationId xmlns:a16="http://schemas.microsoft.com/office/drawing/2014/main" id="{6936B5A0-7E05-45AE-AA68-58C60A3C7A5F}"/>
                </a:ext>
              </a:extLst>
            </p:cNvPr>
            <p:cNvGrpSpPr>
              <a:grpSpLocks/>
            </p:cNvGrpSpPr>
            <p:nvPr/>
          </p:nvGrpSpPr>
          <p:grpSpPr bwMode="auto">
            <a:xfrm>
              <a:off x="0" y="0"/>
              <a:ext cx="916" cy="1200"/>
              <a:chOff x="0" y="0"/>
              <a:chExt cx="916" cy="1200"/>
            </a:xfrm>
          </p:grpSpPr>
          <p:grpSp>
            <p:nvGrpSpPr>
              <p:cNvPr id="108555" name="Group 12">
                <a:extLst>
                  <a:ext uri="{FF2B5EF4-FFF2-40B4-BE49-F238E27FC236}">
                    <a16:creationId xmlns:a16="http://schemas.microsoft.com/office/drawing/2014/main" id="{E64D39F0-BFD6-41DF-B768-ED3BE1DD3291}"/>
                  </a:ext>
                </a:extLst>
              </p:cNvPr>
              <p:cNvGrpSpPr>
                <a:grpSpLocks/>
              </p:cNvGrpSpPr>
              <p:nvPr/>
            </p:nvGrpSpPr>
            <p:grpSpPr bwMode="auto">
              <a:xfrm>
                <a:off x="384" y="144"/>
                <a:ext cx="96" cy="576"/>
                <a:chOff x="0" y="0"/>
                <a:chExt cx="96" cy="576"/>
              </a:xfrm>
            </p:grpSpPr>
            <p:sp>
              <p:nvSpPr>
                <p:cNvPr id="108556" name="Line 13">
                  <a:extLst>
                    <a:ext uri="{FF2B5EF4-FFF2-40B4-BE49-F238E27FC236}">
                      <a16:creationId xmlns:a16="http://schemas.microsoft.com/office/drawing/2014/main" id="{DEE56D36-9E3D-4C90-A9FC-509B94A3E60A}"/>
                    </a:ext>
                  </a:extLst>
                </p:cNvPr>
                <p:cNvSpPr>
                  <a:spLocks noChangeShapeType="1"/>
                </p:cNvSpPr>
                <p:nvPr/>
              </p:nvSpPr>
              <p:spPr bwMode="auto">
                <a:xfrm>
                  <a:off x="0" y="192"/>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57" name="Line 14">
                  <a:extLst>
                    <a:ext uri="{FF2B5EF4-FFF2-40B4-BE49-F238E27FC236}">
                      <a16:creationId xmlns:a16="http://schemas.microsoft.com/office/drawing/2014/main" id="{AF8BD793-E5F3-4AF6-8AEA-A793454AEFAA}"/>
                    </a:ext>
                  </a:extLst>
                </p:cNvPr>
                <p:cNvSpPr>
                  <a:spLocks noChangeShapeType="1"/>
                </p:cNvSpPr>
                <p:nvPr/>
              </p:nvSpPr>
              <p:spPr bwMode="auto">
                <a:xfrm>
                  <a:off x="0" y="336"/>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58" name="Line 15">
                  <a:extLst>
                    <a:ext uri="{FF2B5EF4-FFF2-40B4-BE49-F238E27FC236}">
                      <a16:creationId xmlns:a16="http://schemas.microsoft.com/office/drawing/2014/main" id="{8077CED7-3BF9-44C0-A6AB-C33E878454E3}"/>
                    </a:ext>
                  </a:extLst>
                </p:cNvPr>
                <p:cNvSpPr>
                  <a:spLocks noChangeShapeType="1"/>
                </p:cNvSpPr>
                <p:nvPr/>
              </p:nvSpPr>
              <p:spPr bwMode="auto">
                <a:xfrm>
                  <a:off x="0" y="480"/>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59" name="Line 16">
                  <a:extLst>
                    <a:ext uri="{FF2B5EF4-FFF2-40B4-BE49-F238E27FC236}">
                      <a16:creationId xmlns:a16="http://schemas.microsoft.com/office/drawing/2014/main" id="{A7130C8D-1733-434A-A24D-802318DCB5A3}"/>
                    </a:ext>
                  </a:extLst>
                </p:cNvPr>
                <p:cNvSpPr>
                  <a:spLocks noChangeShapeType="1"/>
                </p:cNvSpPr>
                <p:nvPr/>
              </p:nvSpPr>
              <p:spPr bwMode="auto">
                <a:xfrm flipV="1">
                  <a:off x="96" y="0"/>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8560" name="Group 17">
                <a:extLst>
                  <a:ext uri="{FF2B5EF4-FFF2-40B4-BE49-F238E27FC236}">
                    <a16:creationId xmlns:a16="http://schemas.microsoft.com/office/drawing/2014/main" id="{B89DD2CD-99F8-4B17-8415-163D78F1BC4F}"/>
                  </a:ext>
                </a:extLst>
              </p:cNvPr>
              <p:cNvGrpSpPr>
                <a:grpSpLocks/>
              </p:cNvGrpSpPr>
              <p:nvPr/>
            </p:nvGrpSpPr>
            <p:grpSpPr bwMode="auto">
              <a:xfrm>
                <a:off x="0" y="0"/>
                <a:ext cx="916" cy="1200"/>
                <a:chOff x="0" y="0"/>
                <a:chExt cx="916" cy="1200"/>
              </a:xfrm>
            </p:grpSpPr>
            <p:sp>
              <p:nvSpPr>
                <p:cNvPr id="108561" name="Oval 18">
                  <a:extLst>
                    <a:ext uri="{FF2B5EF4-FFF2-40B4-BE49-F238E27FC236}">
                      <a16:creationId xmlns:a16="http://schemas.microsoft.com/office/drawing/2014/main" id="{DB6FE38C-2F7F-4580-B685-2791CD591FF8}"/>
                    </a:ext>
                  </a:extLst>
                </p:cNvPr>
                <p:cNvSpPr>
                  <a:spLocks noChangeArrowheads="1"/>
                </p:cNvSpPr>
                <p:nvPr/>
              </p:nvSpPr>
              <p:spPr bwMode="auto">
                <a:xfrm>
                  <a:off x="457" y="960"/>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108562" name="Group 19">
                  <a:extLst>
                    <a:ext uri="{FF2B5EF4-FFF2-40B4-BE49-F238E27FC236}">
                      <a16:creationId xmlns:a16="http://schemas.microsoft.com/office/drawing/2014/main" id="{90B6B9A5-ED1E-4DF5-A660-F8B11A841AE1}"/>
                    </a:ext>
                  </a:extLst>
                </p:cNvPr>
                <p:cNvGrpSpPr>
                  <a:grpSpLocks/>
                </p:cNvGrpSpPr>
                <p:nvPr/>
              </p:nvGrpSpPr>
              <p:grpSpPr bwMode="auto">
                <a:xfrm>
                  <a:off x="0" y="0"/>
                  <a:ext cx="916" cy="1200"/>
                  <a:chOff x="0" y="0"/>
                  <a:chExt cx="916" cy="1200"/>
                </a:xfrm>
              </p:grpSpPr>
              <p:sp>
                <p:nvSpPr>
                  <p:cNvPr id="108563" name="Line 20">
                    <a:extLst>
                      <a:ext uri="{FF2B5EF4-FFF2-40B4-BE49-F238E27FC236}">
                        <a16:creationId xmlns:a16="http://schemas.microsoft.com/office/drawing/2014/main" id="{83BA88C7-D6C0-42CA-B503-45F01ED05230}"/>
                      </a:ext>
                    </a:extLst>
                  </p:cNvPr>
                  <p:cNvSpPr>
                    <a:spLocks noChangeShapeType="1"/>
                  </p:cNvSpPr>
                  <p:nvPr/>
                </p:nvSpPr>
                <p:spPr bwMode="auto">
                  <a:xfrm>
                    <a:off x="384" y="384"/>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64" name="Line 21">
                    <a:extLst>
                      <a:ext uri="{FF2B5EF4-FFF2-40B4-BE49-F238E27FC236}">
                        <a16:creationId xmlns:a16="http://schemas.microsoft.com/office/drawing/2014/main" id="{9C768137-67F5-4F92-8FAE-C481EE9C9F01}"/>
                      </a:ext>
                    </a:extLst>
                  </p:cNvPr>
                  <p:cNvSpPr>
                    <a:spLocks noChangeShapeType="1"/>
                  </p:cNvSpPr>
                  <p:nvPr/>
                </p:nvSpPr>
                <p:spPr bwMode="auto">
                  <a:xfrm>
                    <a:off x="96" y="672"/>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65" name="Oval 22">
                    <a:extLst>
                      <a:ext uri="{FF2B5EF4-FFF2-40B4-BE49-F238E27FC236}">
                        <a16:creationId xmlns:a16="http://schemas.microsoft.com/office/drawing/2014/main" id="{AA330187-D346-40B2-B236-31A4F3FCF8BD}"/>
                      </a:ext>
                    </a:extLst>
                  </p:cNvPr>
                  <p:cNvSpPr>
                    <a:spLocks noChangeArrowheads="1"/>
                  </p:cNvSpPr>
                  <p:nvPr/>
                </p:nvSpPr>
                <p:spPr bwMode="auto">
                  <a:xfrm>
                    <a:off x="48" y="634"/>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08566" name="Oval 23">
                    <a:extLst>
                      <a:ext uri="{FF2B5EF4-FFF2-40B4-BE49-F238E27FC236}">
                        <a16:creationId xmlns:a16="http://schemas.microsoft.com/office/drawing/2014/main" id="{2295B893-EC65-4344-AA74-E483D542C965}"/>
                      </a:ext>
                    </a:extLst>
                  </p:cNvPr>
                  <p:cNvSpPr>
                    <a:spLocks noChangeArrowheads="1"/>
                  </p:cNvSpPr>
                  <p:nvPr/>
                </p:nvSpPr>
                <p:spPr bwMode="auto">
                  <a:xfrm>
                    <a:off x="768" y="501"/>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108567" name="Group 24">
                    <a:extLst>
                      <a:ext uri="{FF2B5EF4-FFF2-40B4-BE49-F238E27FC236}">
                        <a16:creationId xmlns:a16="http://schemas.microsoft.com/office/drawing/2014/main" id="{545F7958-C76C-4FD2-87D5-A8E8F965F663}"/>
                      </a:ext>
                    </a:extLst>
                  </p:cNvPr>
                  <p:cNvGrpSpPr>
                    <a:grpSpLocks/>
                  </p:cNvGrpSpPr>
                  <p:nvPr/>
                </p:nvGrpSpPr>
                <p:grpSpPr bwMode="auto">
                  <a:xfrm>
                    <a:off x="0" y="0"/>
                    <a:ext cx="916" cy="1200"/>
                    <a:chOff x="0" y="0"/>
                    <a:chExt cx="916" cy="1200"/>
                  </a:xfrm>
                </p:grpSpPr>
                <p:sp>
                  <p:nvSpPr>
                    <p:cNvPr id="108568" name="Line 25">
                      <a:extLst>
                        <a:ext uri="{FF2B5EF4-FFF2-40B4-BE49-F238E27FC236}">
                          <a16:creationId xmlns:a16="http://schemas.microsoft.com/office/drawing/2014/main" id="{138C4D3B-009A-4DB1-8821-6869ED41E1CE}"/>
                        </a:ext>
                      </a:extLst>
                    </p:cNvPr>
                    <p:cNvSpPr>
                      <a:spLocks noChangeShapeType="1"/>
                    </p:cNvSpPr>
                    <p:nvPr/>
                  </p:nvSpPr>
                  <p:spPr bwMode="auto">
                    <a:xfrm>
                      <a:off x="288" y="384"/>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69" name="Line 26">
                      <a:extLst>
                        <a:ext uri="{FF2B5EF4-FFF2-40B4-BE49-F238E27FC236}">
                          <a16:creationId xmlns:a16="http://schemas.microsoft.com/office/drawing/2014/main" id="{A23210DF-356A-4C5B-8A25-01070D446031}"/>
                        </a:ext>
                      </a:extLst>
                    </p:cNvPr>
                    <p:cNvSpPr>
                      <a:spLocks noChangeShapeType="1"/>
                    </p:cNvSpPr>
                    <p:nvPr/>
                  </p:nvSpPr>
                  <p:spPr bwMode="auto">
                    <a:xfrm rot="10800000">
                      <a:off x="384" y="528"/>
                      <a:ext cx="384" cy="1"/>
                    </a:xfrm>
                    <a:prstGeom prst="line">
                      <a:avLst/>
                    </a:prstGeom>
                    <a:noFill/>
                    <a:ln w="28575">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8570" name="Line 27">
                      <a:extLst>
                        <a:ext uri="{FF2B5EF4-FFF2-40B4-BE49-F238E27FC236}">
                          <a16:creationId xmlns:a16="http://schemas.microsoft.com/office/drawing/2014/main" id="{FB43EE69-91C2-4911-A633-231C09797984}"/>
                        </a:ext>
                      </a:extLst>
                    </p:cNvPr>
                    <p:cNvSpPr>
                      <a:spLocks noChangeShapeType="1"/>
                    </p:cNvSpPr>
                    <p:nvPr/>
                  </p:nvSpPr>
                  <p:spPr bwMode="auto">
                    <a:xfrm>
                      <a:off x="384" y="672"/>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71" name="Line 28">
                      <a:extLst>
                        <a:ext uri="{FF2B5EF4-FFF2-40B4-BE49-F238E27FC236}">
                          <a16:creationId xmlns:a16="http://schemas.microsoft.com/office/drawing/2014/main" id="{AE616512-858B-430C-840C-A7C373EFC20A}"/>
                        </a:ext>
                      </a:extLst>
                    </p:cNvPr>
                    <p:cNvSpPr>
                      <a:spLocks noChangeShapeType="1"/>
                    </p:cNvSpPr>
                    <p:nvPr/>
                  </p:nvSpPr>
                  <p:spPr bwMode="auto">
                    <a:xfrm flipV="1">
                      <a:off x="480" y="672"/>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72" name="Oval 29">
                      <a:extLst>
                        <a:ext uri="{FF2B5EF4-FFF2-40B4-BE49-F238E27FC236}">
                          <a16:creationId xmlns:a16="http://schemas.microsoft.com/office/drawing/2014/main" id="{570E04C6-7CF4-42F7-B403-5CC18F2F0977}"/>
                        </a:ext>
                      </a:extLst>
                    </p:cNvPr>
                    <p:cNvSpPr>
                      <a:spLocks noChangeArrowheads="1"/>
                    </p:cNvSpPr>
                    <p:nvPr/>
                  </p:nvSpPr>
                  <p:spPr bwMode="auto">
                    <a:xfrm>
                      <a:off x="457" y="96"/>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08573" name="Rectangle 30">
                      <a:extLst>
                        <a:ext uri="{FF2B5EF4-FFF2-40B4-BE49-F238E27FC236}">
                          <a16:creationId xmlns:a16="http://schemas.microsoft.com/office/drawing/2014/main" id="{A2E98B72-D2AC-4454-A7E9-F6265FA701C7}"/>
                        </a:ext>
                      </a:extLst>
                    </p:cNvPr>
                    <p:cNvSpPr>
                      <a:spLocks noChangeArrowheads="1"/>
                    </p:cNvSpPr>
                    <p:nvPr/>
                  </p:nvSpPr>
                  <p:spPr bwMode="auto">
                    <a:xfrm>
                      <a:off x="480" y="91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solidFill>
                            <a:srgbClr val="FF0066"/>
                          </a:solidFill>
                        </a:rPr>
                        <a:t>S</a:t>
                      </a:r>
                    </a:p>
                  </p:txBody>
                </p:sp>
                <p:sp>
                  <p:nvSpPr>
                    <p:cNvPr id="108574" name="Rectangle 31">
                      <a:extLst>
                        <a:ext uri="{FF2B5EF4-FFF2-40B4-BE49-F238E27FC236}">
                          <a16:creationId xmlns:a16="http://schemas.microsoft.com/office/drawing/2014/main" id="{DCD88418-1720-4E05-8E93-1B3DF329DA25}"/>
                        </a:ext>
                      </a:extLst>
                    </p:cNvPr>
                    <p:cNvSpPr>
                      <a:spLocks noChangeArrowheads="1"/>
                    </p:cNvSpPr>
                    <p:nvPr/>
                  </p:nvSpPr>
                  <p:spPr bwMode="auto">
                    <a:xfrm>
                      <a:off x="0" y="672"/>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solidFill>
                            <a:srgbClr val="FF0066"/>
                          </a:solidFill>
                        </a:rPr>
                        <a:t>G</a:t>
                      </a:r>
                    </a:p>
                  </p:txBody>
                </p:sp>
                <p:sp>
                  <p:nvSpPr>
                    <p:cNvPr id="108575" name="Rectangle 32">
                      <a:extLst>
                        <a:ext uri="{FF2B5EF4-FFF2-40B4-BE49-F238E27FC236}">
                          <a16:creationId xmlns:a16="http://schemas.microsoft.com/office/drawing/2014/main" id="{7DCC2743-0C94-4299-9AF4-CFCA525172CF}"/>
                        </a:ext>
                      </a:extLst>
                    </p:cNvPr>
                    <p:cNvSpPr>
                      <a:spLocks noChangeArrowheads="1"/>
                    </p:cNvSpPr>
                    <p:nvPr/>
                  </p:nvSpPr>
                  <p:spPr bwMode="auto">
                    <a:xfrm>
                      <a:off x="480" y="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solidFill>
                            <a:srgbClr val="FF0066"/>
                          </a:solidFill>
                        </a:rPr>
                        <a:t>D</a:t>
                      </a:r>
                    </a:p>
                  </p:txBody>
                </p:sp>
                <p:sp>
                  <p:nvSpPr>
                    <p:cNvPr id="108576" name="Rectangle 33">
                      <a:extLst>
                        <a:ext uri="{FF2B5EF4-FFF2-40B4-BE49-F238E27FC236}">
                          <a16:creationId xmlns:a16="http://schemas.microsoft.com/office/drawing/2014/main" id="{6C240717-420A-4DF5-983A-0F3A720B3068}"/>
                        </a:ext>
                      </a:extLst>
                    </p:cNvPr>
                    <p:cNvSpPr>
                      <a:spLocks noChangeArrowheads="1"/>
                    </p:cNvSpPr>
                    <p:nvPr/>
                  </p:nvSpPr>
                  <p:spPr bwMode="auto">
                    <a:xfrm>
                      <a:off x="672" y="528"/>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solidFill>
                            <a:srgbClr val="0033CC"/>
                          </a:solidFill>
                        </a:rPr>
                        <a:t>B</a:t>
                      </a:r>
                    </a:p>
                  </p:txBody>
                </p:sp>
                <p:sp>
                  <p:nvSpPr>
                    <p:cNvPr id="108577" name="Line 34">
                      <a:extLst>
                        <a:ext uri="{FF2B5EF4-FFF2-40B4-BE49-F238E27FC236}">
                          <a16:creationId xmlns:a16="http://schemas.microsoft.com/office/drawing/2014/main" id="{1CF9D310-C688-4733-AA4F-EACD67550A92}"/>
                        </a:ext>
                      </a:extLst>
                    </p:cNvPr>
                    <p:cNvSpPr>
                      <a:spLocks noChangeShapeType="1"/>
                    </p:cNvSpPr>
                    <p:nvPr/>
                  </p:nvSpPr>
                  <p:spPr bwMode="auto">
                    <a:xfrm>
                      <a:off x="384" y="336"/>
                      <a:ext cx="0"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sp>
          <p:nvSpPr>
            <p:cNvPr id="108578" name="Rectangle 35">
              <a:extLst>
                <a:ext uri="{FF2B5EF4-FFF2-40B4-BE49-F238E27FC236}">
                  <a16:creationId xmlns:a16="http://schemas.microsoft.com/office/drawing/2014/main" id="{1A36DF0B-8AE1-401C-9AC2-1723BF0ED6A2}"/>
                </a:ext>
              </a:extLst>
            </p:cNvPr>
            <p:cNvSpPr>
              <a:spLocks noChangeArrowheads="1"/>
            </p:cNvSpPr>
            <p:nvPr/>
          </p:nvSpPr>
          <p:spPr bwMode="auto">
            <a:xfrm>
              <a:off x="912" y="432"/>
              <a:ext cx="661"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a:t>P</a:t>
              </a:r>
              <a:r>
                <a:rPr lang="zh-CN" altLang="en-US" sz="2600" b="1"/>
                <a:t>沟道</a:t>
              </a:r>
            </a:p>
          </p:txBody>
        </p:sp>
      </p:grpSp>
      <p:grpSp>
        <p:nvGrpSpPr>
          <p:cNvPr id="8" name="Group 36">
            <a:extLst>
              <a:ext uri="{FF2B5EF4-FFF2-40B4-BE49-F238E27FC236}">
                <a16:creationId xmlns:a16="http://schemas.microsoft.com/office/drawing/2014/main" id="{7B204A78-743E-4F3B-B8C9-ECB7EDF44350}"/>
              </a:ext>
            </a:extLst>
          </p:cNvPr>
          <p:cNvGrpSpPr>
            <a:grpSpLocks/>
          </p:cNvGrpSpPr>
          <p:nvPr/>
        </p:nvGrpSpPr>
        <p:grpSpPr bwMode="auto">
          <a:xfrm>
            <a:off x="6342063" y="1447800"/>
            <a:ext cx="2497137" cy="1905000"/>
            <a:chOff x="0" y="0"/>
            <a:chExt cx="1573" cy="1200"/>
          </a:xfrm>
        </p:grpSpPr>
        <p:grpSp>
          <p:nvGrpSpPr>
            <p:cNvPr id="108580" name="Group 37">
              <a:extLst>
                <a:ext uri="{FF2B5EF4-FFF2-40B4-BE49-F238E27FC236}">
                  <a16:creationId xmlns:a16="http://schemas.microsoft.com/office/drawing/2014/main" id="{4AE1D883-5CEA-49B1-BE6D-CAAC2F4BF354}"/>
                </a:ext>
              </a:extLst>
            </p:cNvPr>
            <p:cNvGrpSpPr>
              <a:grpSpLocks/>
            </p:cNvGrpSpPr>
            <p:nvPr/>
          </p:nvGrpSpPr>
          <p:grpSpPr bwMode="auto">
            <a:xfrm>
              <a:off x="384" y="144"/>
              <a:ext cx="96" cy="576"/>
              <a:chOff x="0" y="0"/>
              <a:chExt cx="96" cy="576"/>
            </a:xfrm>
          </p:grpSpPr>
          <p:sp>
            <p:nvSpPr>
              <p:cNvPr id="108581" name="Line 38">
                <a:extLst>
                  <a:ext uri="{FF2B5EF4-FFF2-40B4-BE49-F238E27FC236}">
                    <a16:creationId xmlns:a16="http://schemas.microsoft.com/office/drawing/2014/main" id="{73B66AA3-89EE-4615-ACE2-656BFCC8770B}"/>
                  </a:ext>
                </a:extLst>
              </p:cNvPr>
              <p:cNvSpPr>
                <a:spLocks noChangeShapeType="1"/>
              </p:cNvSpPr>
              <p:nvPr/>
            </p:nvSpPr>
            <p:spPr bwMode="auto">
              <a:xfrm>
                <a:off x="0" y="192"/>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82" name="Line 39">
                <a:extLst>
                  <a:ext uri="{FF2B5EF4-FFF2-40B4-BE49-F238E27FC236}">
                    <a16:creationId xmlns:a16="http://schemas.microsoft.com/office/drawing/2014/main" id="{D191B8C7-7CED-46E9-9FEE-73AC22AB0F2F}"/>
                  </a:ext>
                </a:extLst>
              </p:cNvPr>
              <p:cNvSpPr>
                <a:spLocks noChangeShapeType="1"/>
              </p:cNvSpPr>
              <p:nvPr/>
            </p:nvSpPr>
            <p:spPr bwMode="auto">
              <a:xfrm>
                <a:off x="0" y="336"/>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83" name="Line 40">
                <a:extLst>
                  <a:ext uri="{FF2B5EF4-FFF2-40B4-BE49-F238E27FC236}">
                    <a16:creationId xmlns:a16="http://schemas.microsoft.com/office/drawing/2014/main" id="{28A33B57-D3CC-4247-86C3-97AB16D448E1}"/>
                  </a:ext>
                </a:extLst>
              </p:cNvPr>
              <p:cNvSpPr>
                <a:spLocks noChangeShapeType="1"/>
              </p:cNvSpPr>
              <p:nvPr/>
            </p:nvSpPr>
            <p:spPr bwMode="auto">
              <a:xfrm>
                <a:off x="0" y="480"/>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84" name="Line 41">
                <a:extLst>
                  <a:ext uri="{FF2B5EF4-FFF2-40B4-BE49-F238E27FC236}">
                    <a16:creationId xmlns:a16="http://schemas.microsoft.com/office/drawing/2014/main" id="{16F46C64-C32E-4D26-B536-778199266D36}"/>
                  </a:ext>
                </a:extLst>
              </p:cNvPr>
              <p:cNvSpPr>
                <a:spLocks noChangeShapeType="1"/>
              </p:cNvSpPr>
              <p:nvPr/>
            </p:nvSpPr>
            <p:spPr bwMode="auto">
              <a:xfrm flipV="1">
                <a:off x="96" y="0"/>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8585" name="Group 42">
              <a:extLst>
                <a:ext uri="{FF2B5EF4-FFF2-40B4-BE49-F238E27FC236}">
                  <a16:creationId xmlns:a16="http://schemas.microsoft.com/office/drawing/2014/main" id="{367861B5-30F7-4188-BB93-364726EDF850}"/>
                </a:ext>
              </a:extLst>
            </p:cNvPr>
            <p:cNvGrpSpPr>
              <a:grpSpLocks/>
            </p:cNvGrpSpPr>
            <p:nvPr/>
          </p:nvGrpSpPr>
          <p:grpSpPr bwMode="auto">
            <a:xfrm>
              <a:off x="0" y="0"/>
              <a:ext cx="916" cy="1200"/>
              <a:chOff x="0" y="0"/>
              <a:chExt cx="916" cy="1200"/>
            </a:xfrm>
          </p:grpSpPr>
          <p:sp>
            <p:nvSpPr>
              <p:cNvPr id="108586" name="Line 43">
                <a:extLst>
                  <a:ext uri="{FF2B5EF4-FFF2-40B4-BE49-F238E27FC236}">
                    <a16:creationId xmlns:a16="http://schemas.microsoft.com/office/drawing/2014/main" id="{6B0512C1-76C8-4562-A0F1-6968DE3786D9}"/>
                  </a:ext>
                </a:extLst>
              </p:cNvPr>
              <p:cNvSpPr>
                <a:spLocks noChangeShapeType="1"/>
              </p:cNvSpPr>
              <p:nvPr/>
            </p:nvSpPr>
            <p:spPr bwMode="auto">
              <a:xfrm>
                <a:off x="96" y="672"/>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8587" name="Group 44">
                <a:extLst>
                  <a:ext uri="{FF2B5EF4-FFF2-40B4-BE49-F238E27FC236}">
                    <a16:creationId xmlns:a16="http://schemas.microsoft.com/office/drawing/2014/main" id="{A42FC68D-5AE9-4A0E-A8A9-D0C8F8D74044}"/>
                  </a:ext>
                </a:extLst>
              </p:cNvPr>
              <p:cNvGrpSpPr>
                <a:grpSpLocks/>
              </p:cNvGrpSpPr>
              <p:nvPr/>
            </p:nvGrpSpPr>
            <p:grpSpPr bwMode="auto">
              <a:xfrm>
                <a:off x="0" y="0"/>
                <a:ext cx="916" cy="1200"/>
                <a:chOff x="0" y="0"/>
                <a:chExt cx="916" cy="1200"/>
              </a:xfrm>
            </p:grpSpPr>
            <p:sp>
              <p:nvSpPr>
                <p:cNvPr id="108588" name="Oval 45">
                  <a:extLst>
                    <a:ext uri="{FF2B5EF4-FFF2-40B4-BE49-F238E27FC236}">
                      <a16:creationId xmlns:a16="http://schemas.microsoft.com/office/drawing/2014/main" id="{8615F09C-E356-4604-A2D2-8F2CB2BB0689}"/>
                    </a:ext>
                  </a:extLst>
                </p:cNvPr>
                <p:cNvSpPr>
                  <a:spLocks noChangeArrowheads="1"/>
                </p:cNvSpPr>
                <p:nvPr/>
              </p:nvSpPr>
              <p:spPr bwMode="auto">
                <a:xfrm>
                  <a:off x="457" y="960"/>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08589" name="Line 46">
                  <a:extLst>
                    <a:ext uri="{FF2B5EF4-FFF2-40B4-BE49-F238E27FC236}">
                      <a16:creationId xmlns:a16="http://schemas.microsoft.com/office/drawing/2014/main" id="{7DA44D50-23E2-47DD-A818-62470F1E4C9A}"/>
                    </a:ext>
                  </a:extLst>
                </p:cNvPr>
                <p:cNvSpPr>
                  <a:spLocks noChangeShapeType="1"/>
                </p:cNvSpPr>
                <p:nvPr/>
              </p:nvSpPr>
              <p:spPr bwMode="auto">
                <a:xfrm>
                  <a:off x="384" y="384"/>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90" name="Oval 47">
                  <a:extLst>
                    <a:ext uri="{FF2B5EF4-FFF2-40B4-BE49-F238E27FC236}">
                      <a16:creationId xmlns:a16="http://schemas.microsoft.com/office/drawing/2014/main" id="{60187F4B-E0D5-4D91-8E49-CD56C3129455}"/>
                    </a:ext>
                  </a:extLst>
                </p:cNvPr>
                <p:cNvSpPr>
                  <a:spLocks noChangeArrowheads="1"/>
                </p:cNvSpPr>
                <p:nvPr/>
              </p:nvSpPr>
              <p:spPr bwMode="auto">
                <a:xfrm>
                  <a:off x="48" y="634"/>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08591" name="Oval 48">
                  <a:extLst>
                    <a:ext uri="{FF2B5EF4-FFF2-40B4-BE49-F238E27FC236}">
                      <a16:creationId xmlns:a16="http://schemas.microsoft.com/office/drawing/2014/main" id="{C9A69C6F-E8E6-4050-8542-8C53F12DA954}"/>
                    </a:ext>
                  </a:extLst>
                </p:cNvPr>
                <p:cNvSpPr>
                  <a:spLocks noChangeArrowheads="1"/>
                </p:cNvSpPr>
                <p:nvPr/>
              </p:nvSpPr>
              <p:spPr bwMode="auto">
                <a:xfrm>
                  <a:off x="768" y="501"/>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08592" name="Line 49">
                  <a:extLst>
                    <a:ext uri="{FF2B5EF4-FFF2-40B4-BE49-F238E27FC236}">
                      <a16:creationId xmlns:a16="http://schemas.microsoft.com/office/drawing/2014/main" id="{F4D9E4D1-D30A-4A80-8C06-C39646D1F3EE}"/>
                    </a:ext>
                  </a:extLst>
                </p:cNvPr>
                <p:cNvSpPr>
                  <a:spLocks noChangeShapeType="1"/>
                </p:cNvSpPr>
                <p:nvPr/>
              </p:nvSpPr>
              <p:spPr bwMode="auto">
                <a:xfrm>
                  <a:off x="288" y="384"/>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93" name="Line 50">
                  <a:extLst>
                    <a:ext uri="{FF2B5EF4-FFF2-40B4-BE49-F238E27FC236}">
                      <a16:creationId xmlns:a16="http://schemas.microsoft.com/office/drawing/2014/main" id="{123C15AC-ACDE-4571-BE4E-11480F050AB9}"/>
                    </a:ext>
                  </a:extLst>
                </p:cNvPr>
                <p:cNvSpPr>
                  <a:spLocks noChangeShapeType="1"/>
                </p:cNvSpPr>
                <p:nvPr/>
              </p:nvSpPr>
              <p:spPr bwMode="auto">
                <a:xfrm rot="10800000">
                  <a:off x="384" y="528"/>
                  <a:ext cx="384" cy="1"/>
                </a:xfrm>
                <a:prstGeom prst="line">
                  <a:avLst/>
                </a:prstGeom>
                <a:noFill/>
                <a:ln w="28575">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8594" name="Line 51">
                  <a:extLst>
                    <a:ext uri="{FF2B5EF4-FFF2-40B4-BE49-F238E27FC236}">
                      <a16:creationId xmlns:a16="http://schemas.microsoft.com/office/drawing/2014/main" id="{7F162C4C-5C46-421D-A2B3-C04EB8BA4C62}"/>
                    </a:ext>
                  </a:extLst>
                </p:cNvPr>
                <p:cNvSpPr>
                  <a:spLocks noChangeShapeType="1"/>
                </p:cNvSpPr>
                <p:nvPr/>
              </p:nvSpPr>
              <p:spPr bwMode="auto">
                <a:xfrm>
                  <a:off x="384" y="672"/>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95" name="Line 52">
                  <a:extLst>
                    <a:ext uri="{FF2B5EF4-FFF2-40B4-BE49-F238E27FC236}">
                      <a16:creationId xmlns:a16="http://schemas.microsoft.com/office/drawing/2014/main" id="{7354D089-2D5C-4855-BE2C-F562022C537A}"/>
                    </a:ext>
                  </a:extLst>
                </p:cNvPr>
                <p:cNvSpPr>
                  <a:spLocks noChangeShapeType="1"/>
                </p:cNvSpPr>
                <p:nvPr/>
              </p:nvSpPr>
              <p:spPr bwMode="auto">
                <a:xfrm flipV="1">
                  <a:off x="480" y="672"/>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96" name="Oval 53">
                  <a:extLst>
                    <a:ext uri="{FF2B5EF4-FFF2-40B4-BE49-F238E27FC236}">
                      <a16:creationId xmlns:a16="http://schemas.microsoft.com/office/drawing/2014/main" id="{3859B943-8A3C-4ABE-BF95-BEE97E974957}"/>
                    </a:ext>
                  </a:extLst>
                </p:cNvPr>
                <p:cNvSpPr>
                  <a:spLocks noChangeArrowheads="1"/>
                </p:cNvSpPr>
                <p:nvPr/>
              </p:nvSpPr>
              <p:spPr bwMode="auto">
                <a:xfrm>
                  <a:off x="457" y="96"/>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08597" name="Rectangle 54">
                  <a:extLst>
                    <a:ext uri="{FF2B5EF4-FFF2-40B4-BE49-F238E27FC236}">
                      <a16:creationId xmlns:a16="http://schemas.microsoft.com/office/drawing/2014/main" id="{EB01453A-F043-40CD-B0A7-7FEB417A034A}"/>
                    </a:ext>
                  </a:extLst>
                </p:cNvPr>
                <p:cNvSpPr>
                  <a:spLocks noChangeArrowheads="1"/>
                </p:cNvSpPr>
                <p:nvPr/>
              </p:nvSpPr>
              <p:spPr bwMode="auto">
                <a:xfrm>
                  <a:off x="480" y="91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solidFill>
                        <a:srgbClr val="FF0066"/>
                      </a:solidFill>
                    </a:rPr>
                    <a:t>S</a:t>
                  </a:r>
                </a:p>
              </p:txBody>
            </p:sp>
            <p:sp>
              <p:nvSpPr>
                <p:cNvPr id="108598" name="Rectangle 55">
                  <a:extLst>
                    <a:ext uri="{FF2B5EF4-FFF2-40B4-BE49-F238E27FC236}">
                      <a16:creationId xmlns:a16="http://schemas.microsoft.com/office/drawing/2014/main" id="{33DBA12A-5CCE-4E22-AD24-D0AD2B6B075A}"/>
                    </a:ext>
                  </a:extLst>
                </p:cNvPr>
                <p:cNvSpPr>
                  <a:spLocks noChangeArrowheads="1"/>
                </p:cNvSpPr>
                <p:nvPr/>
              </p:nvSpPr>
              <p:spPr bwMode="auto">
                <a:xfrm>
                  <a:off x="0" y="672"/>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solidFill>
                        <a:srgbClr val="FF0066"/>
                      </a:solidFill>
                    </a:rPr>
                    <a:t>G</a:t>
                  </a:r>
                </a:p>
              </p:txBody>
            </p:sp>
            <p:sp>
              <p:nvSpPr>
                <p:cNvPr id="108599" name="Rectangle 56">
                  <a:extLst>
                    <a:ext uri="{FF2B5EF4-FFF2-40B4-BE49-F238E27FC236}">
                      <a16:creationId xmlns:a16="http://schemas.microsoft.com/office/drawing/2014/main" id="{B485F882-5F2B-4891-8A06-B97D6FA52C52}"/>
                    </a:ext>
                  </a:extLst>
                </p:cNvPr>
                <p:cNvSpPr>
                  <a:spLocks noChangeArrowheads="1"/>
                </p:cNvSpPr>
                <p:nvPr/>
              </p:nvSpPr>
              <p:spPr bwMode="auto">
                <a:xfrm>
                  <a:off x="480" y="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solidFill>
                        <a:srgbClr val="FF0066"/>
                      </a:solidFill>
                    </a:rPr>
                    <a:t>D</a:t>
                  </a:r>
                </a:p>
              </p:txBody>
            </p:sp>
            <p:sp>
              <p:nvSpPr>
                <p:cNvPr id="108600" name="Rectangle 57">
                  <a:extLst>
                    <a:ext uri="{FF2B5EF4-FFF2-40B4-BE49-F238E27FC236}">
                      <a16:creationId xmlns:a16="http://schemas.microsoft.com/office/drawing/2014/main" id="{85394F92-9A55-4888-8ABA-C01E13A9CCCC}"/>
                    </a:ext>
                  </a:extLst>
                </p:cNvPr>
                <p:cNvSpPr>
                  <a:spLocks noChangeArrowheads="1"/>
                </p:cNvSpPr>
                <p:nvPr/>
              </p:nvSpPr>
              <p:spPr bwMode="auto">
                <a:xfrm>
                  <a:off x="672" y="528"/>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solidFill>
                        <a:srgbClr val="0033CC"/>
                      </a:solidFill>
                    </a:rPr>
                    <a:t>B</a:t>
                  </a:r>
                </a:p>
              </p:txBody>
            </p:sp>
          </p:grpSp>
        </p:grpSp>
        <p:sp>
          <p:nvSpPr>
            <p:cNvPr id="108601" name="Rectangle 58">
              <a:extLst>
                <a:ext uri="{FF2B5EF4-FFF2-40B4-BE49-F238E27FC236}">
                  <a16:creationId xmlns:a16="http://schemas.microsoft.com/office/drawing/2014/main" id="{761FE67E-4002-4FA0-B03D-DF4264A2701F}"/>
                </a:ext>
              </a:extLst>
            </p:cNvPr>
            <p:cNvSpPr>
              <a:spLocks noChangeArrowheads="1"/>
            </p:cNvSpPr>
            <p:nvPr/>
          </p:nvSpPr>
          <p:spPr bwMode="auto">
            <a:xfrm>
              <a:off x="912" y="432"/>
              <a:ext cx="661"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a:t>P</a:t>
              </a:r>
              <a:r>
                <a:rPr lang="zh-CN" altLang="en-US" sz="2600" b="1"/>
                <a:t>沟道</a:t>
              </a:r>
            </a:p>
          </p:txBody>
        </p:sp>
      </p:grpSp>
      <p:sp>
        <p:nvSpPr>
          <p:cNvPr id="108603" name="Text Box 59">
            <a:extLst>
              <a:ext uri="{FF2B5EF4-FFF2-40B4-BE49-F238E27FC236}">
                <a16:creationId xmlns:a16="http://schemas.microsoft.com/office/drawing/2014/main" id="{6D5DB57F-836D-4E68-83B9-536D297BE5F1}"/>
              </a:ext>
            </a:extLst>
          </p:cNvPr>
          <p:cNvSpPr txBox="1">
            <a:spLocks noChangeArrowheads="1"/>
          </p:cNvSpPr>
          <p:nvPr/>
        </p:nvSpPr>
        <p:spPr bwMode="auto">
          <a:xfrm>
            <a:off x="914400" y="5029200"/>
            <a:ext cx="2819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chemeClr val="accent2"/>
                </a:solidFill>
              </a:rPr>
              <a:t>四、</a:t>
            </a:r>
            <a:r>
              <a:rPr lang="en-US" altLang="zh-CN" sz="2800" b="1">
                <a:solidFill>
                  <a:schemeClr val="accent2"/>
                </a:solidFill>
              </a:rPr>
              <a:t>VMOS</a:t>
            </a:r>
            <a:r>
              <a:rPr lang="zh-CN" altLang="en-US" sz="2800" b="1">
                <a:solidFill>
                  <a:schemeClr val="accent2"/>
                </a:solidFill>
              </a:rPr>
              <a:t>管</a:t>
            </a:r>
          </a:p>
        </p:txBody>
      </p:sp>
      <p:sp>
        <p:nvSpPr>
          <p:cNvPr id="108604" name="Rectangle 60">
            <a:extLst>
              <a:ext uri="{FF2B5EF4-FFF2-40B4-BE49-F238E27FC236}">
                <a16:creationId xmlns:a16="http://schemas.microsoft.com/office/drawing/2014/main" id="{3FD5F313-0E50-462B-9F64-20543DD7B73A}"/>
              </a:ext>
            </a:extLst>
          </p:cNvPr>
          <p:cNvSpPr>
            <a:spLocks noChangeArrowheads="1"/>
          </p:cNvSpPr>
          <p:nvPr/>
        </p:nvSpPr>
        <p:spPr bwMode="auto">
          <a:xfrm>
            <a:off x="914400" y="5613400"/>
            <a:ext cx="3733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latin typeface="宋体" panose="02010600030101010101" pitchFamily="2" charset="-122"/>
              </a:rPr>
              <a:t>VMOS</a:t>
            </a:r>
            <a:r>
              <a:rPr lang="zh-CN" altLang="en-US" b="1">
                <a:latin typeface="宋体" panose="02010600030101010101" pitchFamily="2" charset="-122"/>
              </a:rPr>
              <a:t>管漏区散热面积大，</a:t>
            </a:r>
          </a:p>
          <a:p>
            <a:r>
              <a:rPr lang="zh-CN" altLang="en-US" b="1">
                <a:latin typeface="宋体" panose="02010600030101010101" pitchFamily="2" charset="-122"/>
              </a:rPr>
              <a:t>可制成大功率管。</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8552">
                                            <p:txEl>
                                              <p:pRg st="0" end="0"/>
                                            </p:txEl>
                                          </p:spTgt>
                                        </p:tgtEl>
                                        <p:attrNameLst>
                                          <p:attrName>style.visibility</p:attrName>
                                        </p:attrNameLst>
                                      </p:cBhvr>
                                      <p:to>
                                        <p:strVal val="visible"/>
                                      </p:to>
                                    </p:set>
                                    <p:animEffect transition="in" filter="box(out)">
                                      <p:cBhvr>
                                        <p:cTn id="7" dur="500"/>
                                        <p:tgtEl>
                                          <p:spTgt spid="108552">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8552">
                                            <p:txEl>
                                              <p:pRg st="2" end="2"/>
                                            </p:txEl>
                                          </p:spTgt>
                                        </p:tgtEl>
                                        <p:attrNameLst>
                                          <p:attrName>style.visibility</p:attrName>
                                        </p:attrNameLst>
                                      </p:cBhvr>
                                      <p:to>
                                        <p:strVal val="visible"/>
                                      </p:to>
                                    </p:set>
                                    <p:animEffect transition="in" filter="box(out)">
                                      <p:cBhvr>
                                        <p:cTn id="12" dur="500"/>
                                        <p:tgtEl>
                                          <p:spTgt spid="108552">
                                            <p:txEl>
                                              <p:pRg st="2" end="2"/>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8552">
                                            <p:txEl>
                                              <p:pRg st="3" end="3"/>
                                            </p:txEl>
                                          </p:spTgt>
                                        </p:tgtEl>
                                        <p:attrNameLst>
                                          <p:attrName>style.visibility</p:attrName>
                                        </p:attrNameLst>
                                      </p:cBhvr>
                                      <p:to>
                                        <p:strVal val="visible"/>
                                      </p:to>
                                    </p:set>
                                    <p:animEffect transition="in" filter="box(out)">
                                      <p:cBhvr>
                                        <p:cTn id="17" dur="500"/>
                                        <p:tgtEl>
                                          <p:spTgt spid="108552">
                                            <p:txEl>
                                              <p:pRg st="3" end="3"/>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08552">
                                            <p:txEl>
                                              <p:pRg st="4" end="4"/>
                                            </p:txEl>
                                          </p:spTgt>
                                        </p:tgtEl>
                                        <p:attrNameLst>
                                          <p:attrName>style.visibility</p:attrName>
                                        </p:attrNameLst>
                                      </p:cBhvr>
                                      <p:to>
                                        <p:strVal val="visible"/>
                                      </p:to>
                                    </p:set>
                                    <p:animEffect transition="in" filter="box(out)">
                                      <p:cBhvr>
                                        <p:cTn id="22" dur="500"/>
                                        <p:tgtEl>
                                          <p:spTgt spid="108552">
                                            <p:txEl>
                                              <p:pRg st="4" end="4"/>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ox(out)">
                                      <p:cBhvr>
                                        <p:cTn id="27" dur="500"/>
                                        <p:tgtEl>
                                          <p:spTgt spid="8"/>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08553">
                                            <p:txEl>
                                              <p:pRg st="0" end="0"/>
                                            </p:txEl>
                                          </p:spTgt>
                                        </p:tgtEl>
                                        <p:attrNameLst>
                                          <p:attrName>style.visibility</p:attrName>
                                        </p:attrNameLst>
                                      </p:cBhvr>
                                      <p:to>
                                        <p:strVal val="visible"/>
                                      </p:to>
                                    </p:set>
                                    <p:animEffect transition="in" filter="box(out)">
                                      <p:cBhvr>
                                        <p:cTn id="32" dur="500"/>
                                        <p:tgtEl>
                                          <p:spTgt spid="108553">
                                            <p:txEl>
                                              <p:pRg st="0" end="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08553">
                                            <p:txEl>
                                              <p:pRg st="2" end="2"/>
                                            </p:txEl>
                                          </p:spTgt>
                                        </p:tgtEl>
                                        <p:attrNameLst>
                                          <p:attrName>style.visibility</p:attrName>
                                        </p:attrNameLst>
                                      </p:cBhvr>
                                      <p:to>
                                        <p:strVal val="visible"/>
                                      </p:to>
                                    </p:set>
                                    <p:animEffect transition="in" filter="box(out)">
                                      <p:cBhvr>
                                        <p:cTn id="37" dur="500"/>
                                        <p:tgtEl>
                                          <p:spTgt spid="108553">
                                            <p:txEl>
                                              <p:pRg st="2" end="2"/>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08553">
                                            <p:txEl>
                                              <p:pRg st="3" end="3"/>
                                            </p:txEl>
                                          </p:spTgt>
                                        </p:tgtEl>
                                        <p:attrNameLst>
                                          <p:attrName>style.visibility</p:attrName>
                                        </p:attrNameLst>
                                      </p:cBhvr>
                                      <p:to>
                                        <p:strVal val="visible"/>
                                      </p:to>
                                    </p:set>
                                    <p:animEffect transition="in" filter="box(out)">
                                      <p:cBhvr>
                                        <p:cTn id="42" dur="500"/>
                                        <p:tgtEl>
                                          <p:spTgt spid="108553">
                                            <p:txEl>
                                              <p:pRg st="3" end="3"/>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box(out)">
                                      <p:cBhvr>
                                        <p:cTn id="47" dur="500"/>
                                        <p:tgtEl>
                                          <p:spTgt spid="2"/>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108603">
                                            <p:txEl>
                                              <p:pRg st="0" end="0"/>
                                            </p:txEl>
                                          </p:spTgt>
                                        </p:tgtEl>
                                        <p:attrNameLst>
                                          <p:attrName>style.visibility</p:attrName>
                                        </p:attrNameLst>
                                      </p:cBhvr>
                                      <p:to>
                                        <p:strVal val="visible"/>
                                      </p:to>
                                    </p:set>
                                    <p:animEffect transition="in" filter="box(out)">
                                      <p:cBhvr>
                                        <p:cTn id="52" dur="500"/>
                                        <p:tgtEl>
                                          <p:spTgt spid="108603">
                                            <p:txEl>
                                              <p:pRg st="0" end="0"/>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108604">
                                            <p:txEl>
                                              <p:pRg st="0" end="0"/>
                                            </p:txEl>
                                          </p:spTgt>
                                        </p:tgtEl>
                                        <p:attrNameLst>
                                          <p:attrName>style.visibility</p:attrName>
                                        </p:attrNameLst>
                                      </p:cBhvr>
                                      <p:to>
                                        <p:strVal val="visible"/>
                                      </p:to>
                                    </p:set>
                                    <p:animEffect transition="in" filter="box(out)">
                                      <p:cBhvr>
                                        <p:cTn id="57" dur="500"/>
                                        <p:tgtEl>
                                          <p:spTgt spid="108604">
                                            <p:txEl>
                                              <p:pRg st="0" end="0"/>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wav"/>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108604">
                                            <p:txEl>
                                              <p:pRg st="1" end="1"/>
                                            </p:txEl>
                                          </p:spTgt>
                                        </p:tgtEl>
                                        <p:attrNameLst>
                                          <p:attrName>style.visibility</p:attrName>
                                        </p:attrNameLst>
                                      </p:cBhvr>
                                      <p:to>
                                        <p:strVal val="visible"/>
                                      </p:to>
                                    </p:set>
                                    <p:animEffect transition="in" filter="box(out)">
                                      <p:cBhvr>
                                        <p:cTn id="62" dur="500"/>
                                        <p:tgtEl>
                                          <p:spTgt spid="108604">
                                            <p:txEl>
                                              <p:pRg st="1" end="1"/>
                                            </p:txEl>
                                          </p:spTgt>
                                        </p:tgtEl>
                                      </p:cBhvr>
                                    </p:animEffect>
                                  </p:childTnLst>
                                  <p:subTnLst>
                                    <p:audio>
                                      <p:cMediaNode>
                                        <p:cTn display="0" masterRel="sameClick">
                                          <p:stCondLst>
                                            <p:cond evt="begin" delay="0">
                                              <p:tn val="6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2" grpId="0" build="p"/>
      <p:bldP spid="108553" grpId="0" build="p"/>
      <p:bldP spid="108603" grpId="0" build="p"/>
      <p:bldP spid="108604"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graphicFrame>
        <p:nvGraphicFramePr>
          <p:cNvPr id="109570" name="Group 2">
            <a:extLst>
              <a:ext uri="{FF2B5EF4-FFF2-40B4-BE49-F238E27FC236}">
                <a16:creationId xmlns:a16="http://schemas.microsoft.com/office/drawing/2014/main" id="{8283C8F1-A46B-44DA-B0A7-13976CBFA4A5}"/>
              </a:ext>
            </a:extLst>
          </p:cNvPr>
          <p:cNvGraphicFramePr>
            <a:graphicFrameLocks noGrp="1"/>
          </p:cNvGraphicFramePr>
          <p:nvPr/>
        </p:nvGraphicFramePr>
        <p:xfrm>
          <a:off x="152400" y="1066800"/>
          <a:ext cx="8610600" cy="5564188"/>
        </p:xfrm>
        <a:graphic>
          <a:graphicData uri="http://schemas.openxmlformats.org/drawingml/2006/table">
            <a:tbl>
              <a:tblPr/>
              <a:tblGrid>
                <a:gridCol w="12192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2438400">
                  <a:extLst>
                    <a:ext uri="{9D8B030D-6E8A-4147-A177-3AD203B41FA5}">
                      <a16:colId xmlns:a16="http://schemas.microsoft.com/office/drawing/2014/main" val="20003"/>
                    </a:ext>
                  </a:extLst>
                </a:gridCol>
                <a:gridCol w="2438400">
                  <a:extLst>
                    <a:ext uri="{9D8B030D-6E8A-4147-A177-3AD203B41FA5}">
                      <a16:colId xmlns:a16="http://schemas.microsoft.com/office/drawing/2014/main" val="20004"/>
                    </a:ext>
                  </a:extLst>
                </a:gridCol>
              </a:tblGrid>
              <a:tr h="45720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种 类</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符 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转移特性曲线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输出特性曲线</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017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zh-CN" altLang="en-US" sz="2400" b="1" i="0" u="none" strike="noStrike" cap="none" normalizeH="0" baseline="0">
                          <a:ln>
                            <a:noFill/>
                          </a:ln>
                          <a:solidFill>
                            <a:srgbClr val="9900CC"/>
                          </a:solidFill>
                          <a:effectLst/>
                          <a:latin typeface="Times New Roman" panose="02020603050405020304" pitchFamily="18" charset="0"/>
                          <a:ea typeface="宋体" panose="02010600030101010101" pitchFamily="2" charset="-122"/>
                        </a:rPr>
                        <a:t>结型</a:t>
                      </a:r>
                    </a:p>
                    <a:p>
                      <a:pPr marL="0" marR="0" lvl="0" indent="0" algn="ctr"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a:ln>
                            <a:noFill/>
                          </a:ln>
                          <a:solidFill>
                            <a:srgbClr val="9900CC"/>
                          </a:solidFill>
                          <a:effectLst/>
                          <a:latin typeface="Times New Roman" panose="02020603050405020304" pitchFamily="18" charset="0"/>
                          <a:ea typeface="宋体" panose="02010600030101010101" pitchFamily="2" charset="-122"/>
                        </a:rPr>
                        <a:t>N </a:t>
                      </a:r>
                      <a:r>
                        <a:rPr kumimoji="0" lang="zh-CN" altLang="en-US" sz="2400" b="1" i="0" u="none" strike="noStrike" cap="none" normalizeH="0" baseline="0">
                          <a:ln>
                            <a:noFill/>
                          </a:ln>
                          <a:solidFill>
                            <a:srgbClr val="9900CC"/>
                          </a:solidFill>
                          <a:effectLst/>
                          <a:latin typeface="Times New Roman" panose="02020603050405020304" pitchFamily="18" charset="0"/>
                          <a:ea typeface="宋体" panose="02010600030101010101" pitchFamily="2" charset="-122"/>
                        </a:rPr>
                        <a:t>沟道</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耗尽型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526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zh-CN" altLang="en-US" sz="2400" b="1" i="0" u="none" strike="noStrike" cap="none" normalizeH="0" baseline="0">
                          <a:ln>
                            <a:noFill/>
                          </a:ln>
                          <a:solidFill>
                            <a:srgbClr val="9900CC"/>
                          </a:solidFill>
                          <a:effectLst/>
                          <a:latin typeface="Times New Roman" panose="02020603050405020304" pitchFamily="18" charset="0"/>
                          <a:ea typeface="宋体" panose="02010600030101010101" pitchFamily="2" charset="-122"/>
                        </a:rPr>
                        <a:t>结型</a:t>
                      </a:r>
                    </a:p>
                    <a:p>
                      <a:pPr marL="0" marR="0" lvl="0" indent="0" algn="ctr"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a:ln>
                            <a:noFill/>
                          </a:ln>
                          <a:solidFill>
                            <a:srgbClr val="9900CC"/>
                          </a:solidFill>
                          <a:effectLst/>
                          <a:latin typeface="Times New Roman" panose="02020603050405020304" pitchFamily="18" charset="0"/>
                          <a:ea typeface="宋体" panose="02010600030101010101" pitchFamily="2" charset="-122"/>
                        </a:rPr>
                        <a:t>P </a:t>
                      </a:r>
                      <a:r>
                        <a:rPr kumimoji="0" lang="zh-CN" altLang="en-US" sz="2400" b="1" i="0" u="none" strike="noStrike" cap="none" normalizeH="0" baseline="0">
                          <a:ln>
                            <a:noFill/>
                          </a:ln>
                          <a:solidFill>
                            <a:srgbClr val="9900CC"/>
                          </a:solidFill>
                          <a:effectLst/>
                          <a:latin typeface="Times New Roman" panose="02020603050405020304" pitchFamily="18" charset="0"/>
                          <a:ea typeface="宋体" panose="02010600030101010101" pitchFamily="2" charset="-122"/>
                        </a:rPr>
                        <a:t>沟道</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耗尽型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52600">
                <a:tc>
                  <a:txBody>
                    <a:bodyPr/>
                    <a:lstStyle/>
                    <a:p>
                      <a:pPr marL="0" marR="0" lvl="0" indent="0" algn="ctr" defTabSz="914400" rtl="0" eaLnBrk="1" fontAlgn="base" latinLnBrk="0" hangingPunct="1">
                        <a:lnSpc>
                          <a:spcPct val="100000"/>
                        </a:lnSpc>
                        <a:spcBef>
                          <a:spcPct val="10000"/>
                        </a:spcBef>
                        <a:spcAft>
                          <a:spcPct val="0"/>
                        </a:spcAft>
                        <a:buClrTx/>
                        <a:buSzTx/>
                        <a:buFontTx/>
                        <a:buNone/>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zh-CN" altLang="en-US" sz="2400" b="1" i="0" u="none" strike="noStrike" cap="none" normalizeH="0" baseline="0">
                          <a:ln>
                            <a:noFill/>
                          </a:ln>
                          <a:solidFill>
                            <a:srgbClr val="9900CC"/>
                          </a:solidFill>
                          <a:effectLst/>
                          <a:latin typeface="Times New Roman" panose="02020603050405020304" pitchFamily="18" charset="0"/>
                          <a:ea typeface="宋体" panose="02010600030101010101" pitchFamily="2" charset="-122"/>
                        </a:rPr>
                        <a:t>绝缘</a:t>
                      </a:r>
                    </a:p>
                    <a:p>
                      <a:pPr marL="0" marR="0" lvl="0" indent="0" algn="ctr" defTabSz="914400" rtl="0" eaLnBrk="1" fontAlgn="base" latinLnBrk="0" hangingPunct="1">
                        <a:lnSpc>
                          <a:spcPct val="100000"/>
                        </a:lnSpc>
                        <a:spcBef>
                          <a:spcPct val="10000"/>
                        </a:spcBef>
                        <a:spcAft>
                          <a:spcPct val="0"/>
                        </a:spcAft>
                        <a:buClrTx/>
                        <a:buSzTx/>
                        <a:buFontTx/>
                        <a:buNone/>
                      </a:pPr>
                      <a:r>
                        <a:rPr kumimoji="0" lang="zh-CN" altLang="en-US" sz="2400" b="1" i="0" u="none" strike="noStrike" cap="none" normalizeH="0" baseline="0">
                          <a:ln>
                            <a:noFill/>
                          </a:ln>
                          <a:solidFill>
                            <a:srgbClr val="9900CC"/>
                          </a:solidFill>
                          <a:effectLst/>
                          <a:latin typeface="Times New Roman" panose="02020603050405020304" pitchFamily="18" charset="0"/>
                          <a:ea typeface="宋体" panose="02010600030101010101" pitchFamily="2" charset="-122"/>
                        </a:rPr>
                        <a:t>栅型</a:t>
                      </a:r>
                    </a:p>
                    <a:p>
                      <a:pPr marL="0" marR="0" lvl="0" indent="0" algn="ctr" defTabSz="914400" rtl="0" eaLnBrk="1" fontAlgn="base" latinLnBrk="0" hangingPunct="1">
                        <a:lnSpc>
                          <a:spcPct val="100000"/>
                        </a:lnSpc>
                        <a:spcBef>
                          <a:spcPct val="10000"/>
                        </a:spcBef>
                        <a:spcAft>
                          <a:spcPct val="0"/>
                        </a:spcAft>
                        <a:buClrTx/>
                        <a:buSzTx/>
                        <a:buFontTx/>
                        <a:buNone/>
                      </a:pPr>
                      <a:r>
                        <a:rPr kumimoji="0" lang="zh-CN" altLang="en-US" sz="2400" b="1" i="0" u="none" strike="noStrike" cap="none" normalizeH="0" baseline="0">
                          <a:ln>
                            <a:noFill/>
                          </a:ln>
                          <a:solidFill>
                            <a:srgbClr val="9900CC"/>
                          </a:solidFill>
                          <a:effectLst/>
                          <a:latin typeface="Times New Roman" panose="02020603050405020304" pitchFamily="18" charset="0"/>
                          <a:ea typeface="宋体" panose="02010600030101010101" pitchFamily="2" charset="-122"/>
                        </a:rPr>
                        <a:t> </a:t>
                      </a:r>
                      <a:r>
                        <a:rPr kumimoji="0" lang="en-US" sz="2400" b="1" i="0" u="none" strike="noStrike" cap="none" normalizeH="0" baseline="0">
                          <a:ln>
                            <a:noFill/>
                          </a:ln>
                          <a:solidFill>
                            <a:srgbClr val="9900CC"/>
                          </a:solidFill>
                          <a:effectLst/>
                          <a:latin typeface="Times New Roman" panose="02020603050405020304" pitchFamily="18" charset="0"/>
                          <a:ea typeface="宋体" panose="02010600030101010101" pitchFamily="2" charset="-122"/>
                        </a:rPr>
                        <a:t>N </a:t>
                      </a:r>
                      <a:r>
                        <a:rPr kumimoji="0" lang="zh-CN" altLang="en-US" sz="2400" b="1" i="0" u="none" strike="noStrike" cap="none" normalizeH="0" baseline="0">
                          <a:ln>
                            <a:noFill/>
                          </a:ln>
                          <a:solidFill>
                            <a:srgbClr val="9900CC"/>
                          </a:solidFill>
                          <a:effectLst/>
                          <a:latin typeface="Times New Roman" panose="02020603050405020304" pitchFamily="18" charset="0"/>
                          <a:ea typeface="宋体" panose="02010600030101010101" pitchFamily="2" charset="-122"/>
                        </a:rPr>
                        <a:t>沟道</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增强型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2" name="Group 47">
            <a:extLst>
              <a:ext uri="{FF2B5EF4-FFF2-40B4-BE49-F238E27FC236}">
                <a16:creationId xmlns:a16="http://schemas.microsoft.com/office/drawing/2014/main" id="{32B5E3C1-E79C-4CEA-B823-494E8FC2ED4F}"/>
              </a:ext>
            </a:extLst>
          </p:cNvPr>
          <p:cNvGrpSpPr>
            <a:grpSpLocks/>
          </p:cNvGrpSpPr>
          <p:nvPr/>
        </p:nvGrpSpPr>
        <p:grpSpPr bwMode="auto">
          <a:xfrm>
            <a:off x="2133600" y="1524000"/>
            <a:ext cx="1616075" cy="1741488"/>
            <a:chOff x="0" y="0"/>
            <a:chExt cx="1018" cy="1097"/>
          </a:xfrm>
        </p:grpSpPr>
        <p:grpSp>
          <p:nvGrpSpPr>
            <p:cNvPr id="109602" name="Group 48">
              <a:extLst>
                <a:ext uri="{FF2B5EF4-FFF2-40B4-BE49-F238E27FC236}">
                  <a16:creationId xmlns:a16="http://schemas.microsoft.com/office/drawing/2014/main" id="{F6F43E55-3832-4444-BC39-89E66ACCDCC4}"/>
                </a:ext>
              </a:extLst>
            </p:cNvPr>
            <p:cNvGrpSpPr>
              <a:grpSpLocks/>
            </p:cNvGrpSpPr>
            <p:nvPr/>
          </p:nvGrpSpPr>
          <p:grpSpPr bwMode="auto">
            <a:xfrm>
              <a:off x="0" y="0"/>
              <a:ext cx="818" cy="1097"/>
              <a:chOff x="0" y="0"/>
              <a:chExt cx="818" cy="1097"/>
            </a:xfrm>
          </p:grpSpPr>
          <p:grpSp>
            <p:nvGrpSpPr>
              <p:cNvPr id="109603" name="Group 49">
                <a:extLst>
                  <a:ext uri="{FF2B5EF4-FFF2-40B4-BE49-F238E27FC236}">
                    <a16:creationId xmlns:a16="http://schemas.microsoft.com/office/drawing/2014/main" id="{2C4253CB-3C12-4A0C-A449-CBCE2B9659F0}"/>
                  </a:ext>
                </a:extLst>
              </p:cNvPr>
              <p:cNvGrpSpPr>
                <a:grpSpLocks/>
              </p:cNvGrpSpPr>
              <p:nvPr/>
            </p:nvGrpSpPr>
            <p:grpSpPr bwMode="auto">
              <a:xfrm>
                <a:off x="0" y="0"/>
                <a:ext cx="818" cy="1097"/>
                <a:chOff x="0" y="0"/>
                <a:chExt cx="818" cy="1097"/>
              </a:xfrm>
            </p:grpSpPr>
            <p:sp>
              <p:nvSpPr>
                <p:cNvPr id="109604" name="Line 50">
                  <a:extLst>
                    <a:ext uri="{FF2B5EF4-FFF2-40B4-BE49-F238E27FC236}">
                      <a16:creationId xmlns:a16="http://schemas.microsoft.com/office/drawing/2014/main" id="{B0376745-E30F-470E-812B-108CC458922C}"/>
                    </a:ext>
                  </a:extLst>
                </p:cNvPr>
                <p:cNvSpPr>
                  <a:spLocks noChangeShapeType="1"/>
                </p:cNvSpPr>
                <p:nvPr/>
              </p:nvSpPr>
              <p:spPr bwMode="auto">
                <a:xfrm>
                  <a:off x="436" y="370"/>
                  <a:ext cx="0" cy="24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605" name="Line 51">
                  <a:extLst>
                    <a:ext uri="{FF2B5EF4-FFF2-40B4-BE49-F238E27FC236}">
                      <a16:creationId xmlns:a16="http://schemas.microsoft.com/office/drawing/2014/main" id="{BAB7BCF0-4F38-45BE-A602-24B93950008E}"/>
                    </a:ext>
                  </a:extLst>
                </p:cNvPr>
                <p:cNvSpPr>
                  <a:spLocks noChangeShapeType="1"/>
                </p:cNvSpPr>
                <p:nvPr/>
              </p:nvSpPr>
              <p:spPr bwMode="auto">
                <a:xfrm flipH="1">
                  <a:off x="205" y="576"/>
                  <a:ext cx="229" cy="0"/>
                </a:xfrm>
                <a:prstGeom prst="line">
                  <a:avLst/>
                </a:prstGeom>
                <a:noFill/>
                <a:ln w="28575">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9606" name="Line 52">
                  <a:extLst>
                    <a:ext uri="{FF2B5EF4-FFF2-40B4-BE49-F238E27FC236}">
                      <a16:creationId xmlns:a16="http://schemas.microsoft.com/office/drawing/2014/main" id="{94034D4D-9517-4FEE-B945-D4BD8EB4B54F}"/>
                    </a:ext>
                  </a:extLst>
                </p:cNvPr>
                <p:cNvSpPr>
                  <a:spLocks noChangeShapeType="1"/>
                </p:cNvSpPr>
                <p:nvPr/>
              </p:nvSpPr>
              <p:spPr bwMode="auto">
                <a:xfrm>
                  <a:off x="432" y="576"/>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607" name="Line 53">
                  <a:extLst>
                    <a:ext uri="{FF2B5EF4-FFF2-40B4-BE49-F238E27FC236}">
                      <a16:creationId xmlns:a16="http://schemas.microsoft.com/office/drawing/2014/main" id="{AEB80C36-1E63-428A-B9DD-EBCD66E46351}"/>
                    </a:ext>
                  </a:extLst>
                </p:cNvPr>
                <p:cNvSpPr>
                  <a:spLocks noChangeShapeType="1"/>
                </p:cNvSpPr>
                <p:nvPr/>
              </p:nvSpPr>
              <p:spPr bwMode="auto">
                <a:xfrm flipV="1">
                  <a:off x="576" y="240"/>
                  <a:ext cx="0" cy="2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608" name="Oval 54">
                  <a:extLst>
                    <a:ext uri="{FF2B5EF4-FFF2-40B4-BE49-F238E27FC236}">
                      <a16:creationId xmlns:a16="http://schemas.microsoft.com/office/drawing/2014/main" id="{06A36E37-B915-4B80-8819-03EC6E267DE4}"/>
                    </a:ext>
                  </a:extLst>
                </p:cNvPr>
                <p:cNvSpPr>
                  <a:spLocks noChangeArrowheads="1"/>
                </p:cNvSpPr>
                <p:nvPr/>
              </p:nvSpPr>
              <p:spPr bwMode="auto">
                <a:xfrm>
                  <a:off x="160" y="545"/>
                  <a:ext cx="54" cy="5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09609" name="Line 55">
                  <a:extLst>
                    <a:ext uri="{FF2B5EF4-FFF2-40B4-BE49-F238E27FC236}">
                      <a16:creationId xmlns:a16="http://schemas.microsoft.com/office/drawing/2014/main" id="{4B4CAD20-7F95-4529-A2CE-4DDD1379E64E}"/>
                    </a:ext>
                  </a:extLst>
                </p:cNvPr>
                <p:cNvSpPr>
                  <a:spLocks noChangeShapeType="1"/>
                </p:cNvSpPr>
                <p:nvPr/>
              </p:nvSpPr>
              <p:spPr bwMode="auto">
                <a:xfrm flipV="1">
                  <a:off x="576" y="576"/>
                  <a:ext cx="0" cy="2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610" name="Oval 56">
                  <a:extLst>
                    <a:ext uri="{FF2B5EF4-FFF2-40B4-BE49-F238E27FC236}">
                      <a16:creationId xmlns:a16="http://schemas.microsoft.com/office/drawing/2014/main" id="{A43C537D-4258-4458-9BE2-72C467D31FF9}"/>
                    </a:ext>
                  </a:extLst>
                </p:cNvPr>
                <p:cNvSpPr>
                  <a:spLocks noChangeArrowheads="1"/>
                </p:cNvSpPr>
                <p:nvPr/>
              </p:nvSpPr>
              <p:spPr bwMode="auto">
                <a:xfrm>
                  <a:off x="552" y="816"/>
                  <a:ext cx="45" cy="41"/>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09611" name="Oval 57">
                  <a:extLst>
                    <a:ext uri="{FF2B5EF4-FFF2-40B4-BE49-F238E27FC236}">
                      <a16:creationId xmlns:a16="http://schemas.microsoft.com/office/drawing/2014/main" id="{404F1921-55A2-4A7D-99A9-90E5DA723D51}"/>
                    </a:ext>
                  </a:extLst>
                </p:cNvPr>
                <p:cNvSpPr>
                  <a:spLocks noChangeArrowheads="1"/>
                </p:cNvSpPr>
                <p:nvPr/>
              </p:nvSpPr>
              <p:spPr bwMode="auto">
                <a:xfrm>
                  <a:off x="552" y="194"/>
                  <a:ext cx="45" cy="4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09612" name="Rectangle 58">
                  <a:extLst>
                    <a:ext uri="{FF2B5EF4-FFF2-40B4-BE49-F238E27FC236}">
                      <a16:creationId xmlns:a16="http://schemas.microsoft.com/office/drawing/2014/main" id="{0011FDC9-8F7B-4BA9-9D1B-8EC4D2333BCE}"/>
                    </a:ext>
                  </a:extLst>
                </p:cNvPr>
                <p:cNvSpPr>
                  <a:spLocks noChangeArrowheads="1"/>
                </p:cNvSpPr>
                <p:nvPr/>
              </p:nvSpPr>
              <p:spPr bwMode="auto">
                <a:xfrm>
                  <a:off x="576" y="847"/>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solidFill>
                        <a:srgbClr val="FF3300"/>
                      </a:solidFill>
                    </a:rPr>
                    <a:t>S</a:t>
                  </a:r>
                </a:p>
              </p:txBody>
            </p:sp>
            <p:sp>
              <p:nvSpPr>
                <p:cNvPr id="109613" name="Rectangle 59">
                  <a:extLst>
                    <a:ext uri="{FF2B5EF4-FFF2-40B4-BE49-F238E27FC236}">
                      <a16:creationId xmlns:a16="http://schemas.microsoft.com/office/drawing/2014/main" id="{DFBFF8D9-C76A-4EAE-A8A4-5CD1732AD17C}"/>
                    </a:ext>
                  </a:extLst>
                </p:cNvPr>
                <p:cNvSpPr>
                  <a:spLocks noChangeArrowheads="1"/>
                </p:cNvSpPr>
                <p:nvPr/>
              </p:nvSpPr>
              <p:spPr bwMode="auto">
                <a:xfrm>
                  <a:off x="0" y="703"/>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solidFill>
                        <a:srgbClr val="FF3300"/>
                      </a:solidFill>
                    </a:rPr>
                    <a:t>G</a:t>
                  </a:r>
                </a:p>
              </p:txBody>
            </p:sp>
            <p:sp>
              <p:nvSpPr>
                <p:cNvPr id="109614" name="Rectangle 60">
                  <a:extLst>
                    <a:ext uri="{FF2B5EF4-FFF2-40B4-BE49-F238E27FC236}">
                      <a16:creationId xmlns:a16="http://schemas.microsoft.com/office/drawing/2014/main" id="{6CA51501-4080-4C67-BE89-C6A93F1D0446}"/>
                    </a:ext>
                  </a:extLst>
                </p:cNvPr>
                <p:cNvSpPr>
                  <a:spLocks noChangeArrowheads="1"/>
                </p:cNvSpPr>
                <p:nvPr/>
              </p:nvSpPr>
              <p:spPr bwMode="auto">
                <a:xfrm>
                  <a:off x="576" y="0"/>
                  <a:ext cx="2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a:solidFill>
                        <a:srgbClr val="FF3300"/>
                      </a:solidFill>
                    </a:rPr>
                    <a:t>D</a:t>
                  </a:r>
                </a:p>
              </p:txBody>
            </p:sp>
          </p:grpSp>
          <p:sp>
            <p:nvSpPr>
              <p:cNvPr id="109615" name="Line 61">
                <a:extLst>
                  <a:ext uri="{FF2B5EF4-FFF2-40B4-BE49-F238E27FC236}">
                    <a16:creationId xmlns:a16="http://schemas.microsoft.com/office/drawing/2014/main" id="{5E2D15D7-DF8C-44E3-A386-C3074337492F}"/>
                  </a:ext>
                </a:extLst>
              </p:cNvPr>
              <p:cNvSpPr>
                <a:spLocks noChangeShapeType="1"/>
              </p:cNvSpPr>
              <p:nvPr/>
            </p:nvSpPr>
            <p:spPr bwMode="auto">
              <a:xfrm>
                <a:off x="432" y="432"/>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9616" name="Line 62">
              <a:extLst>
                <a:ext uri="{FF2B5EF4-FFF2-40B4-BE49-F238E27FC236}">
                  <a16:creationId xmlns:a16="http://schemas.microsoft.com/office/drawing/2014/main" id="{EA004401-6129-497A-8B72-341E8566AD57}"/>
                </a:ext>
              </a:extLst>
            </p:cNvPr>
            <p:cNvSpPr>
              <a:spLocks noChangeShapeType="1"/>
            </p:cNvSpPr>
            <p:nvPr/>
          </p:nvSpPr>
          <p:spPr bwMode="auto">
            <a:xfrm>
              <a:off x="672" y="288"/>
              <a:ext cx="0" cy="240"/>
            </a:xfrm>
            <a:prstGeom prst="line">
              <a:avLst/>
            </a:prstGeom>
            <a:noFill/>
            <a:ln w="28575">
              <a:solidFill>
                <a:srgbClr val="FF0066"/>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09617" name="Text Box 63">
              <a:extLst>
                <a:ext uri="{FF2B5EF4-FFF2-40B4-BE49-F238E27FC236}">
                  <a16:creationId xmlns:a16="http://schemas.microsoft.com/office/drawing/2014/main" id="{EBBDE8E8-567E-4085-B2CC-ECAE4565979B}"/>
                </a:ext>
              </a:extLst>
            </p:cNvPr>
            <p:cNvSpPr txBox="1">
              <a:spLocks noChangeArrowheads="1"/>
            </p:cNvSpPr>
            <p:nvPr/>
          </p:nvSpPr>
          <p:spPr bwMode="auto">
            <a:xfrm>
              <a:off x="672" y="240"/>
              <a:ext cx="346"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sz="2000" b="1" baseline="-25000">
                <a:solidFill>
                  <a:srgbClr val="0033CC"/>
                </a:solidFill>
              </a:endParaRPr>
            </a:p>
          </p:txBody>
        </p:sp>
      </p:grpSp>
      <p:grpSp>
        <p:nvGrpSpPr>
          <p:cNvPr id="5" name="Group 64">
            <a:extLst>
              <a:ext uri="{FF2B5EF4-FFF2-40B4-BE49-F238E27FC236}">
                <a16:creationId xmlns:a16="http://schemas.microsoft.com/office/drawing/2014/main" id="{CD89995C-015C-4F41-A7E4-401EEBE88EB3}"/>
              </a:ext>
            </a:extLst>
          </p:cNvPr>
          <p:cNvGrpSpPr>
            <a:grpSpLocks/>
          </p:cNvGrpSpPr>
          <p:nvPr/>
        </p:nvGrpSpPr>
        <p:grpSpPr bwMode="auto">
          <a:xfrm>
            <a:off x="2117725" y="3276600"/>
            <a:ext cx="1616075" cy="1741488"/>
            <a:chOff x="0" y="0"/>
            <a:chExt cx="1018" cy="1097"/>
          </a:xfrm>
        </p:grpSpPr>
        <p:grpSp>
          <p:nvGrpSpPr>
            <p:cNvPr id="109619" name="Group 65">
              <a:extLst>
                <a:ext uri="{FF2B5EF4-FFF2-40B4-BE49-F238E27FC236}">
                  <a16:creationId xmlns:a16="http://schemas.microsoft.com/office/drawing/2014/main" id="{38928F7B-D0B9-486F-A3B2-365CF139BFAB}"/>
                </a:ext>
              </a:extLst>
            </p:cNvPr>
            <p:cNvGrpSpPr>
              <a:grpSpLocks/>
            </p:cNvGrpSpPr>
            <p:nvPr/>
          </p:nvGrpSpPr>
          <p:grpSpPr bwMode="auto">
            <a:xfrm>
              <a:off x="0" y="0"/>
              <a:ext cx="1018" cy="1097"/>
              <a:chOff x="0" y="0"/>
              <a:chExt cx="1018" cy="1097"/>
            </a:xfrm>
          </p:grpSpPr>
          <p:sp>
            <p:nvSpPr>
              <p:cNvPr id="109620" name="Line 66">
                <a:extLst>
                  <a:ext uri="{FF2B5EF4-FFF2-40B4-BE49-F238E27FC236}">
                    <a16:creationId xmlns:a16="http://schemas.microsoft.com/office/drawing/2014/main" id="{CF376019-62BF-43B4-A592-BF5D4741B2BC}"/>
                  </a:ext>
                </a:extLst>
              </p:cNvPr>
              <p:cNvSpPr>
                <a:spLocks noChangeShapeType="1"/>
              </p:cNvSpPr>
              <p:nvPr/>
            </p:nvSpPr>
            <p:spPr bwMode="auto">
              <a:xfrm flipV="1">
                <a:off x="672" y="288"/>
                <a:ext cx="0" cy="240"/>
              </a:xfrm>
              <a:prstGeom prst="line">
                <a:avLst/>
              </a:prstGeom>
              <a:noFill/>
              <a:ln w="28575">
                <a:solidFill>
                  <a:srgbClr val="FF0066"/>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nvGrpSpPr>
              <p:cNvPr id="109621" name="Group 67">
                <a:extLst>
                  <a:ext uri="{FF2B5EF4-FFF2-40B4-BE49-F238E27FC236}">
                    <a16:creationId xmlns:a16="http://schemas.microsoft.com/office/drawing/2014/main" id="{592B6C52-C308-4D7A-9561-25798ECFF182}"/>
                  </a:ext>
                </a:extLst>
              </p:cNvPr>
              <p:cNvGrpSpPr>
                <a:grpSpLocks/>
              </p:cNvGrpSpPr>
              <p:nvPr/>
            </p:nvGrpSpPr>
            <p:grpSpPr bwMode="auto">
              <a:xfrm>
                <a:off x="0" y="0"/>
                <a:ext cx="1018" cy="1097"/>
                <a:chOff x="0" y="0"/>
                <a:chExt cx="1018" cy="1097"/>
              </a:xfrm>
            </p:grpSpPr>
            <p:sp>
              <p:nvSpPr>
                <p:cNvPr id="109622" name="Line 68">
                  <a:extLst>
                    <a:ext uri="{FF2B5EF4-FFF2-40B4-BE49-F238E27FC236}">
                      <a16:creationId xmlns:a16="http://schemas.microsoft.com/office/drawing/2014/main" id="{BF0E7360-D58C-4901-93A8-9B3D56698E28}"/>
                    </a:ext>
                  </a:extLst>
                </p:cNvPr>
                <p:cNvSpPr>
                  <a:spLocks noChangeShapeType="1"/>
                </p:cNvSpPr>
                <p:nvPr/>
              </p:nvSpPr>
              <p:spPr bwMode="auto">
                <a:xfrm>
                  <a:off x="436" y="370"/>
                  <a:ext cx="0" cy="24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623" name="Line 69">
                  <a:extLst>
                    <a:ext uri="{FF2B5EF4-FFF2-40B4-BE49-F238E27FC236}">
                      <a16:creationId xmlns:a16="http://schemas.microsoft.com/office/drawing/2014/main" id="{72F8C240-3ABE-4A55-9502-6B8E1CE44B6A}"/>
                    </a:ext>
                  </a:extLst>
                </p:cNvPr>
                <p:cNvSpPr>
                  <a:spLocks noChangeShapeType="1"/>
                </p:cNvSpPr>
                <p:nvPr/>
              </p:nvSpPr>
              <p:spPr bwMode="auto">
                <a:xfrm>
                  <a:off x="192" y="576"/>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624" name="Line 70">
                  <a:extLst>
                    <a:ext uri="{FF2B5EF4-FFF2-40B4-BE49-F238E27FC236}">
                      <a16:creationId xmlns:a16="http://schemas.microsoft.com/office/drawing/2014/main" id="{1B4FFCB9-FBAD-4A4C-9BEC-04720F9073BB}"/>
                    </a:ext>
                  </a:extLst>
                </p:cNvPr>
                <p:cNvSpPr>
                  <a:spLocks noChangeShapeType="1"/>
                </p:cNvSpPr>
                <p:nvPr/>
              </p:nvSpPr>
              <p:spPr bwMode="auto">
                <a:xfrm flipV="1">
                  <a:off x="576" y="240"/>
                  <a:ext cx="0" cy="2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625" name="Oval 71">
                  <a:extLst>
                    <a:ext uri="{FF2B5EF4-FFF2-40B4-BE49-F238E27FC236}">
                      <a16:creationId xmlns:a16="http://schemas.microsoft.com/office/drawing/2014/main" id="{EE465825-CCA0-4ABC-B8F1-6A040191731D}"/>
                    </a:ext>
                  </a:extLst>
                </p:cNvPr>
                <p:cNvSpPr>
                  <a:spLocks noChangeArrowheads="1"/>
                </p:cNvSpPr>
                <p:nvPr/>
              </p:nvSpPr>
              <p:spPr bwMode="auto">
                <a:xfrm>
                  <a:off x="160" y="545"/>
                  <a:ext cx="54" cy="5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09626" name="Rectangle 72">
                  <a:extLst>
                    <a:ext uri="{FF2B5EF4-FFF2-40B4-BE49-F238E27FC236}">
                      <a16:creationId xmlns:a16="http://schemas.microsoft.com/office/drawing/2014/main" id="{A76822EC-CE6B-49E6-A924-2C09892273D3}"/>
                    </a:ext>
                  </a:extLst>
                </p:cNvPr>
                <p:cNvSpPr>
                  <a:spLocks noChangeArrowheads="1"/>
                </p:cNvSpPr>
                <p:nvPr/>
              </p:nvSpPr>
              <p:spPr bwMode="auto">
                <a:xfrm>
                  <a:off x="576" y="847"/>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solidFill>
                        <a:srgbClr val="FF3300"/>
                      </a:solidFill>
                    </a:rPr>
                    <a:t>S</a:t>
                  </a:r>
                </a:p>
              </p:txBody>
            </p:sp>
            <p:sp>
              <p:nvSpPr>
                <p:cNvPr id="109627" name="Rectangle 73">
                  <a:extLst>
                    <a:ext uri="{FF2B5EF4-FFF2-40B4-BE49-F238E27FC236}">
                      <a16:creationId xmlns:a16="http://schemas.microsoft.com/office/drawing/2014/main" id="{59C276BA-DF83-4F8A-844C-F84CA5B94F40}"/>
                    </a:ext>
                  </a:extLst>
                </p:cNvPr>
                <p:cNvSpPr>
                  <a:spLocks noChangeArrowheads="1"/>
                </p:cNvSpPr>
                <p:nvPr/>
              </p:nvSpPr>
              <p:spPr bwMode="auto">
                <a:xfrm>
                  <a:off x="0" y="703"/>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solidFill>
                        <a:srgbClr val="FF3300"/>
                      </a:solidFill>
                    </a:rPr>
                    <a:t>G</a:t>
                  </a:r>
                </a:p>
              </p:txBody>
            </p:sp>
            <p:sp>
              <p:nvSpPr>
                <p:cNvPr id="109628" name="Rectangle 74">
                  <a:extLst>
                    <a:ext uri="{FF2B5EF4-FFF2-40B4-BE49-F238E27FC236}">
                      <a16:creationId xmlns:a16="http://schemas.microsoft.com/office/drawing/2014/main" id="{BC17E809-5B95-46F7-9D4F-765DEBE6BFC6}"/>
                    </a:ext>
                  </a:extLst>
                </p:cNvPr>
                <p:cNvSpPr>
                  <a:spLocks noChangeArrowheads="1"/>
                </p:cNvSpPr>
                <p:nvPr/>
              </p:nvSpPr>
              <p:spPr bwMode="auto">
                <a:xfrm>
                  <a:off x="576" y="0"/>
                  <a:ext cx="2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a:solidFill>
                        <a:srgbClr val="FF3300"/>
                      </a:solidFill>
                    </a:rPr>
                    <a:t>D</a:t>
                  </a:r>
                </a:p>
              </p:txBody>
            </p:sp>
            <p:sp>
              <p:nvSpPr>
                <p:cNvPr id="109629" name="Line 75">
                  <a:extLst>
                    <a:ext uri="{FF2B5EF4-FFF2-40B4-BE49-F238E27FC236}">
                      <a16:creationId xmlns:a16="http://schemas.microsoft.com/office/drawing/2014/main" id="{846484FC-2111-461F-8E89-E17D5516D753}"/>
                    </a:ext>
                  </a:extLst>
                </p:cNvPr>
                <p:cNvSpPr>
                  <a:spLocks noChangeShapeType="1"/>
                </p:cNvSpPr>
                <p:nvPr/>
              </p:nvSpPr>
              <p:spPr bwMode="auto">
                <a:xfrm>
                  <a:off x="432" y="432"/>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630" name="Text Box 76">
                  <a:extLst>
                    <a:ext uri="{FF2B5EF4-FFF2-40B4-BE49-F238E27FC236}">
                      <a16:creationId xmlns:a16="http://schemas.microsoft.com/office/drawing/2014/main" id="{5E44018E-2CC3-4437-A304-B2BA5413170E}"/>
                    </a:ext>
                  </a:extLst>
                </p:cNvPr>
                <p:cNvSpPr txBox="1">
                  <a:spLocks noChangeArrowheads="1"/>
                </p:cNvSpPr>
                <p:nvPr/>
              </p:nvSpPr>
              <p:spPr bwMode="auto">
                <a:xfrm>
                  <a:off x="672" y="240"/>
                  <a:ext cx="346"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sz="2000" b="1" baseline="-25000">
                    <a:solidFill>
                      <a:srgbClr val="0033CC"/>
                    </a:solidFill>
                  </a:endParaRPr>
                </a:p>
              </p:txBody>
            </p:sp>
          </p:grpSp>
        </p:grpSp>
        <p:sp>
          <p:nvSpPr>
            <p:cNvPr id="109631" name="Line 77">
              <a:extLst>
                <a:ext uri="{FF2B5EF4-FFF2-40B4-BE49-F238E27FC236}">
                  <a16:creationId xmlns:a16="http://schemas.microsoft.com/office/drawing/2014/main" id="{61444CC5-4683-467F-84A9-413EC4010E9F}"/>
                </a:ext>
              </a:extLst>
            </p:cNvPr>
            <p:cNvSpPr>
              <a:spLocks noChangeShapeType="1"/>
            </p:cNvSpPr>
            <p:nvPr/>
          </p:nvSpPr>
          <p:spPr bwMode="auto">
            <a:xfrm>
              <a:off x="288" y="576"/>
              <a:ext cx="146" cy="0"/>
            </a:xfrm>
            <a:prstGeom prst="line">
              <a:avLst/>
            </a:prstGeom>
            <a:noFill/>
            <a:ln w="28575">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9632" name="Line 78">
              <a:extLst>
                <a:ext uri="{FF2B5EF4-FFF2-40B4-BE49-F238E27FC236}">
                  <a16:creationId xmlns:a16="http://schemas.microsoft.com/office/drawing/2014/main" id="{D65EE702-9FE9-48A2-9045-15F0C7AEC6EF}"/>
                </a:ext>
              </a:extLst>
            </p:cNvPr>
            <p:cNvSpPr>
              <a:spLocks noChangeShapeType="1"/>
            </p:cNvSpPr>
            <p:nvPr/>
          </p:nvSpPr>
          <p:spPr bwMode="auto">
            <a:xfrm flipV="1">
              <a:off x="576" y="576"/>
              <a:ext cx="0" cy="2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633" name="Oval 79">
              <a:extLst>
                <a:ext uri="{FF2B5EF4-FFF2-40B4-BE49-F238E27FC236}">
                  <a16:creationId xmlns:a16="http://schemas.microsoft.com/office/drawing/2014/main" id="{69630C59-68D1-4BF3-AAE1-D63902BC9B9F}"/>
                </a:ext>
              </a:extLst>
            </p:cNvPr>
            <p:cNvSpPr>
              <a:spLocks noChangeArrowheads="1"/>
            </p:cNvSpPr>
            <p:nvPr/>
          </p:nvSpPr>
          <p:spPr bwMode="auto">
            <a:xfrm>
              <a:off x="552" y="816"/>
              <a:ext cx="45" cy="41"/>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09634" name="Oval 80">
              <a:extLst>
                <a:ext uri="{FF2B5EF4-FFF2-40B4-BE49-F238E27FC236}">
                  <a16:creationId xmlns:a16="http://schemas.microsoft.com/office/drawing/2014/main" id="{7346CF5A-6FC0-46A6-90BD-B15B076172B0}"/>
                </a:ext>
              </a:extLst>
            </p:cNvPr>
            <p:cNvSpPr>
              <a:spLocks noChangeArrowheads="1"/>
            </p:cNvSpPr>
            <p:nvPr/>
          </p:nvSpPr>
          <p:spPr bwMode="auto">
            <a:xfrm>
              <a:off x="552" y="194"/>
              <a:ext cx="45" cy="4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grpSp>
        <p:nvGrpSpPr>
          <p:cNvPr id="8" name="Group 81">
            <a:extLst>
              <a:ext uri="{FF2B5EF4-FFF2-40B4-BE49-F238E27FC236}">
                <a16:creationId xmlns:a16="http://schemas.microsoft.com/office/drawing/2014/main" id="{E81D92E2-9E9D-4D3D-AE34-5EBD8975F165}"/>
              </a:ext>
            </a:extLst>
          </p:cNvPr>
          <p:cNvGrpSpPr>
            <a:grpSpLocks/>
          </p:cNvGrpSpPr>
          <p:nvPr/>
        </p:nvGrpSpPr>
        <p:grpSpPr bwMode="auto">
          <a:xfrm>
            <a:off x="6553200" y="2971800"/>
            <a:ext cx="2670175" cy="2073275"/>
            <a:chOff x="0" y="0"/>
            <a:chExt cx="1682" cy="1306"/>
          </a:xfrm>
        </p:grpSpPr>
        <p:sp>
          <p:nvSpPr>
            <p:cNvPr id="109636" name="Line 82">
              <a:extLst>
                <a:ext uri="{FF2B5EF4-FFF2-40B4-BE49-F238E27FC236}">
                  <a16:creationId xmlns:a16="http://schemas.microsoft.com/office/drawing/2014/main" id="{CA3F4BC3-FE78-48B3-8416-8848021D6341}"/>
                </a:ext>
              </a:extLst>
            </p:cNvPr>
            <p:cNvSpPr>
              <a:spLocks noChangeShapeType="1"/>
            </p:cNvSpPr>
            <p:nvPr/>
          </p:nvSpPr>
          <p:spPr bwMode="auto">
            <a:xfrm rot="-16388">
              <a:off x="181" y="278"/>
              <a:ext cx="1259" cy="1"/>
            </a:xfrm>
            <a:prstGeom prst="line">
              <a:avLst/>
            </a:prstGeom>
            <a:noFill/>
            <a:ln w="1905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9637" name="Line 83">
              <a:extLst>
                <a:ext uri="{FF2B5EF4-FFF2-40B4-BE49-F238E27FC236}">
                  <a16:creationId xmlns:a16="http://schemas.microsoft.com/office/drawing/2014/main" id="{980442B9-DD5A-4760-846A-E8AC3C91532C}"/>
                </a:ext>
              </a:extLst>
            </p:cNvPr>
            <p:cNvSpPr>
              <a:spLocks noChangeShapeType="1"/>
            </p:cNvSpPr>
            <p:nvPr/>
          </p:nvSpPr>
          <p:spPr bwMode="auto">
            <a:xfrm rot="10800000" flipV="1">
              <a:off x="1259" y="144"/>
              <a:ext cx="0" cy="1104"/>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9638" name="Line 84">
              <a:extLst>
                <a:ext uri="{FF2B5EF4-FFF2-40B4-BE49-F238E27FC236}">
                  <a16:creationId xmlns:a16="http://schemas.microsoft.com/office/drawing/2014/main" id="{E00FD56B-9A86-444A-B360-D934A5E2F491}"/>
                </a:ext>
              </a:extLst>
            </p:cNvPr>
            <p:cNvSpPr>
              <a:spLocks noChangeShapeType="1"/>
            </p:cNvSpPr>
            <p:nvPr/>
          </p:nvSpPr>
          <p:spPr bwMode="auto">
            <a:xfrm rot="10800000">
              <a:off x="1217" y="470"/>
              <a:ext cx="4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639" name="Line 85">
              <a:extLst>
                <a:ext uri="{FF2B5EF4-FFF2-40B4-BE49-F238E27FC236}">
                  <a16:creationId xmlns:a16="http://schemas.microsoft.com/office/drawing/2014/main" id="{B632348D-17F1-4C31-951A-29CD49D6EADE}"/>
                </a:ext>
              </a:extLst>
            </p:cNvPr>
            <p:cNvSpPr>
              <a:spLocks noChangeShapeType="1"/>
            </p:cNvSpPr>
            <p:nvPr/>
          </p:nvSpPr>
          <p:spPr bwMode="auto">
            <a:xfrm rot="10800000">
              <a:off x="1217" y="710"/>
              <a:ext cx="4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640" name="Line 86">
              <a:extLst>
                <a:ext uri="{FF2B5EF4-FFF2-40B4-BE49-F238E27FC236}">
                  <a16:creationId xmlns:a16="http://schemas.microsoft.com/office/drawing/2014/main" id="{D78C5EE9-DB8A-492D-8DDE-65FFEA198CA5}"/>
                </a:ext>
              </a:extLst>
            </p:cNvPr>
            <p:cNvSpPr>
              <a:spLocks noChangeShapeType="1"/>
            </p:cNvSpPr>
            <p:nvPr/>
          </p:nvSpPr>
          <p:spPr bwMode="auto">
            <a:xfrm rot="10800000">
              <a:off x="1217" y="950"/>
              <a:ext cx="4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641" name="Text Box 87">
              <a:extLst>
                <a:ext uri="{FF2B5EF4-FFF2-40B4-BE49-F238E27FC236}">
                  <a16:creationId xmlns:a16="http://schemas.microsoft.com/office/drawing/2014/main" id="{3BA37F21-731B-4F32-8C13-7CF52379FEFD}"/>
                </a:ext>
              </a:extLst>
            </p:cNvPr>
            <p:cNvSpPr txBox="1">
              <a:spLocks noChangeArrowheads="1"/>
            </p:cNvSpPr>
            <p:nvPr/>
          </p:nvSpPr>
          <p:spPr bwMode="auto">
            <a:xfrm rot="-315439">
              <a:off x="1245" y="0"/>
              <a:ext cx="2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i="1"/>
                <a:t>i</a:t>
              </a:r>
              <a:r>
                <a:rPr lang="en-US" altLang="zh-CN" sz="2000" b="1" baseline="-25000"/>
                <a:t>D</a:t>
              </a:r>
              <a:endParaRPr lang="en-US" altLang="zh-CN" sz="2000" b="1"/>
            </a:p>
          </p:txBody>
        </p:sp>
        <p:sp>
          <p:nvSpPr>
            <p:cNvPr id="109642" name="未知">
              <a:extLst>
                <a:ext uri="{FF2B5EF4-FFF2-40B4-BE49-F238E27FC236}">
                  <a16:creationId xmlns:a16="http://schemas.microsoft.com/office/drawing/2014/main" id="{2955F498-D024-4938-B608-301CEA743B31}"/>
                </a:ext>
              </a:extLst>
            </p:cNvPr>
            <p:cNvSpPr>
              <a:spLocks noChangeArrowheads="1"/>
            </p:cNvSpPr>
            <p:nvPr/>
          </p:nvSpPr>
          <p:spPr bwMode="auto">
            <a:xfrm rot="10800000">
              <a:off x="299" y="298"/>
              <a:ext cx="960" cy="267"/>
            </a:xfrm>
            <a:custGeom>
              <a:avLst/>
              <a:gdLst>
                <a:gd name="T0" fmla="*/ 0 w 1440"/>
                <a:gd name="T1" fmla="*/ 267 h 267"/>
                <a:gd name="T2" fmla="*/ 48 w 1440"/>
                <a:gd name="T3" fmla="*/ 171 h 267"/>
                <a:gd name="T4" fmla="*/ 120 w 1440"/>
                <a:gd name="T5" fmla="*/ 75 h 267"/>
                <a:gd name="T6" fmla="*/ 256 w 1440"/>
                <a:gd name="T7" fmla="*/ 11 h 267"/>
                <a:gd name="T8" fmla="*/ 472 w 1440"/>
                <a:gd name="T9" fmla="*/ 11 h 267"/>
                <a:gd name="T10" fmla="*/ 824 w 1440"/>
                <a:gd name="T11" fmla="*/ 11 h 267"/>
                <a:gd name="T12" fmla="*/ 648 w 1440"/>
                <a:gd name="T13" fmla="*/ 11 h 267"/>
                <a:gd name="T14" fmla="*/ 1440 w 1440"/>
                <a:gd name="T15" fmla="*/ 11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0" h="267">
                  <a:moveTo>
                    <a:pt x="0" y="267"/>
                  </a:moveTo>
                  <a:cubicBezTo>
                    <a:pt x="16" y="235"/>
                    <a:pt x="28" y="203"/>
                    <a:pt x="48" y="171"/>
                  </a:cubicBezTo>
                  <a:cubicBezTo>
                    <a:pt x="68" y="139"/>
                    <a:pt x="85" y="102"/>
                    <a:pt x="120" y="75"/>
                  </a:cubicBezTo>
                  <a:cubicBezTo>
                    <a:pt x="155" y="48"/>
                    <a:pt x="197" y="22"/>
                    <a:pt x="256" y="11"/>
                  </a:cubicBezTo>
                  <a:cubicBezTo>
                    <a:pt x="315" y="0"/>
                    <a:pt x="377" y="11"/>
                    <a:pt x="472" y="11"/>
                  </a:cubicBezTo>
                  <a:cubicBezTo>
                    <a:pt x="567" y="11"/>
                    <a:pt x="795" y="11"/>
                    <a:pt x="824" y="11"/>
                  </a:cubicBezTo>
                  <a:cubicBezTo>
                    <a:pt x="853" y="11"/>
                    <a:pt x="545" y="11"/>
                    <a:pt x="648" y="11"/>
                  </a:cubicBezTo>
                  <a:cubicBezTo>
                    <a:pt x="751" y="11"/>
                    <a:pt x="1275" y="11"/>
                    <a:pt x="1440" y="11"/>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643" name="未知">
              <a:extLst>
                <a:ext uri="{FF2B5EF4-FFF2-40B4-BE49-F238E27FC236}">
                  <a16:creationId xmlns:a16="http://schemas.microsoft.com/office/drawing/2014/main" id="{A8D33EBB-C553-4DCD-BD6C-ECD9EA9648CD}"/>
                </a:ext>
              </a:extLst>
            </p:cNvPr>
            <p:cNvSpPr>
              <a:spLocks noChangeArrowheads="1"/>
            </p:cNvSpPr>
            <p:nvPr/>
          </p:nvSpPr>
          <p:spPr bwMode="auto">
            <a:xfrm rot="10800000">
              <a:off x="299" y="261"/>
              <a:ext cx="960" cy="562"/>
            </a:xfrm>
            <a:custGeom>
              <a:avLst/>
              <a:gdLst>
                <a:gd name="T0" fmla="*/ 0 w 1400"/>
                <a:gd name="T1" fmla="*/ 482 h 482"/>
                <a:gd name="T2" fmla="*/ 46 w 1400"/>
                <a:gd name="T3" fmla="*/ 296 h 482"/>
                <a:gd name="T4" fmla="*/ 120 w 1400"/>
                <a:gd name="T5" fmla="*/ 161 h 482"/>
                <a:gd name="T6" fmla="*/ 208 w 1400"/>
                <a:gd name="T7" fmla="*/ 57 h 482"/>
                <a:gd name="T8" fmla="*/ 312 w 1400"/>
                <a:gd name="T9" fmla="*/ 9 h 482"/>
                <a:gd name="T10" fmla="*/ 472 w 1400"/>
                <a:gd name="T11" fmla="*/ 1 h 482"/>
                <a:gd name="T12" fmla="*/ 1400 w 1400"/>
                <a:gd name="T13" fmla="*/ 1 h 482"/>
              </a:gdLst>
              <a:ahLst/>
              <a:cxnLst>
                <a:cxn ang="0">
                  <a:pos x="T0" y="T1"/>
                </a:cxn>
                <a:cxn ang="0">
                  <a:pos x="T2" y="T3"/>
                </a:cxn>
                <a:cxn ang="0">
                  <a:pos x="T4" y="T5"/>
                </a:cxn>
                <a:cxn ang="0">
                  <a:pos x="T6" y="T7"/>
                </a:cxn>
                <a:cxn ang="0">
                  <a:pos x="T8" y="T9"/>
                </a:cxn>
                <a:cxn ang="0">
                  <a:pos x="T10" y="T11"/>
                </a:cxn>
                <a:cxn ang="0">
                  <a:pos x="T12" y="T13"/>
                </a:cxn>
              </a:cxnLst>
              <a:rect l="0" t="0" r="r" b="b"/>
              <a:pathLst>
                <a:path w="1400" h="482">
                  <a:moveTo>
                    <a:pt x="0" y="482"/>
                  </a:moveTo>
                  <a:cubicBezTo>
                    <a:pt x="15" y="420"/>
                    <a:pt x="26" y="349"/>
                    <a:pt x="46" y="296"/>
                  </a:cubicBezTo>
                  <a:cubicBezTo>
                    <a:pt x="66" y="243"/>
                    <a:pt x="93" y="201"/>
                    <a:pt x="120" y="161"/>
                  </a:cubicBezTo>
                  <a:cubicBezTo>
                    <a:pt x="147" y="121"/>
                    <a:pt x="176" y="82"/>
                    <a:pt x="208" y="57"/>
                  </a:cubicBezTo>
                  <a:cubicBezTo>
                    <a:pt x="240" y="32"/>
                    <a:pt x="268" y="18"/>
                    <a:pt x="312" y="9"/>
                  </a:cubicBezTo>
                  <a:cubicBezTo>
                    <a:pt x="356" y="0"/>
                    <a:pt x="291" y="2"/>
                    <a:pt x="472" y="1"/>
                  </a:cubicBezTo>
                  <a:cubicBezTo>
                    <a:pt x="653" y="0"/>
                    <a:pt x="1207" y="1"/>
                    <a:pt x="1400" y="1"/>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644" name="未知">
              <a:extLst>
                <a:ext uri="{FF2B5EF4-FFF2-40B4-BE49-F238E27FC236}">
                  <a16:creationId xmlns:a16="http://schemas.microsoft.com/office/drawing/2014/main" id="{506259DF-8983-4817-9A79-93AD8BFEB0CC}"/>
                </a:ext>
              </a:extLst>
            </p:cNvPr>
            <p:cNvSpPr>
              <a:spLocks noChangeArrowheads="1"/>
            </p:cNvSpPr>
            <p:nvPr/>
          </p:nvSpPr>
          <p:spPr bwMode="auto">
            <a:xfrm rot="10800000">
              <a:off x="251" y="260"/>
              <a:ext cx="1008" cy="65"/>
            </a:xfrm>
            <a:custGeom>
              <a:avLst/>
              <a:gdLst>
                <a:gd name="T0" fmla="*/ 0 w 1392"/>
                <a:gd name="T1" fmla="*/ 257 h 257"/>
                <a:gd name="T2" fmla="*/ 48 w 1392"/>
                <a:gd name="T3" fmla="*/ 161 h 257"/>
                <a:gd name="T4" fmla="*/ 96 w 1392"/>
                <a:gd name="T5" fmla="*/ 65 h 257"/>
                <a:gd name="T6" fmla="*/ 288 w 1392"/>
                <a:gd name="T7" fmla="*/ 9 h 257"/>
                <a:gd name="T8" fmla="*/ 1392 w 1392"/>
                <a:gd name="T9" fmla="*/ 9 h 257"/>
              </a:gdLst>
              <a:ahLst/>
              <a:cxnLst>
                <a:cxn ang="0">
                  <a:pos x="T0" y="T1"/>
                </a:cxn>
                <a:cxn ang="0">
                  <a:pos x="T2" y="T3"/>
                </a:cxn>
                <a:cxn ang="0">
                  <a:pos x="T4" y="T5"/>
                </a:cxn>
                <a:cxn ang="0">
                  <a:pos x="T6" y="T7"/>
                </a:cxn>
                <a:cxn ang="0">
                  <a:pos x="T8" y="T9"/>
                </a:cxn>
              </a:cxnLst>
              <a:rect l="0" t="0" r="r" b="b"/>
              <a:pathLst>
                <a:path w="1392" h="257">
                  <a:moveTo>
                    <a:pt x="0" y="257"/>
                  </a:moveTo>
                  <a:cubicBezTo>
                    <a:pt x="16" y="225"/>
                    <a:pt x="32" y="193"/>
                    <a:pt x="48" y="161"/>
                  </a:cubicBezTo>
                  <a:cubicBezTo>
                    <a:pt x="64" y="129"/>
                    <a:pt x="56" y="90"/>
                    <a:pt x="96" y="65"/>
                  </a:cubicBezTo>
                  <a:cubicBezTo>
                    <a:pt x="136" y="40"/>
                    <a:pt x="72" y="18"/>
                    <a:pt x="288" y="9"/>
                  </a:cubicBezTo>
                  <a:cubicBezTo>
                    <a:pt x="504" y="0"/>
                    <a:pt x="1162" y="9"/>
                    <a:pt x="1392" y="9"/>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645" name="Rectangle 91">
              <a:extLst>
                <a:ext uri="{FF2B5EF4-FFF2-40B4-BE49-F238E27FC236}">
                  <a16:creationId xmlns:a16="http://schemas.microsoft.com/office/drawing/2014/main" id="{A5FEE653-95CE-42FB-9497-834D92B94E6F}"/>
                </a:ext>
              </a:extLst>
            </p:cNvPr>
            <p:cNvSpPr>
              <a:spLocks noChangeArrowheads="1"/>
            </p:cNvSpPr>
            <p:nvPr/>
          </p:nvSpPr>
          <p:spPr bwMode="auto">
            <a:xfrm rot="-54232">
              <a:off x="240" y="1056"/>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i="1">
                  <a:solidFill>
                    <a:srgbClr val="0033CC"/>
                  </a:solidFill>
                  <a:sym typeface="Symbol" panose="05050102010706020507" pitchFamily="18" charset="2"/>
                </a:rPr>
                <a:t>U</a:t>
              </a:r>
              <a:r>
                <a:rPr lang="en-US" altLang="zh-CN" sz="2000" b="1" baseline="-25000">
                  <a:solidFill>
                    <a:srgbClr val="0033CC"/>
                  </a:solidFill>
                  <a:sym typeface="Symbol" panose="05050102010706020507" pitchFamily="18" charset="2"/>
                </a:rPr>
                <a:t>GS</a:t>
              </a:r>
              <a:r>
                <a:rPr lang="en-US" altLang="zh-CN" sz="2000" b="1">
                  <a:solidFill>
                    <a:srgbClr val="0033CC"/>
                  </a:solidFill>
                  <a:sym typeface="Symbol" panose="05050102010706020507" pitchFamily="18" charset="2"/>
                </a:rPr>
                <a:t>= 0V</a:t>
              </a:r>
            </a:p>
          </p:txBody>
        </p:sp>
        <p:sp>
          <p:nvSpPr>
            <p:cNvPr id="109646" name="未知">
              <a:extLst>
                <a:ext uri="{FF2B5EF4-FFF2-40B4-BE49-F238E27FC236}">
                  <a16:creationId xmlns:a16="http://schemas.microsoft.com/office/drawing/2014/main" id="{8DE7CB97-2B98-48C0-B6DF-464EB9AABC4F}"/>
                </a:ext>
              </a:extLst>
            </p:cNvPr>
            <p:cNvSpPr>
              <a:spLocks noChangeArrowheads="1"/>
            </p:cNvSpPr>
            <p:nvPr/>
          </p:nvSpPr>
          <p:spPr bwMode="auto">
            <a:xfrm rot="10800000">
              <a:off x="251" y="484"/>
              <a:ext cx="960" cy="562"/>
            </a:xfrm>
            <a:custGeom>
              <a:avLst/>
              <a:gdLst>
                <a:gd name="T0" fmla="*/ 0 w 1400"/>
                <a:gd name="T1" fmla="*/ 482 h 482"/>
                <a:gd name="T2" fmla="*/ 46 w 1400"/>
                <a:gd name="T3" fmla="*/ 296 h 482"/>
                <a:gd name="T4" fmla="*/ 120 w 1400"/>
                <a:gd name="T5" fmla="*/ 161 h 482"/>
                <a:gd name="T6" fmla="*/ 208 w 1400"/>
                <a:gd name="T7" fmla="*/ 57 h 482"/>
                <a:gd name="T8" fmla="*/ 312 w 1400"/>
                <a:gd name="T9" fmla="*/ 9 h 482"/>
                <a:gd name="T10" fmla="*/ 472 w 1400"/>
                <a:gd name="T11" fmla="*/ 1 h 482"/>
                <a:gd name="T12" fmla="*/ 1400 w 1400"/>
                <a:gd name="T13" fmla="*/ 1 h 482"/>
              </a:gdLst>
              <a:ahLst/>
              <a:cxnLst>
                <a:cxn ang="0">
                  <a:pos x="T0" y="T1"/>
                </a:cxn>
                <a:cxn ang="0">
                  <a:pos x="T2" y="T3"/>
                </a:cxn>
                <a:cxn ang="0">
                  <a:pos x="T4" y="T5"/>
                </a:cxn>
                <a:cxn ang="0">
                  <a:pos x="T6" y="T7"/>
                </a:cxn>
                <a:cxn ang="0">
                  <a:pos x="T8" y="T9"/>
                </a:cxn>
                <a:cxn ang="0">
                  <a:pos x="T10" y="T11"/>
                </a:cxn>
                <a:cxn ang="0">
                  <a:pos x="T12" y="T13"/>
                </a:cxn>
              </a:cxnLst>
              <a:rect l="0" t="0" r="r" b="b"/>
              <a:pathLst>
                <a:path w="1400" h="482">
                  <a:moveTo>
                    <a:pt x="0" y="482"/>
                  </a:moveTo>
                  <a:cubicBezTo>
                    <a:pt x="15" y="420"/>
                    <a:pt x="26" y="349"/>
                    <a:pt x="46" y="296"/>
                  </a:cubicBezTo>
                  <a:cubicBezTo>
                    <a:pt x="66" y="243"/>
                    <a:pt x="93" y="201"/>
                    <a:pt x="120" y="161"/>
                  </a:cubicBezTo>
                  <a:cubicBezTo>
                    <a:pt x="147" y="121"/>
                    <a:pt x="176" y="82"/>
                    <a:pt x="208" y="57"/>
                  </a:cubicBezTo>
                  <a:cubicBezTo>
                    <a:pt x="240" y="32"/>
                    <a:pt x="268" y="18"/>
                    <a:pt x="312" y="9"/>
                  </a:cubicBezTo>
                  <a:cubicBezTo>
                    <a:pt x="356" y="0"/>
                    <a:pt x="291" y="2"/>
                    <a:pt x="472" y="1"/>
                  </a:cubicBezTo>
                  <a:cubicBezTo>
                    <a:pt x="653" y="0"/>
                    <a:pt x="1207" y="1"/>
                    <a:pt x="1400" y="1"/>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647" name="Text Box 93">
              <a:extLst>
                <a:ext uri="{FF2B5EF4-FFF2-40B4-BE49-F238E27FC236}">
                  <a16:creationId xmlns:a16="http://schemas.microsoft.com/office/drawing/2014/main" id="{B0BD2D2B-D9BB-40B7-9465-E0D7A60A0EAA}"/>
                </a:ext>
              </a:extLst>
            </p:cNvPr>
            <p:cNvSpPr txBox="1">
              <a:spLocks noChangeArrowheads="1"/>
            </p:cNvSpPr>
            <p:nvPr/>
          </p:nvSpPr>
          <p:spPr bwMode="auto">
            <a:xfrm rot="10800000">
              <a:off x="48" y="72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rgbClr val="FF3300"/>
                  </a:solidFill>
                  <a:latin typeface="Symbol" panose="05050102010706020507" pitchFamily="18" charset="2"/>
                </a:rPr>
                <a:t>+</a:t>
              </a:r>
            </a:p>
          </p:txBody>
        </p:sp>
        <p:sp>
          <p:nvSpPr>
            <p:cNvPr id="109648" name="Text Box 94">
              <a:extLst>
                <a:ext uri="{FF2B5EF4-FFF2-40B4-BE49-F238E27FC236}">
                  <a16:creationId xmlns:a16="http://schemas.microsoft.com/office/drawing/2014/main" id="{9EA5EAAE-149C-4C01-A322-5B88A763C4DA}"/>
                </a:ext>
              </a:extLst>
            </p:cNvPr>
            <p:cNvSpPr txBox="1">
              <a:spLocks noChangeArrowheads="1"/>
            </p:cNvSpPr>
            <p:nvPr/>
          </p:nvSpPr>
          <p:spPr bwMode="auto">
            <a:xfrm rot="-315439">
              <a:off x="1344" y="240"/>
              <a:ext cx="3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i="1"/>
                <a:t>u</a:t>
              </a:r>
              <a:r>
                <a:rPr lang="en-US" altLang="zh-CN" sz="2000" b="1" baseline="-25000"/>
                <a:t>DS</a:t>
              </a:r>
              <a:endParaRPr lang="en-US" altLang="zh-CN" sz="2000" b="1"/>
            </a:p>
          </p:txBody>
        </p:sp>
        <p:sp>
          <p:nvSpPr>
            <p:cNvPr id="109649" name="Text Box 95">
              <a:extLst>
                <a:ext uri="{FF2B5EF4-FFF2-40B4-BE49-F238E27FC236}">
                  <a16:creationId xmlns:a16="http://schemas.microsoft.com/office/drawing/2014/main" id="{D018BD23-316C-45E7-8114-578BE82B3388}"/>
                </a:ext>
              </a:extLst>
            </p:cNvPr>
            <p:cNvSpPr txBox="1">
              <a:spLocks noChangeArrowheads="1"/>
            </p:cNvSpPr>
            <p:nvPr/>
          </p:nvSpPr>
          <p:spPr bwMode="auto">
            <a:xfrm rot="10800000">
              <a:off x="0" y="48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rgbClr val="FF3300"/>
                  </a:solidFill>
                  <a:latin typeface="Symbol" panose="05050102010706020507" pitchFamily="18" charset="2"/>
                </a:rPr>
                <a:t>+</a:t>
              </a:r>
            </a:p>
          </p:txBody>
        </p:sp>
        <p:sp>
          <p:nvSpPr>
            <p:cNvPr id="109650" name="Text Box 96">
              <a:extLst>
                <a:ext uri="{FF2B5EF4-FFF2-40B4-BE49-F238E27FC236}">
                  <a16:creationId xmlns:a16="http://schemas.microsoft.com/office/drawing/2014/main" id="{DB76CF4F-0C76-405D-8B52-389FD154F058}"/>
                </a:ext>
              </a:extLst>
            </p:cNvPr>
            <p:cNvSpPr txBox="1">
              <a:spLocks noChangeArrowheads="1"/>
            </p:cNvSpPr>
            <p:nvPr/>
          </p:nvSpPr>
          <p:spPr bwMode="auto">
            <a:xfrm rot="10800000">
              <a:off x="0" y="24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rgbClr val="FF3300"/>
                  </a:solidFill>
                  <a:latin typeface="Symbol" panose="05050102010706020507" pitchFamily="18" charset="2"/>
                </a:rPr>
                <a:t>+</a:t>
              </a:r>
            </a:p>
          </p:txBody>
        </p:sp>
        <p:sp>
          <p:nvSpPr>
            <p:cNvPr id="109651" name="Text Box 97">
              <a:extLst>
                <a:ext uri="{FF2B5EF4-FFF2-40B4-BE49-F238E27FC236}">
                  <a16:creationId xmlns:a16="http://schemas.microsoft.com/office/drawing/2014/main" id="{AE27E0DF-B7CC-498C-9F82-81867267155F}"/>
                </a:ext>
              </a:extLst>
            </p:cNvPr>
            <p:cNvSpPr txBox="1">
              <a:spLocks noChangeArrowheads="1"/>
            </p:cNvSpPr>
            <p:nvPr/>
          </p:nvSpPr>
          <p:spPr bwMode="auto">
            <a:xfrm rot="10800000">
              <a:off x="1008" y="9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i="1">
                  <a:solidFill>
                    <a:schemeClr val="tx2"/>
                  </a:solidFill>
                  <a:latin typeface="Symbol" panose="05050102010706020507" pitchFamily="18" charset="2"/>
                </a:rPr>
                <a:t>o</a:t>
              </a:r>
            </a:p>
          </p:txBody>
        </p:sp>
      </p:grpSp>
      <p:grpSp>
        <p:nvGrpSpPr>
          <p:cNvPr id="9" name="Group 98">
            <a:extLst>
              <a:ext uri="{FF2B5EF4-FFF2-40B4-BE49-F238E27FC236}">
                <a16:creationId xmlns:a16="http://schemas.microsoft.com/office/drawing/2014/main" id="{928A6F74-081D-4809-B65A-4404DB8D033B}"/>
              </a:ext>
            </a:extLst>
          </p:cNvPr>
          <p:cNvGrpSpPr>
            <a:grpSpLocks/>
          </p:cNvGrpSpPr>
          <p:nvPr/>
        </p:nvGrpSpPr>
        <p:grpSpPr bwMode="auto">
          <a:xfrm>
            <a:off x="2193925" y="4876800"/>
            <a:ext cx="1539875" cy="1905000"/>
            <a:chOff x="0" y="0"/>
            <a:chExt cx="970" cy="1200"/>
          </a:xfrm>
        </p:grpSpPr>
        <p:grpSp>
          <p:nvGrpSpPr>
            <p:cNvPr id="109653" name="Group 99">
              <a:extLst>
                <a:ext uri="{FF2B5EF4-FFF2-40B4-BE49-F238E27FC236}">
                  <a16:creationId xmlns:a16="http://schemas.microsoft.com/office/drawing/2014/main" id="{CF484EA3-12D4-4BCE-8A4E-BBEBD25C2F02}"/>
                </a:ext>
              </a:extLst>
            </p:cNvPr>
            <p:cNvGrpSpPr>
              <a:grpSpLocks/>
            </p:cNvGrpSpPr>
            <p:nvPr/>
          </p:nvGrpSpPr>
          <p:grpSpPr bwMode="auto">
            <a:xfrm>
              <a:off x="0" y="0"/>
              <a:ext cx="895" cy="1200"/>
              <a:chOff x="0" y="0"/>
              <a:chExt cx="895" cy="1200"/>
            </a:xfrm>
          </p:grpSpPr>
          <p:sp>
            <p:nvSpPr>
              <p:cNvPr id="109654" name="Line 100">
                <a:extLst>
                  <a:ext uri="{FF2B5EF4-FFF2-40B4-BE49-F238E27FC236}">
                    <a16:creationId xmlns:a16="http://schemas.microsoft.com/office/drawing/2014/main" id="{479F1B66-AC70-4736-BECF-AE58F009E44E}"/>
                  </a:ext>
                </a:extLst>
              </p:cNvPr>
              <p:cNvSpPr>
                <a:spLocks noChangeShapeType="1"/>
              </p:cNvSpPr>
              <p:nvPr/>
            </p:nvSpPr>
            <p:spPr bwMode="auto">
              <a:xfrm>
                <a:off x="288" y="384"/>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655" name="Line 101">
                <a:extLst>
                  <a:ext uri="{FF2B5EF4-FFF2-40B4-BE49-F238E27FC236}">
                    <a16:creationId xmlns:a16="http://schemas.microsoft.com/office/drawing/2014/main" id="{29A6C4AA-8D7F-4D91-9E53-7B801D507233}"/>
                  </a:ext>
                </a:extLst>
              </p:cNvPr>
              <p:cNvSpPr>
                <a:spLocks noChangeShapeType="1"/>
              </p:cNvSpPr>
              <p:nvPr/>
            </p:nvSpPr>
            <p:spPr bwMode="auto">
              <a:xfrm>
                <a:off x="384" y="336"/>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656" name="Line 102">
                <a:extLst>
                  <a:ext uri="{FF2B5EF4-FFF2-40B4-BE49-F238E27FC236}">
                    <a16:creationId xmlns:a16="http://schemas.microsoft.com/office/drawing/2014/main" id="{54858C99-12A4-49B2-9CDC-BA3123E5FB1D}"/>
                  </a:ext>
                </a:extLst>
              </p:cNvPr>
              <p:cNvSpPr>
                <a:spLocks noChangeShapeType="1"/>
              </p:cNvSpPr>
              <p:nvPr/>
            </p:nvSpPr>
            <p:spPr bwMode="auto">
              <a:xfrm>
                <a:off x="384" y="480"/>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657" name="Line 103">
                <a:extLst>
                  <a:ext uri="{FF2B5EF4-FFF2-40B4-BE49-F238E27FC236}">
                    <a16:creationId xmlns:a16="http://schemas.microsoft.com/office/drawing/2014/main" id="{C3379E97-D3D8-4E60-807C-EA7E5389A9B2}"/>
                  </a:ext>
                </a:extLst>
              </p:cNvPr>
              <p:cNvSpPr>
                <a:spLocks noChangeShapeType="1"/>
              </p:cNvSpPr>
              <p:nvPr/>
            </p:nvSpPr>
            <p:spPr bwMode="auto">
              <a:xfrm>
                <a:off x="384" y="624"/>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658" name="Line 104">
                <a:extLst>
                  <a:ext uri="{FF2B5EF4-FFF2-40B4-BE49-F238E27FC236}">
                    <a16:creationId xmlns:a16="http://schemas.microsoft.com/office/drawing/2014/main" id="{4C1FC4DE-CDD0-42C0-BCEC-8B9C4D234866}"/>
                  </a:ext>
                </a:extLst>
              </p:cNvPr>
              <p:cNvSpPr>
                <a:spLocks noChangeShapeType="1"/>
              </p:cNvSpPr>
              <p:nvPr/>
            </p:nvSpPr>
            <p:spPr bwMode="auto">
              <a:xfrm>
                <a:off x="384" y="384"/>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659" name="Line 105">
                <a:extLst>
                  <a:ext uri="{FF2B5EF4-FFF2-40B4-BE49-F238E27FC236}">
                    <a16:creationId xmlns:a16="http://schemas.microsoft.com/office/drawing/2014/main" id="{29DCA7EF-EDCA-4F6D-B4D0-53CD5EA4DB5E}"/>
                  </a:ext>
                </a:extLst>
              </p:cNvPr>
              <p:cNvSpPr>
                <a:spLocks noChangeShapeType="1"/>
              </p:cNvSpPr>
              <p:nvPr/>
            </p:nvSpPr>
            <p:spPr bwMode="auto">
              <a:xfrm>
                <a:off x="384" y="528"/>
                <a:ext cx="384" cy="0"/>
              </a:xfrm>
              <a:prstGeom prst="line">
                <a:avLst/>
              </a:prstGeom>
              <a:noFill/>
              <a:ln w="28575">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9660" name="Line 106">
                <a:extLst>
                  <a:ext uri="{FF2B5EF4-FFF2-40B4-BE49-F238E27FC236}">
                    <a16:creationId xmlns:a16="http://schemas.microsoft.com/office/drawing/2014/main" id="{0747315F-0999-461F-AC5E-7DF29C71B60A}"/>
                  </a:ext>
                </a:extLst>
              </p:cNvPr>
              <p:cNvSpPr>
                <a:spLocks noChangeShapeType="1"/>
              </p:cNvSpPr>
              <p:nvPr/>
            </p:nvSpPr>
            <p:spPr bwMode="auto">
              <a:xfrm>
                <a:off x="384" y="672"/>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661" name="Line 107">
                <a:extLst>
                  <a:ext uri="{FF2B5EF4-FFF2-40B4-BE49-F238E27FC236}">
                    <a16:creationId xmlns:a16="http://schemas.microsoft.com/office/drawing/2014/main" id="{EDCA6580-664E-4E5E-8778-E6C2FB242E61}"/>
                  </a:ext>
                </a:extLst>
              </p:cNvPr>
              <p:cNvSpPr>
                <a:spLocks noChangeShapeType="1"/>
              </p:cNvSpPr>
              <p:nvPr/>
            </p:nvSpPr>
            <p:spPr bwMode="auto">
              <a:xfrm flipV="1">
                <a:off x="480" y="144"/>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662" name="Line 108">
                <a:extLst>
                  <a:ext uri="{FF2B5EF4-FFF2-40B4-BE49-F238E27FC236}">
                    <a16:creationId xmlns:a16="http://schemas.microsoft.com/office/drawing/2014/main" id="{AA945A10-1D60-449A-9FB4-95A78E121B48}"/>
                  </a:ext>
                </a:extLst>
              </p:cNvPr>
              <p:cNvSpPr>
                <a:spLocks noChangeShapeType="1"/>
              </p:cNvSpPr>
              <p:nvPr/>
            </p:nvSpPr>
            <p:spPr bwMode="auto">
              <a:xfrm>
                <a:off x="96" y="672"/>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663" name="Oval 109">
                <a:extLst>
                  <a:ext uri="{FF2B5EF4-FFF2-40B4-BE49-F238E27FC236}">
                    <a16:creationId xmlns:a16="http://schemas.microsoft.com/office/drawing/2014/main" id="{FDF5519A-867E-4954-A1F7-5FE75F7AD605}"/>
                  </a:ext>
                </a:extLst>
              </p:cNvPr>
              <p:cNvSpPr>
                <a:spLocks noChangeArrowheads="1"/>
              </p:cNvSpPr>
              <p:nvPr/>
            </p:nvSpPr>
            <p:spPr bwMode="auto">
              <a:xfrm>
                <a:off x="48" y="634"/>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09664" name="Line 110">
                <a:extLst>
                  <a:ext uri="{FF2B5EF4-FFF2-40B4-BE49-F238E27FC236}">
                    <a16:creationId xmlns:a16="http://schemas.microsoft.com/office/drawing/2014/main" id="{265CABC2-F8EF-4A38-9362-35BF97A3B470}"/>
                  </a:ext>
                </a:extLst>
              </p:cNvPr>
              <p:cNvSpPr>
                <a:spLocks noChangeShapeType="1"/>
              </p:cNvSpPr>
              <p:nvPr/>
            </p:nvSpPr>
            <p:spPr bwMode="auto">
              <a:xfrm flipV="1">
                <a:off x="480" y="672"/>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665" name="Oval 111">
                <a:extLst>
                  <a:ext uri="{FF2B5EF4-FFF2-40B4-BE49-F238E27FC236}">
                    <a16:creationId xmlns:a16="http://schemas.microsoft.com/office/drawing/2014/main" id="{A80BF895-B018-4F44-86FC-9C8AEF526724}"/>
                  </a:ext>
                </a:extLst>
              </p:cNvPr>
              <p:cNvSpPr>
                <a:spLocks noChangeArrowheads="1"/>
              </p:cNvSpPr>
              <p:nvPr/>
            </p:nvSpPr>
            <p:spPr bwMode="auto">
              <a:xfrm>
                <a:off x="768" y="501"/>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09666" name="Oval 112">
                <a:extLst>
                  <a:ext uri="{FF2B5EF4-FFF2-40B4-BE49-F238E27FC236}">
                    <a16:creationId xmlns:a16="http://schemas.microsoft.com/office/drawing/2014/main" id="{19326100-689C-4579-8E57-6621AF55247D}"/>
                  </a:ext>
                </a:extLst>
              </p:cNvPr>
              <p:cNvSpPr>
                <a:spLocks noChangeArrowheads="1"/>
              </p:cNvSpPr>
              <p:nvPr/>
            </p:nvSpPr>
            <p:spPr bwMode="auto">
              <a:xfrm>
                <a:off x="457" y="960"/>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09667" name="Oval 113">
                <a:extLst>
                  <a:ext uri="{FF2B5EF4-FFF2-40B4-BE49-F238E27FC236}">
                    <a16:creationId xmlns:a16="http://schemas.microsoft.com/office/drawing/2014/main" id="{818CC35D-BABF-4177-9371-4DCDFA24ABA1}"/>
                  </a:ext>
                </a:extLst>
              </p:cNvPr>
              <p:cNvSpPr>
                <a:spLocks noChangeArrowheads="1"/>
              </p:cNvSpPr>
              <p:nvPr/>
            </p:nvSpPr>
            <p:spPr bwMode="auto">
              <a:xfrm>
                <a:off x="457" y="96"/>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09668" name="Rectangle 114">
                <a:extLst>
                  <a:ext uri="{FF2B5EF4-FFF2-40B4-BE49-F238E27FC236}">
                    <a16:creationId xmlns:a16="http://schemas.microsoft.com/office/drawing/2014/main" id="{4FC63F3D-304D-4FC5-8B78-F04261B6FB1E}"/>
                  </a:ext>
                </a:extLst>
              </p:cNvPr>
              <p:cNvSpPr>
                <a:spLocks noChangeArrowheads="1"/>
              </p:cNvSpPr>
              <p:nvPr/>
            </p:nvSpPr>
            <p:spPr bwMode="auto">
              <a:xfrm>
                <a:off x="480" y="91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solidFill>
                      <a:srgbClr val="FF3300"/>
                    </a:solidFill>
                  </a:rPr>
                  <a:t>S</a:t>
                </a:r>
              </a:p>
            </p:txBody>
          </p:sp>
          <p:sp>
            <p:nvSpPr>
              <p:cNvPr id="109669" name="Rectangle 115">
                <a:extLst>
                  <a:ext uri="{FF2B5EF4-FFF2-40B4-BE49-F238E27FC236}">
                    <a16:creationId xmlns:a16="http://schemas.microsoft.com/office/drawing/2014/main" id="{833405CE-D8F1-40B5-AD99-741C82447D70}"/>
                  </a:ext>
                </a:extLst>
              </p:cNvPr>
              <p:cNvSpPr>
                <a:spLocks noChangeArrowheads="1"/>
              </p:cNvSpPr>
              <p:nvPr/>
            </p:nvSpPr>
            <p:spPr bwMode="auto">
              <a:xfrm>
                <a:off x="0" y="703"/>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solidFill>
                      <a:srgbClr val="FF3300"/>
                    </a:solidFill>
                  </a:rPr>
                  <a:t>G</a:t>
                </a:r>
              </a:p>
            </p:txBody>
          </p:sp>
          <p:sp>
            <p:nvSpPr>
              <p:cNvPr id="109670" name="Rectangle 116">
                <a:extLst>
                  <a:ext uri="{FF2B5EF4-FFF2-40B4-BE49-F238E27FC236}">
                    <a16:creationId xmlns:a16="http://schemas.microsoft.com/office/drawing/2014/main" id="{A11C44EA-0BF4-4CD3-A4A8-D065B94B3167}"/>
                  </a:ext>
                </a:extLst>
              </p:cNvPr>
              <p:cNvSpPr>
                <a:spLocks noChangeArrowheads="1"/>
              </p:cNvSpPr>
              <p:nvPr/>
            </p:nvSpPr>
            <p:spPr bwMode="auto">
              <a:xfrm>
                <a:off x="480" y="0"/>
                <a:ext cx="2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a:solidFill>
                      <a:srgbClr val="FF3300"/>
                    </a:solidFill>
                  </a:rPr>
                  <a:t>D</a:t>
                </a:r>
              </a:p>
            </p:txBody>
          </p:sp>
          <p:sp>
            <p:nvSpPr>
              <p:cNvPr id="109671" name="Rectangle 117">
                <a:extLst>
                  <a:ext uri="{FF2B5EF4-FFF2-40B4-BE49-F238E27FC236}">
                    <a16:creationId xmlns:a16="http://schemas.microsoft.com/office/drawing/2014/main" id="{362E1883-9613-49EA-8097-1FBE951A6A88}"/>
                  </a:ext>
                </a:extLst>
              </p:cNvPr>
              <p:cNvSpPr>
                <a:spLocks noChangeArrowheads="1"/>
              </p:cNvSpPr>
              <p:nvPr/>
            </p:nvSpPr>
            <p:spPr bwMode="auto">
              <a:xfrm>
                <a:off x="672" y="559"/>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solidFill>
                      <a:srgbClr val="0033CC"/>
                    </a:solidFill>
                  </a:rPr>
                  <a:t>B</a:t>
                </a:r>
              </a:p>
            </p:txBody>
          </p:sp>
        </p:grpSp>
        <p:sp>
          <p:nvSpPr>
            <p:cNvPr id="109672" name="Line 118">
              <a:extLst>
                <a:ext uri="{FF2B5EF4-FFF2-40B4-BE49-F238E27FC236}">
                  <a16:creationId xmlns:a16="http://schemas.microsoft.com/office/drawing/2014/main" id="{439AF713-821D-401C-B26A-D06407AE7BBD}"/>
                </a:ext>
              </a:extLst>
            </p:cNvPr>
            <p:cNvSpPr>
              <a:spLocks noChangeShapeType="1"/>
            </p:cNvSpPr>
            <p:nvPr/>
          </p:nvSpPr>
          <p:spPr bwMode="auto">
            <a:xfrm>
              <a:off x="624" y="240"/>
              <a:ext cx="0" cy="240"/>
            </a:xfrm>
            <a:prstGeom prst="line">
              <a:avLst/>
            </a:prstGeom>
            <a:noFill/>
            <a:ln w="28575">
              <a:solidFill>
                <a:srgbClr val="FF0066"/>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09673" name="Text Box 119">
              <a:extLst>
                <a:ext uri="{FF2B5EF4-FFF2-40B4-BE49-F238E27FC236}">
                  <a16:creationId xmlns:a16="http://schemas.microsoft.com/office/drawing/2014/main" id="{BFE8308B-69FC-4B8B-BCB6-2A162D225556}"/>
                </a:ext>
              </a:extLst>
            </p:cNvPr>
            <p:cNvSpPr txBox="1">
              <a:spLocks noChangeArrowheads="1"/>
            </p:cNvSpPr>
            <p:nvPr/>
          </p:nvSpPr>
          <p:spPr bwMode="auto">
            <a:xfrm>
              <a:off x="624" y="192"/>
              <a:ext cx="346"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sz="2000" b="1" baseline="-25000">
                <a:solidFill>
                  <a:srgbClr val="0033CC"/>
                </a:solidFill>
              </a:endParaRPr>
            </a:p>
          </p:txBody>
        </p:sp>
      </p:grpSp>
      <p:grpSp>
        <p:nvGrpSpPr>
          <p:cNvPr id="11" name="Group 120">
            <a:extLst>
              <a:ext uri="{FF2B5EF4-FFF2-40B4-BE49-F238E27FC236}">
                <a16:creationId xmlns:a16="http://schemas.microsoft.com/office/drawing/2014/main" id="{6760DF46-EE05-4661-88B6-79A5CECE1214}"/>
              </a:ext>
            </a:extLst>
          </p:cNvPr>
          <p:cNvGrpSpPr>
            <a:grpSpLocks/>
          </p:cNvGrpSpPr>
          <p:nvPr/>
        </p:nvGrpSpPr>
        <p:grpSpPr bwMode="auto">
          <a:xfrm>
            <a:off x="4267200" y="5002213"/>
            <a:ext cx="1698625" cy="1533525"/>
            <a:chOff x="0" y="0"/>
            <a:chExt cx="1070" cy="966"/>
          </a:xfrm>
        </p:grpSpPr>
        <p:sp>
          <p:nvSpPr>
            <p:cNvPr id="109675" name="Line 121">
              <a:extLst>
                <a:ext uri="{FF2B5EF4-FFF2-40B4-BE49-F238E27FC236}">
                  <a16:creationId xmlns:a16="http://schemas.microsoft.com/office/drawing/2014/main" id="{6C03ABA7-158A-4E4D-A227-19B2AB916D2A}"/>
                </a:ext>
              </a:extLst>
            </p:cNvPr>
            <p:cNvSpPr>
              <a:spLocks noChangeShapeType="1"/>
            </p:cNvSpPr>
            <p:nvPr/>
          </p:nvSpPr>
          <p:spPr bwMode="auto">
            <a:xfrm>
              <a:off x="266" y="721"/>
              <a:ext cx="585" cy="0"/>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nvGrpSpPr>
            <p:cNvPr id="109676" name="Group 122">
              <a:extLst>
                <a:ext uri="{FF2B5EF4-FFF2-40B4-BE49-F238E27FC236}">
                  <a16:creationId xmlns:a16="http://schemas.microsoft.com/office/drawing/2014/main" id="{78EFC6B4-9B56-4029-B3EB-13CDF81AEB51}"/>
                </a:ext>
              </a:extLst>
            </p:cNvPr>
            <p:cNvGrpSpPr>
              <a:grpSpLocks/>
            </p:cNvGrpSpPr>
            <p:nvPr/>
          </p:nvGrpSpPr>
          <p:grpSpPr bwMode="auto">
            <a:xfrm>
              <a:off x="0" y="0"/>
              <a:ext cx="1070" cy="966"/>
              <a:chOff x="0" y="0"/>
              <a:chExt cx="1070" cy="966"/>
            </a:xfrm>
          </p:grpSpPr>
          <p:sp>
            <p:nvSpPr>
              <p:cNvPr id="109677" name="Line 123">
                <a:extLst>
                  <a:ext uri="{FF2B5EF4-FFF2-40B4-BE49-F238E27FC236}">
                    <a16:creationId xmlns:a16="http://schemas.microsoft.com/office/drawing/2014/main" id="{C0070468-4D6D-4EA2-B257-9A1C816B7CE4}"/>
                  </a:ext>
                </a:extLst>
              </p:cNvPr>
              <p:cNvSpPr>
                <a:spLocks noChangeShapeType="1"/>
              </p:cNvSpPr>
              <p:nvPr/>
            </p:nvSpPr>
            <p:spPr bwMode="auto">
              <a:xfrm flipV="1">
                <a:off x="266" y="103"/>
                <a:ext cx="0" cy="618"/>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9678" name="未知">
                <a:extLst>
                  <a:ext uri="{FF2B5EF4-FFF2-40B4-BE49-F238E27FC236}">
                    <a16:creationId xmlns:a16="http://schemas.microsoft.com/office/drawing/2014/main" id="{19C3306B-C670-41D2-AAFB-DA5D59BDA407}"/>
                  </a:ext>
                </a:extLst>
              </p:cNvPr>
              <p:cNvSpPr>
                <a:spLocks noChangeArrowheads="1"/>
              </p:cNvSpPr>
              <p:nvPr/>
            </p:nvSpPr>
            <p:spPr bwMode="auto">
              <a:xfrm>
                <a:off x="500" y="212"/>
                <a:ext cx="273" cy="509"/>
              </a:xfrm>
              <a:custGeom>
                <a:avLst/>
                <a:gdLst>
                  <a:gd name="T0" fmla="*/ 0 w 588"/>
                  <a:gd name="T1" fmla="*/ 1122 h 1122"/>
                  <a:gd name="T2" fmla="*/ 168 w 588"/>
                  <a:gd name="T3" fmla="*/ 1014 h 1122"/>
                  <a:gd name="T4" fmla="*/ 294 w 588"/>
                  <a:gd name="T5" fmla="*/ 864 h 1122"/>
                  <a:gd name="T6" fmla="*/ 396 w 588"/>
                  <a:gd name="T7" fmla="*/ 684 h 1122"/>
                  <a:gd name="T8" fmla="*/ 504 w 588"/>
                  <a:gd name="T9" fmla="*/ 408 h 1122"/>
                  <a:gd name="T10" fmla="*/ 588 w 588"/>
                  <a:gd name="T11" fmla="*/ 0 h 1122"/>
                </a:gdLst>
                <a:ahLst/>
                <a:cxnLst>
                  <a:cxn ang="0">
                    <a:pos x="T0" y="T1"/>
                  </a:cxn>
                  <a:cxn ang="0">
                    <a:pos x="T2" y="T3"/>
                  </a:cxn>
                  <a:cxn ang="0">
                    <a:pos x="T4" y="T5"/>
                  </a:cxn>
                  <a:cxn ang="0">
                    <a:pos x="T6" y="T7"/>
                  </a:cxn>
                  <a:cxn ang="0">
                    <a:pos x="T8" y="T9"/>
                  </a:cxn>
                  <a:cxn ang="0">
                    <a:pos x="T10" y="T11"/>
                  </a:cxn>
                </a:cxnLst>
                <a:rect l="0" t="0" r="r" b="b"/>
                <a:pathLst>
                  <a:path w="588" h="1122">
                    <a:moveTo>
                      <a:pt x="0" y="1122"/>
                    </a:moveTo>
                    <a:cubicBezTo>
                      <a:pt x="28" y="1104"/>
                      <a:pt x="119" y="1057"/>
                      <a:pt x="168" y="1014"/>
                    </a:cubicBezTo>
                    <a:cubicBezTo>
                      <a:pt x="217" y="971"/>
                      <a:pt x="256" y="919"/>
                      <a:pt x="294" y="864"/>
                    </a:cubicBezTo>
                    <a:cubicBezTo>
                      <a:pt x="332" y="809"/>
                      <a:pt x="361" y="760"/>
                      <a:pt x="396" y="684"/>
                    </a:cubicBezTo>
                    <a:cubicBezTo>
                      <a:pt x="431" y="608"/>
                      <a:pt x="472" y="522"/>
                      <a:pt x="504" y="408"/>
                    </a:cubicBezTo>
                    <a:cubicBezTo>
                      <a:pt x="536" y="294"/>
                      <a:pt x="571" y="85"/>
                      <a:pt x="588" y="0"/>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679" name="Text Box 125">
                <a:extLst>
                  <a:ext uri="{FF2B5EF4-FFF2-40B4-BE49-F238E27FC236}">
                    <a16:creationId xmlns:a16="http://schemas.microsoft.com/office/drawing/2014/main" id="{83DCFF72-33D2-4CD4-8E51-5F55FC420B09}"/>
                  </a:ext>
                </a:extLst>
              </p:cNvPr>
              <p:cNvSpPr txBox="1">
                <a:spLocks noChangeArrowheads="1"/>
              </p:cNvSpPr>
              <p:nvPr/>
            </p:nvSpPr>
            <p:spPr bwMode="auto">
              <a:xfrm>
                <a:off x="726" y="716"/>
                <a:ext cx="3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i="1"/>
                  <a:t>u</a:t>
                </a:r>
                <a:r>
                  <a:rPr lang="en-US" altLang="zh-CN" sz="2000" b="1" baseline="-25000"/>
                  <a:t>GS</a:t>
                </a:r>
                <a:endParaRPr lang="en-US" altLang="zh-CN" sz="2000" b="1"/>
              </a:p>
            </p:txBody>
          </p:sp>
          <p:sp>
            <p:nvSpPr>
              <p:cNvPr id="109680" name="Text Box 126">
                <a:extLst>
                  <a:ext uri="{FF2B5EF4-FFF2-40B4-BE49-F238E27FC236}">
                    <a16:creationId xmlns:a16="http://schemas.microsoft.com/office/drawing/2014/main" id="{AAD38842-91E9-413A-AA2D-880DC64FC72E}"/>
                  </a:ext>
                </a:extLst>
              </p:cNvPr>
              <p:cNvSpPr txBox="1">
                <a:spLocks noChangeArrowheads="1"/>
              </p:cNvSpPr>
              <p:nvPr/>
            </p:nvSpPr>
            <p:spPr bwMode="auto">
              <a:xfrm>
                <a:off x="0" y="0"/>
                <a:ext cx="2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i="1"/>
                  <a:t>i</a:t>
                </a:r>
                <a:r>
                  <a:rPr lang="en-US" altLang="zh-CN" sz="2000" b="1" baseline="-25000"/>
                  <a:t>D</a:t>
                </a:r>
                <a:endParaRPr lang="en-US" altLang="zh-CN" sz="2000" b="1"/>
              </a:p>
            </p:txBody>
          </p:sp>
          <p:sp>
            <p:nvSpPr>
              <p:cNvPr id="109681" name="Rectangle 127">
                <a:extLst>
                  <a:ext uri="{FF2B5EF4-FFF2-40B4-BE49-F238E27FC236}">
                    <a16:creationId xmlns:a16="http://schemas.microsoft.com/office/drawing/2014/main" id="{1346C072-957D-4C87-A377-1A5A377FF8A1}"/>
                  </a:ext>
                </a:extLst>
              </p:cNvPr>
              <p:cNvSpPr>
                <a:spLocks noChangeArrowheads="1"/>
              </p:cNvSpPr>
              <p:nvPr/>
            </p:nvSpPr>
            <p:spPr bwMode="auto">
              <a:xfrm>
                <a:off x="188" y="685"/>
                <a:ext cx="3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i="1">
                    <a:solidFill>
                      <a:schemeClr val="tx2"/>
                    </a:solidFill>
                    <a:sym typeface="Symbol" panose="05050102010706020507" pitchFamily="18" charset="2"/>
                  </a:rPr>
                  <a:t>O</a:t>
                </a:r>
              </a:p>
            </p:txBody>
          </p:sp>
          <p:sp>
            <p:nvSpPr>
              <p:cNvPr id="109682" name="Rectangle 128">
                <a:extLst>
                  <a:ext uri="{FF2B5EF4-FFF2-40B4-BE49-F238E27FC236}">
                    <a16:creationId xmlns:a16="http://schemas.microsoft.com/office/drawing/2014/main" id="{0ABBBF1D-6657-49C6-83B8-F1A6772FE5E7}"/>
                  </a:ext>
                </a:extLst>
              </p:cNvPr>
              <p:cNvSpPr>
                <a:spLocks noChangeArrowheads="1"/>
              </p:cNvSpPr>
              <p:nvPr/>
            </p:nvSpPr>
            <p:spPr bwMode="auto">
              <a:xfrm>
                <a:off x="411" y="713"/>
                <a:ext cx="3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i="1">
                    <a:solidFill>
                      <a:srgbClr val="0033CC"/>
                    </a:solidFill>
                    <a:sym typeface="Symbol" panose="05050102010706020507" pitchFamily="18" charset="2"/>
                  </a:rPr>
                  <a:t>U</a:t>
                </a:r>
                <a:r>
                  <a:rPr lang="en-US" altLang="zh-CN" sz="2000" b="1" baseline="-25000">
                    <a:solidFill>
                      <a:srgbClr val="0033CC"/>
                    </a:solidFill>
                    <a:sym typeface="Symbol" panose="05050102010706020507" pitchFamily="18" charset="2"/>
                  </a:rPr>
                  <a:t>T</a:t>
                </a:r>
              </a:p>
            </p:txBody>
          </p:sp>
        </p:grpSp>
      </p:grpSp>
      <p:sp>
        <p:nvSpPr>
          <p:cNvPr id="109697" name="Text Box 129">
            <a:extLst>
              <a:ext uri="{FF2B5EF4-FFF2-40B4-BE49-F238E27FC236}">
                <a16:creationId xmlns:a16="http://schemas.microsoft.com/office/drawing/2014/main" id="{0DC39DF8-80C7-4E64-BB80-7D72F8133D77}"/>
              </a:ext>
            </a:extLst>
          </p:cNvPr>
          <p:cNvSpPr txBox="1">
            <a:spLocks noChangeArrowheads="1"/>
          </p:cNvSpPr>
          <p:nvPr/>
        </p:nvSpPr>
        <p:spPr bwMode="auto">
          <a:xfrm>
            <a:off x="1752600" y="609600"/>
            <a:ext cx="594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b="1">
                <a:solidFill>
                  <a:srgbClr val="FF00FF"/>
                </a:solidFill>
                <a:ea typeface="黑体" panose="02010609060101010101" pitchFamily="49" charset="-122"/>
              </a:rPr>
              <a:t>　各类场效应管的符号和特性曲线</a:t>
            </a:r>
          </a:p>
        </p:txBody>
      </p:sp>
      <p:grpSp>
        <p:nvGrpSpPr>
          <p:cNvPr id="13" name="Group 130">
            <a:extLst>
              <a:ext uri="{FF2B5EF4-FFF2-40B4-BE49-F238E27FC236}">
                <a16:creationId xmlns:a16="http://schemas.microsoft.com/office/drawing/2014/main" id="{2EE09F99-C0EB-4309-AF85-2B7AC3AFA94F}"/>
              </a:ext>
            </a:extLst>
          </p:cNvPr>
          <p:cNvGrpSpPr>
            <a:grpSpLocks/>
          </p:cNvGrpSpPr>
          <p:nvPr/>
        </p:nvGrpSpPr>
        <p:grpSpPr bwMode="auto">
          <a:xfrm>
            <a:off x="6218238" y="4800600"/>
            <a:ext cx="2735262" cy="1893888"/>
            <a:chOff x="0" y="0"/>
            <a:chExt cx="1723" cy="1193"/>
          </a:xfrm>
        </p:grpSpPr>
        <p:grpSp>
          <p:nvGrpSpPr>
            <p:cNvPr id="109685" name="Group 131">
              <a:extLst>
                <a:ext uri="{FF2B5EF4-FFF2-40B4-BE49-F238E27FC236}">
                  <a16:creationId xmlns:a16="http://schemas.microsoft.com/office/drawing/2014/main" id="{C47BEFE5-499D-4808-9A49-5F1DCF56D322}"/>
                </a:ext>
              </a:extLst>
            </p:cNvPr>
            <p:cNvGrpSpPr>
              <a:grpSpLocks/>
            </p:cNvGrpSpPr>
            <p:nvPr/>
          </p:nvGrpSpPr>
          <p:grpSpPr bwMode="auto">
            <a:xfrm>
              <a:off x="0" y="0"/>
              <a:ext cx="1723" cy="1193"/>
              <a:chOff x="0" y="0"/>
              <a:chExt cx="1723" cy="1193"/>
            </a:xfrm>
          </p:grpSpPr>
          <p:sp>
            <p:nvSpPr>
              <p:cNvPr id="109686" name="Line 132">
                <a:extLst>
                  <a:ext uri="{FF2B5EF4-FFF2-40B4-BE49-F238E27FC236}">
                    <a16:creationId xmlns:a16="http://schemas.microsoft.com/office/drawing/2014/main" id="{E7BF465B-40E5-47BE-A6B4-90033856A209}"/>
                  </a:ext>
                </a:extLst>
              </p:cNvPr>
              <p:cNvSpPr>
                <a:spLocks noChangeShapeType="1"/>
              </p:cNvSpPr>
              <p:nvPr/>
            </p:nvSpPr>
            <p:spPr bwMode="auto">
              <a:xfrm>
                <a:off x="283" y="900"/>
                <a:ext cx="1259" cy="0"/>
              </a:xfrm>
              <a:prstGeom prst="line">
                <a:avLst/>
              </a:prstGeom>
              <a:noFill/>
              <a:ln w="1905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9687" name="Line 133">
                <a:extLst>
                  <a:ext uri="{FF2B5EF4-FFF2-40B4-BE49-F238E27FC236}">
                    <a16:creationId xmlns:a16="http://schemas.microsoft.com/office/drawing/2014/main" id="{3C98969C-BEA5-41E0-991F-C0A3BDE0E3F2}"/>
                  </a:ext>
                </a:extLst>
              </p:cNvPr>
              <p:cNvSpPr>
                <a:spLocks noChangeShapeType="1"/>
              </p:cNvSpPr>
              <p:nvPr/>
            </p:nvSpPr>
            <p:spPr bwMode="auto">
              <a:xfrm flipV="1">
                <a:off x="283" y="144"/>
                <a:ext cx="0" cy="756"/>
              </a:xfrm>
              <a:prstGeom prst="line">
                <a:avLst/>
              </a:prstGeom>
              <a:noFill/>
              <a:ln w="1905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9688" name="Line 134">
                <a:extLst>
                  <a:ext uri="{FF2B5EF4-FFF2-40B4-BE49-F238E27FC236}">
                    <a16:creationId xmlns:a16="http://schemas.microsoft.com/office/drawing/2014/main" id="{505A9BEA-C732-4989-AD05-814EF268D815}"/>
                  </a:ext>
                </a:extLst>
              </p:cNvPr>
              <p:cNvSpPr>
                <a:spLocks noChangeShapeType="1"/>
              </p:cNvSpPr>
              <p:nvPr/>
            </p:nvSpPr>
            <p:spPr bwMode="auto">
              <a:xfrm>
                <a:off x="283" y="708"/>
                <a:ext cx="4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689" name="Line 135">
                <a:extLst>
                  <a:ext uri="{FF2B5EF4-FFF2-40B4-BE49-F238E27FC236}">
                    <a16:creationId xmlns:a16="http://schemas.microsoft.com/office/drawing/2014/main" id="{1901AFBD-4E54-438A-BEC4-44CDD642C6C8}"/>
                  </a:ext>
                </a:extLst>
              </p:cNvPr>
              <p:cNvSpPr>
                <a:spLocks noChangeShapeType="1"/>
              </p:cNvSpPr>
              <p:nvPr/>
            </p:nvSpPr>
            <p:spPr bwMode="auto">
              <a:xfrm>
                <a:off x="283" y="468"/>
                <a:ext cx="4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690" name="Line 136">
                <a:extLst>
                  <a:ext uri="{FF2B5EF4-FFF2-40B4-BE49-F238E27FC236}">
                    <a16:creationId xmlns:a16="http://schemas.microsoft.com/office/drawing/2014/main" id="{36041C2E-6341-4D17-9EF5-1756663AFFC1}"/>
                  </a:ext>
                </a:extLst>
              </p:cNvPr>
              <p:cNvSpPr>
                <a:spLocks noChangeShapeType="1"/>
              </p:cNvSpPr>
              <p:nvPr/>
            </p:nvSpPr>
            <p:spPr bwMode="auto">
              <a:xfrm>
                <a:off x="283" y="228"/>
                <a:ext cx="4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691" name="未知">
                <a:extLst>
                  <a:ext uri="{FF2B5EF4-FFF2-40B4-BE49-F238E27FC236}">
                    <a16:creationId xmlns:a16="http://schemas.microsoft.com/office/drawing/2014/main" id="{6D267B9B-3656-4670-A30D-0BC7E9B3634E}"/>
                  </a:ext>
                </a:extLst>
              </p:cNvPr>
              <p:cNvSpPr>
                <a:spLocks noChangeArrowheads="1"/>
              </p:cNvSpPr>
              <p:nvPr/>
            </p:nvSpPr>
            <p:spPr bwMode="auto">
              <a:xfrm>
                <a:off x="283" y="633"/>
                <a:ext cx="1218" cy="267"/>
              </a:xfrm>
              <a:custGeom>
                <a:avLst/>
                <a:gdLst>
                  <a:gd name="T0" fmla="*/ 0 w 1440"/>
                  <a:gd name="T1" fmla="*/ 267 h 267"/>
                  <a:gd name="T2" fmla="*/ 48 w 1440"/>
                  <a:gd name="T3" fmla="*/ 171 h 267"/>
                  <a:gd name="T4" fmla="*/ 120 w 1440"/>
                  <a:gd name="T5" fmla="*/ 75 h 267"/>
                  <a:gd name="T6" fmla="*/ 256 w 1440"/>
                  <a:gd name="T7" fmla="*/ 11 h 267"/>
                  <a:gd name="T8" fmla="*/ 472 w 1440"/>
                  <a:gd name="T9" fmla="*/ 11 h 267"/>
                  <a:gd name="T10" fmla="*/ 824 w 1440"/>
                  <a:gd name="T11" fmla="*/ 11 h 267"/>
                  <a:gd name="T12" fmla="*/ 648 w 1440"/>
                  <a:gd name="T13" fmla="*/ 11 h 267"/>
                  <a:gd name="T14" fmla="*/ 1440 w 1440"/>
                  <a:gd name="T15" fmla="*/ 11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0" h="267">
                    <a:moveTo>
                      <a:pt x="0" y="267"/>
                    </a:moveTo>
                    <a:cubicBezTo>
                      <a:pt x="16" y="235"/>
                      <a:pt x="28" y="203"/>
                      <a:pt x="48" y="171"/>
                    </a:cubicBezTo>
                    <a:cubicBezTo>
                      <a:pt x="68" y="139"/>
                      <a:pt x="85" y="102"/>
                      <a:pt x="120" y="75"/>
                    </a:cubicBezTo>
                    <a:cubicBezTo>
                      <a:pt x="155" y="48"/>
                      <a:pt x="197" y="22"/>
                      <a:pt x="256" y="11"/>
                    </a:cubicBezTo>
                    <a:cubicBezTo>
                      <a:pt x="315" y="0"/>
                      <a:pt x="377" y="11"/>
                      <a:pt x="472" y="11"/>
                    </a:cubicBezTo>
                    <a:cubicBezTo>
                      <a:pt x="567" y="11"/>
                      <a:pt x="795" y="11"/>
                      <a:pt x="824" y="11"/>
                    </a:cubicBezTo>
                    <a:cubicBezTo>
                      <a:pt x="853" y="11"/>
                      <a:pt x="545" y="11"/>
                      <a:pt x="648" y="11"/>
                    </a:cubicBezTo>
                    <a:cubicBezTo>
                      <a:pt x="751" y="11"/>
                      <a:pt x="1275" y="11"/>
                      <a:pt x="1440" y="11"/>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692" name="未知">
                <a:extLst>
                  <a:ext uri="{FF2B5EF4-FFF2-40B4-BE49-F238E27FC236}">
                    <a16:creationId xmlns:a16="http://schemas.microsoft.com/office/drawing/2014/main" id="{9F53D45F-879E-4B6A-B28C-99D7DD14CEB8}"/>
                  </a:ext>
                </a:extLst>
              </p:cNvPr>
              <p:cNvSpPr>
                <a:spLocks noChangeArrowheads="1"/>
              </p:cNvSpPr>
              <p:nvPr/>
            </p:nvSpPr>
            <p:spPr bwMode="auto">
              <a:xfrm>
                <a:off x="283" y="435"/>
                <a:ext cx="1185" cy="482"/>
              </a:xfrm>
              <a:custGeom>
                <a:avLst/>
                <a:gdLst>
                  <a:gd name="T0" fmla="*/ 0 w 1400"/>
                  <a:gd name="T1" fmla="*/ 482 h 482"/>
                  <a:gd name="T2" fmla="*/ 46 w 1400"/>
                  <a:gd name="T3" fmla="*/ 296 h 482"/>
                  <a:gd name="T4" fmla="*/ 120 w 1400"/>
                  <a:gd name="T5" fmla="*/ 161 h 482"/>
                  <a:gd name="T6" fmla="*/ 208 w 1400"/>
                  <a:gd name="T7" fmla="*/ 57 h 482"/>
                  <a:gd name="T8" fmla="*/ 312 w 1400"/>
                  <a:gd name="T9" fmla="*/ 9 h 482"/>
                  <a:gd name="T10" fmla="*/ 472 w 1400"/>
                  <a:gd name="T11" fmla="*/ 1 h 482"/>
                  <a:gd name="T12" fmla="*/ 1400 w 1400"/>
                  <a:gd name="T13" fmla="*/ 1 h 482"/>
                </a:gdLst>
                <a:ahLst/>
                <a:cxnLst>
                  <a:cxn ang="0">
                    <a:pos x="T0" y="T1"/>
                  </a:cxn>
                  <a:cxn ang="0">
                    <a:pos x="T2" y="T3"/>
                  </a:cxn>
                  <a:cxn ang="0">
                    <a:pos x="T4" y="T5"/>
                  </a:cxn>
                  <a:cxn ang="0">
                    <a:pos x="T6" y="T7"/>
                  </a:cxn>
                  <a:cxn ang="0">
                    <a:pos x="T8" y="T9"/>
                  </a:cxn>
                  <a:cxn ang="0">
                    <a:pos x="T10" y="T11"/>
                  </a:cxn>
                  <a:cxn ang="0">
                    <a:pos x="T12" y="T13"/>
                  </a:cxn>
                </a:cxnLst>
                <a:rect l="0" t="0" r="r" b="b"/>
                <a:pathLst>
                  <a:path w="1400" h="482">
                    <a:moveTo>
                      <a:pt x="0" y="482"/>
                    </a:moveTo>
                    <a:cubicBezTo>
                      <a:pt x="15" y="420"/>
                      <a:pt x="26" y="349"/>
                      <a:pt x="46" y="296"/>
                    </a:cubicBezTo>
                    <a:cubicBezTo>
                      <a:pt x="66" y="243"/>
                      <a:pt x="93" y="201"/>
                      <a:pt x="120" y="161"/>
                    </a:cubicBezTo>
                    <a:cubicBezTo>
                      <a:pt x="147" y="121"/>
                      <a:pt x="176" y="82"/>
                      <a:pt x="208" y="57"/>
                    </a:cubicBezTo>
                    <a:cubicBezTo>
                      <a:pt x="240" y="32"/>
                      <a:pt x="268" y="18"/>
                      <a:pt x="312" y="9"/>
                    </a:cubicBezTo>
                    <a:cubicBezTo>
                      <a:pt x="356" y="0"/>
                      <a:pt x="291" y="2"/>
                      <a:pt x="472" y="1"/>
                    </a:cubicBezTo>
                    <a:cubicBezTo>
                      <a:pt x="653" y="0"/>
                      <a:pt x="1207" y="1"/>
                      <a:pt x="1400" y="1"/>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693" name="未知">
                <a:extLst>
                  <a:ext uri="{FF2B5EF4-FFF2-40B4-BE49-F238E27FC236}">
                    <a16:creationId xmlns:a16="http://schemas.microsoft.com/office/drawing/2014/main" id="{4E5850CB-74B7-4C63-A5CC-421011CBCEE9}"/>
                  </a:ext>
                </a:extLst>
              </p:cNvPr>
              <p:cNvSpPr>
                <a:spLocks noChangeArrowheads="1"/>
              </p:cNvSpPr>
              <p:nvPr/>
            </p:nvSpPr>
            <p:spPr bwMode="auto">
              <a:xfrm>
                <a:off x="324" y="239"/>
                <a:ext cx="1130" cy="490"/>
              </a:xfrm>
              <a:custGeom>
                <a:avLst/>
                <a:gdLst>
                  <a:gd name="T0" fmla="*/ 0 w 1336"/>
                  <a:gd name="T1" fmla="*/ 490 h 490"/>
                  <a:gd name="T2" fmla="*/ 32 w 1336"/>
                  <a:gd name="T3" fmla="*/ 285 h 490"/>
                  <a:gd name="T4" fmla="*/ 88 w 1336"/>
                  <a:gd name="T5" fmla="*/ 117 h 490"/>
                  <a:gd name="T6" fmla="*/ 184 w 1336"/>
                  <a:gd name="T7" fmla="*/ 37 h 490"/>
                  <a:gd name="T8" fmla="*/ 360 w 1336"/>
                  <a:gd name="T9" fmla="*/ 5 h 490"/>
                  <a:gd name="T10" fmla="*/ 488 w 1336"/>
                  <a:gd name="T11" fmla="*/ 5 h 490"/>
                  <a:gd name="T12" fmla="*/ 976 w 1336"/>
                  <a:gd name="T13" fmla="*/ 5 h 490"/>
                  <a:gd name="T14" fmla="*/ 1336 w 1336"/>
                  <a:gd name="T15" fmla="*/ 5 h 4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6" h="490">
                    <a:moveTo>
                      <a:pt x="0" y="490"/>
                    </a:moveTo>
                    <a:cubicBezTo>
                      <a:pt x="5" y="456"/>
                      <a:pt x="17" y="347"/>
                      <a:pt x="32" y="285"/>
                    </a:cubicBezTo>
                    <a:cubicBezTo>
                      <a:pt x="47" y="223"/>
                      <a:pt x="63" y="158"/>
                      <a:pt x="88" y="117"/>
                    </a:cubicBezTo>
                    <a:cubicBezTo>
                      <a:pt x="113" y="76"/>
                      <a:pt x="139" y="56"/>
                      <a:pt x="184" y="37"/>
                    </a:cubicBezTo>
                    <a:cubicBezTo>
                      <a:pt x="229" y="18"/>
                      <a:pt x="309" y="10"/>
                      <a:pt x="360" y="5"/>
                    </a:cubicBezTo>
                    <a:cubicBezTo>
                      <a:pt x="411" y="0"/>
                      <a:pt x="385" y="5"/>
                      <a:pt x="488" y="5"/>
                    </a:cubicBezTo>
                    <a:cubicBezTo>
                      <a:pt x="591" y="5"/>
                      <a:pt x="835" y="5"/>
                      <a:pt x="976" y="5"/>
                    </a:cubicBezTo>
                    <a:cubicBezTo>
                      <a:pt x="1117" y="5"/>
                      <a:pt x="1261" y="5"/>
                      <a:pt x="1336" y="5"/>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694" name="未知">
                <a:extLst>
                  <a:ext uri="{FF2B5EF4-FFF2-40B4-BE49-F238E27FC236}">
                    <a16:creationId xmlns:a16="http://schemas.microsoft.com/office/drawing/2014/main" id="{E5252799-CB3F-41DC-AB16-8A4BE432B55A}"/>
                  </a:ext>
                </a:extLst>
              </p:cNvPr>
              <p:cNvSpPr>
                <a:spLocks noChangeArrowheads="1"/>
              </p:cNvSpPr>
              <p:nvPr/>
            </p:nvSpPr>
            <p:spPr bwMode="auto">
              <a:xfrm>
                <a:off x="283" y="852"/>
                <a:ext cx="1178" cy="65"/>
              </a:xfrm>
              <a:custGeom>
                <a:avLst/>
                <a:gdLst>
                  <a:gd name="T0" fmla="*/ 0 w 1392"/>
                  <a:gd name="T1" fmla="*/ 257 h 257"/>
                  <a:gd name="T2" fmla="*/ 48 w 1392"/>
                  <a:gd name="T3" fmla="*/ 161 h 257"/>
                  <a:gd name="T4" fmla="*/ 96 w 1392"/>
                  <a:gd name="T5" fmla="*/ 65 h 257"/>
                  <a:gd name="T6" fmla="*/ 288 w 1392"/>
                  <a:gd name="T7" fmla="*/ 9 h 257"/>
                  <a:gd name="T8" fmla="*/ 1392 w 1392"/>
                  <a:gd name="T9" fmla="*/ 9 h 257"/>
                </a:gdLst>
                <a:ahLst/>
                <a:cxnLst>
                  <a:cxn ang="0">
                    <a:pos x="T0" y="T1"/>
                  </a:cxn>
                  <a:cxn ang="0">
                    <a:pos x="T2" y="T3"/>
                  </a:cxn>
                  <a:cxn ang="0">
                    <a:pos x="T4" y="T5"/>
                  </a:cxn>
                  <a:cxn ang="0">
                    <a:pos x="T6" y="T7"/>
                  </a:cxn>
                  <a:cxn ang="0">
                    <a:pos x="T8" y="T9"/>
                  </a:cxn>
                </a:cxnLst>
                <a:rect l="0" t="0" r="r" b="b"/>
                <a:pathLst>
                  <a:path w="1392" h="257">
                    <a:moveTo>
                      <a:pt x="0" y="257"/>
                    </a:moveTo>
                    <a:cubicBezTo>
                      <a:pt x="16" y="225"/>
                      <a:pt x="32" y="193"/>
                      <a:pt x="48" y="161"/>
                    </a:cubicBezTo>
                    <a:cubicBezTo>
                      <a:pt x="64" y="129"/>
                      <a:pt x="56" y="90"/>
                      <a:pt x="96" y="65"/>
                    </a:cubicBezTo>
                    <a:cubicBezTo>
                      <a:pt x="136" y="40"/>
                      <a:pt x="72" y="18"/>
                      <a:pt x="288" y="9"/>
                    </a:cubicBezTo>
                    <a:cubicBezTo>
                      <a:pt x="504" y="0"/>
                      <a:pt x="1162" y="9"/>
                      <a:pt x="1392" y="9"/>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695" name="Rectangle 141">
                <a:extLst>
                  <a:ext uri="{FF2B5EF4-FFF2-40B4-BE49-F238E27FC236}">
                    <a16:creationId xmlns:a16="http://schemas.microsoft.com/office/drawing/2014/main" id="{D4D58C6F-0902-4D70-B9DF-0B144BCB0EC0}"/>
                  </a:ext>
                </a:extLst>
              </p:cNvPr>
              <p:cNvSpPr>
                <a:spLocks noChangeArrowheads="1"/>
              </p:cNvSpPr>
              <p:nvPr/>
            </p:nvSpPr>
            <p:spPr bwMode="auto">
              <a:xfrm>
                <a:off x="1339" y="650"/>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a:solidFill>
                      <a:srgbClr val="FF3300"/>
                    </a:solidFill>
                    <a:sym typeface="Symbol" panose="05050102010706020507" pitchFamily="18" charset="2"/>
                  </a:rPr>
                  <a:t>+</a:t>
                </a:r>
              </a:p>
            </p:txBody>
          </p:sp>
          <p:sp>
            <p:nvSpPr>
              <p:cNvPr id="109696" name="Rectangle 142">
                <a:extLst>
                  <a:ext uri="{FF2B5EF4-FFF2-40B4-BE49-F238E27FC236}">
                    <a16:creationId xmlns:a16="http://schemas.microsoft.com/office/drawing/2014/main" id="{54FD8927-DD95-47BA-A51B-0EC2F6E96691}"/>
                  </a:ext>
                </a:extLst>
              </p:cNvPr>
              <p:cNvSpPr>
                <a:spLocks noChangeArrowheads="1"/>
              </p:cNvSpPr>
              <p:nvPr/>
            </p:nvSpPr>
            <p:spPr bwMode="auto">
              <a:xfrm>
                <a:off x="379" y="852"/>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b="1" i="1">
                    <a:solidFill>
                      <a:srgbClr val="0000FF"/>
                    </a:solidFill>
                  </a:rPr>
                  <a:t>U</a:t>
                </a:r>
                <a:r>
                  <a:rPr lang="en-US" altLang="zh-CN" sz="2000" b="1" baseline="-25000">
                    <a:solidFill>
                      <a:srgbClr val="0000FF"/>
                    </a:solidFill>
                  </a:rPr>
                  <a:t>GS </a:t>
                </a:r>
                <a:r>
                  <a:rPr lang="en-US" altLang="zh-CN" sz="2000" b="1">
                    <a:solidFill>
                      <a:srgbClr val="0000FF"/>
                    </a:solidFill>
                    <a:sym typeface="Symbol" panose="05050102010706020507" pitchFamily="18" charset="2"/>
                  </a:rPr>
                  <a:t>= </a:t>
                </a:r>
                <a:r>
                  <a:rPr lang="en-US" altLang="zh-CN" sz="2000" b="1" i="1">
                    <a:solidFill>
                      <a:srgbClr val="0000FF"/>
                    </a:solidFill>
                    <a:sym typeface="Symbol" panose="05050102010706020507" pitchFamily="18" charset="2"/>
                  </a:rPr>
                  <a:t>U</a:t>
                </a:r>
                <a:r>
                  <a:rPr lang="en-US" altLang="zh-CN" sz="2000" b="1" baseline="-25000">
                    <a:solidFill>
                      <a:srgbClr val="0000FF"/>
                    </a:solidFill>
                    <a:sym typeface="Symbol" panose="05050102010706020507" pitchFamily="18" charset="2"/>
                  </a:rPr>
                  <a:t>T</a:t>
                </a:r>
              </a:p>
            </p:txBody>
          </p:sp>
          <p:sp>
            <p:nvSpPr>
              <p:cNvPr id="3" name="Text Box 143">
                <a:extLst>
                  <a:ext uri="{FF2B5EF4-FFF2-40B4-BE49-F238E27FC236}">
                    <a16:creationId xmlns:a16="http://schemas.microsoft.com/office/drawing/2014/main" id="{8044C6AF-E724-467D-A4FF-82770C73EAE3}"/>
                  </a:ext>
                </a:extLst>
              </p:cNvPr>
              <p:cNvSpPr txBox="1">
                <a:spLocks noChangeArrowheads="1"/>
              </p:cNvSpPr>
              <p:nvPr/>
            </p:nvSpPr>
            <p:spPr bwMode="auto">
              <a:xfrm>
                <a:off x="1329" y="943"/>
                <a:ext cx="3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i="1"/>
                  <a:t>u</a:t>
                </a:r>
                <a:r>
                  <a:rPr lang="en-US" altLang="zh-CN" sz="2000" b="1" baseline="-25000"/>
                  <a:t>DS</a:t>
                </a:r>
                <a:endParaRPr lang="en-US" altLang="zh-CN" sz="2000" b="1"/>
              </a:p>
            </p:txBody>
          </p:sp>
          <p:sp>
            <p:nvSpPr>
              <p:cNvPr id="109698" name="Text Box 144">
                <a:extLst>
                  <a:ext uri="{FF2B5EF4-FFF2-40B4-BE49-F238E27FC236}">
                    <a16:creationId xmlns:a16="http://schemas.microsoft.com/office/drawing/2014/main" id="{3B93C651-A532-4F76-B14C-B9CA0CC78AC9}"/>
                  </a:ext>
                </a:extLst>
              </p:cNvPr>
              <p:cNvSpPr txBox="1">
                <a:spLocks noChangeArrowheads="1"/>
              </p:cNvSpPr>
              <p:nvPr/>
            </p:nvSpPr>
            <p:spPr bwMode="auto">
              <a:xfrm>
                <a:off x="0" y="31"/>
                <a:ext cx="2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i="1"/>
                  <a:t>i</a:t>
                </a:r>
                <a:r>
                  <a:rPr lang="en-US" altLang="zh-CN" sz="2000" b="1" baseline="-25000"/>
                  <a:t>D</a:t>
                </a:r>
                <a:endParaRPr lang="en-US" altLang="zh-CN" sz="2000" b="1"/>
              </a:p>
            </p:txBody>
          </p:sp>
          <p:sp>
            <p:nvSpPr>
              <p:cNvPr id="109699" name="Rectangle 145">
                <a:extLst>
                  <a:ext uri="{FF2B5EF4-FFF2-40B4-BE49-F238E27FC236}">
                    <a16:creationId xmlns:a16="http://schemas.microsoft.com/office/drawing/2014/main" id="{61E204C7-8040-4FEE-8EF2-FE0130D5766E}"/>
                  </a:ext>
                </a:extLst>
              </p:cNvPr>
              <p:cNvSpPr>
                <a:spLocks noChangeArrowheads="1"/>
              </p:cNvSpPr>
              <p:nvPr/>
            </p:nvSpPr>
            <p:spPr bwMode="auto">
              <a:xfrm>
                <a:off x="1339" y="434"/>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a:solidFill>
                      <a:srgbClr val="FF3300"/>
                    </a:solidFill>
                    <a:sym typeface="Symbol" panose="05050102010706020507" pitchFamily="18" charset="2"/>
                  </a:rPr>
                  <a:t>+</a:t>
                </a:r>
              </a:p>
            </p:txBody>
          </p:sp>
          <p:sp>
            <p:nvSpPr>
              <p:cNvPr id="109700" name="Rectangle 146">
                <a:extLst>
                  <a:ext uri="{FF2B5EF4-FFF2-40B4-BE49-F238E27FC236}">
                    <a16:creationId xmlns:a16="http://schemas.microsoft.com/office/drawing/2014/main" id="{2946CB09-07E8-42F2-BCE6-D92E25D27B35}"/>
                  </a:ext>
                </a:extLst>
              </p:cNvPr>
              <p:cNvSpPr>
                <a:spLocks noChangeArrowheads="1"/>
              </p:cNvSpPr>
              <p:nvPr/>
            </p:nvSpPr>
            <p:spPr bwMode="auto">
              <a:xfrm>
                <a:off x="1339" y="218"/>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a:solidFill>
                      <a:srgbClr val="FF3300"/>
                    </a:solidFill>
                    <a:sym typeface="Symbol" panose="05050102010706020507" pitchFamily="18" charset="2"/>
                  </a:rPr>
                  <a:t>+</a:t>
                </a:r>
              </a:p>
            </p:txBody>
          </p:sp>
          <p:sp>
            <p:nvSpPr>
              <p:cNvPr id="109701" name="Rectangle 147">
                <a:extLst>
                  <a:ext uri="{FF2B5EF4-FFF2-40B4-BE49-F238E27FC236}">
                    <a16:creationId xmlns:a16="http://schemas.microsoft.com/office/drawing/2014/main" id="{097FFE87-C34D-4A6C-A6FA-10F2D87AA60D}"/>
                  </a:ext>
                </a:extLst>
              </p:cNvPr>
              <p:cNvSpPr>
                <a:spLocks noChangeArrowheads="1"/>
              </p:cNvSpPr>
              <p:nvPr/>
            </p:nvSpPr>
            <p:spPr bwMode="auto">
              <a:xfrm>
                <a:off x="1339" y="0"/>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a:solidFill>
                      <a:srgbClr val="FF3300"/>
                    </a:solidFill>
                    <a:sym typeface="Symbol" panose="05050102010706020507" pitchFamily="18" charset="2"/>
                  </a:rPr>
                  <a:t>+</a:t>
                </a:r>
              </a:p>
            </p:txBody>
          </p:sp>
        </p:grpSp>
        <p:sp>
          <p:nvSpPr>
            <p:cNvPr id="109702" name="Text Box 148">
              <a:extLst>
                <a:ext uri="{FF2B5EF4-FFF2-40B4-BE49-F238E27FC236}">
                  <a16:creationId xmlns:a16="http://schemas.microsoft.com/office/drawing/2014/main" id="{3D10CB27-D3BB-4C35-AFD6-EF547AB7D3B3}"/>
                </a:ext>
              </a:extLst>
            </p:cNvPr>
            <p:cNvSpPr txBox="1">
              <a:spLocks noChangeArrowheads="1"/>
            </p:cNvSpPr>
            <p:nvPr/>
          </p:nvSpPr>
          <p:spPr bwMode="auto">
            <a:xfrm>
              <a:off x="115" y="86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sz="2000" b="1" i="1">
                  <a:ea typeface="黑体" panose="02010609060101010101" pitchFamily="49" charset="-122"/>
                </a:rPr>
                <a:t>O</a:t>
              </a:r>
            </a:p>
          </p:txBody>
        </p:sp>
      </p:grpSp>
      <p:grpSp>
        <p:nvGrpSpPr>
          <p:cNvPr id="15" name="Group 149">
            <a:extLst>
              <a:ext uri="{FF2B5EF4-FFF2-40B4-BE49-F238E27FC236}">
                <a16:creationId xmlns:a16="http://schemas.microsoft.com/office/drawing/2014/main" id="{4AA6C030-71D2-4261-B1EC-D0A0C2D019C1}"/>
              </a:ext>
            </a:extLst>
          </p:cNvPr>
          <p:cNvGrpSpPr>
            <a:grpSpLocks/>
          </p:cNvGrpSpPr>
          <p:nvPr/>
        </p:nvGrpSpPr>
        <p:grpSpPr bwMode="auto">
          <a:xfrm>
            <a:off x="6324600" y="1447800"/>
            <a:ext cx="2743200" cy="1752600"/>
            <a:chOff x="0" y="0"/>
            <a:chExt cx="1728" cy="1104"/>
          </a:xfrm>
        </p:grpSpPr>
        <p:grpSp>
          <p:nvGrpSpPr>
            <p:cNvPr id="109704" name="Group 150">
              <a:extLst>
                <a:ext uri="{FF2B5EF4-FFF2-40B4-BE49-F238E27FC236}">
                  <a16:creationId xmlns:a16="http://schemas.microsoft.com/office/drawing/2014/main" id="{0A098073-4A7F-445E-AB8C-DF9D11C52D84}"/>
                </a:ext>
              </a:extLst>
            </p:cNvPr>
            <p:cNvGrpSpPr>
              <a:grpSpLocks/>
            </p:cNvGrpSpPr>
            <p:nvPr/>
          </p:nvGrpSpPr>
          <p:grpSpPr bwMode="auto">
            <a:xfrm>
              <a:off x="0" y="0"/>
              <a:ext cx="1728" cy="1035"/>
              <a:chOff x="0" y="0"/>
              <a:chExt cx="1728" cy="1035"/>
            </a:xfrm>
          </p:grpSpPr>
          <p:sp>
            <p:nvSpPr>
              <p:cNvPr id="109705" name="Text Box 151">
                <a:extLst>
                  <a:ext uri="{FF2B5EF4-FFF2-40B4-BE49-F238E27FC236}">
                    <a16:creationId xmlns:a16="http://schemas.microsoft.com/office/drawing/2014/main" id="{2290D2F3-6A6E-40C5-986A-208869EE9472}"/>
                  </a:ext>
                </a:extLst>
              </p:cNvPr>
              <p:cNvSpPr txBox="1">
                <a:spLocks noChangeArrowheads="1"/>
              </p:cNvSpPr>
              <p:nvPr/>
            </p:nvSpPr>
            <p:spPr bwMode="auto">
              <a:xfrm>
                <a:off x="0" y="0"/>
                <a:ext cx="2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i="1"/>
                  <a:t>i</a:t>
                </a:r>
                <a:r>
                  <a:rPr lang="en-US" altLang="zh-CN" sz="2000" b="1" baseline="-25000"/>
                  <a:t>D</a:t>
                </a:r>
                <a:endParaRPr lang="en-US" altLang="zh-CN" sz="2000" b="1"/>
              </a:p>
            </p:txBody>
          </p:sp>
          <p:sp>
            <p:nvSpPr>
              <p:cNvPr id="109706" name="Line 152">
                <a:extLst>
                  <a:ext uri="{FF2B5EF4-FFF2-40B4-BE49-F238E27FC236}">
                    <a16:creationId xmlns:a16="http://schemas.microsoft.com/office/drawing/2014/main" id="{64D2B5D8-0E08-40EF-9575-D19BB24F2B8A}"/>
                  </a:ext>
                </a:extLst>
              </p:cNvPr>
              <p:cNvSpPr>
                <a:spLocks noChangeShapeType="1"/>
              </p:cNvSpPr>
              <p:nvPr/>
            </p:nvSpPr>
            <p:spPr bwMode="auto">
              <a:xfrm>
                <a:off x="240" y="826"/>
                <a:ext cx="4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707" name="Line 153">
                <a:extLst>
                  <a:ext uri="{FF2B5EF4-FFF2-40B4-BE49-F238E27FC236}">
                    <a16:creationId xmlns:a16="http://schemas.microsoft.com/office/drawing/2014/main" id="{9BE398B7-6550-4D47-A945-49105B7C1B21}"/>
                  </a:ext>
                </a:extLst>
              </p:cNvPr>
              <p:cNvSpPr>
                <a:spLocks noChangeShapeType="1"/>
              </p:cNvSpPr>
              <p:nvPr/>
            </p:nvSpPr>
            <p:spPr bwMode="auto">
              <a:xfrm>
                <a:off x="240" y="586"/>
                <a:ext cx="4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708" name="Rectangle 154">
                <a:extLst>
                  <a:ext uri="{FF2B5EF4-FFF2-40B4-BE49-F238E27FC236}">
                    <a16:creationId xmlns:a16="http://schemas.microsoft.com/office/drawing/2014/main" id="{B3A7CBF9-AA76-4665-81B1-B738B7B11DD0}"/>
                  </a:ext>
                </a:extLst>
              </p:cNvPr>
              <p:cNvSpPr>
                <a:spLocks noChangeArrowheads="1"/>
              </p:cNvSpPr>
              <p:nvPr/>
            </p:nvSpPr>
            <p:spPr bwMode="auto">
              <a:xfrm>
                <a:off x="672" y="10"/>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i="1">
                    <a:solidFill>
                      <a:srgbClr val="0033CC"/>
                    </a:solidFill>
                    <a:sym typeface="Symbol" panose="05050102010706020507" pitchFamily="18" charset="2"/>
                  </a:rPr>
                  <a:t>U</a:t>
                </a:r>
                <a:r>
                  <a:rPr lang="en-US" altLang="zh-CN" sz="2000" b="1" baseline="-25000">
                    <a:solidFill>
                      <a:srgbClr val="0033CC"/>
                    </a:solidFill>
                    <a:sym typeface="Symbol" panose="05050102010706020507" pitchFamily="18" charset="2"/>
                  </a:rPr>
                  <a:t>GS</a:t>
                </a:r>
                <a:r>
                  <a:rPr lang="en-US" altLang="zh-CN" sz="2000" b="1">
                    <a:solidFill>
                      <a:srgbClr val="0033CC"/>
                    </a:solidFill>
                    <a:sym typeface="Symbol" panose="05050102010706020507" pitchFamily="18" charset="2"/>
                  </a:rPr>
                  <a:t>= 0V</a:t>
                </a:r>
              </a:p>
            </p:txBody>
          </p:sp>
          <p:sp>
            <p:nvSpPr>
              <p:cNvPr id="109709" name="Line 155">
                <a:extLst>
                  <a:ext uri="{FF2B5EF4-FFF2-40B4-BE49-F238E27FC236}">
                    <a16:creationId xmlns:a16="http://schemas.microsoft.com/office/drawing/2014/main" id="{39320177-564E-4195-BE34-A72288EB302C}"/>
                  </a:ext>
                </a:extLst>
              </p:cNvPr>
              <p:cNvSpPr>
                <a:spLocks noChangeShapeType="1"/>
              </p:cNvSpPr>
              <p:nvPr/>
            </p:nvSpPr>
            <p:spPr bwMode="auto">
              <a:xfrm>
                <a:off x="240" y="1018"/>
                <a:ext cx="1259" cy="0"/>
              </a:xfrm>
              <a:prstGeom prst="line">
                <a:avLst/>
              </a:prstGeom>
              <a:noFill/>
              <a:ln w="1905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9710" name="Line 156">
                <a:extLst>
                  <a:ext uri="{FF2B5EF4-FFF2-40B4-BE49-F238E27FC236}">
                    <a16:creationId xmlns:a16="http://schemas.microsoft.com/office/drawing/2014/main" id="{68A8B5AB-4885-4D8A-AEE0-BACAB7AFC5A2}"/>
                  </a:ext>
                </a:extLst>
              </p:cNvPr>
              <p:cNvSpPr>
                <a:spLocks noChangeShapeType="1"/>
              </p:cNvSpPr>
              <p:nvPr/>
            </p:nvSpPr>
            <p:spPr bwMode="auto">
              <a:xfrm flipV="1">
                <a:off x="240" y="137"/>
                <a:ext cx="0" cy="881"/>
              </a:xfrm>
              <a:prstGeom prst="line">
                <a:avLst/>
              </a:prstGeom>
              <a:noFill/>
              <a:ln w="1905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9711" name="Text Box 157">
                <a:extLst>
                  <a:ext uri="{FF2B5EF4-FFF2-40B4-BE49-F238E27FC236}">
                    <a16:creationId xmlns:a16="http://schemas.microsoft.com/office/drawing/2014/main" id="{F9324D2F-C5CA-40E5-AD8E-4851619203B2}"/>
                  </a:ext>
                </a:extLst>
              </p:cNvPr>
              <p:cNvSpPr txBox="1">
                <a:spLocks noChangeArrowheads="1"/>
              </p:cNvSpPr>
              <p:nvPr/>
            </p:nvSpPr>
            <p:spPr bwMode="auto">
              <a:xfrm>
                <a:off x="1104" y="202"/>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3300"/>
                    </a:solidFill>
                    <a:latin typeface="Symbol" panose="05050102010706020507" pitchFamily="18" charset="2"/>
                  </a:rPr>
                  <a:t>-</a:t>
                </a:r>
              </a:p>
            </p:txBody>
          </p:sp>
          <p:sp>
            <p:nvSpPr>
              <p:cNvPr id="109712" name="Text Box 158">
                <a:extLst>
                  <a:ext uri="{FF2B5EF4-FFF2-40B4-BE49-F238E27FC236}">
                    <a16:creationId xmlns:a16="http://schemas.microsoft.com/office/drawing/2014/main" id="{70A64214-EDBA-4200-A926-03754DCBF010}"/>
                  </a:ext>
                </a:extLst>
              </p:cNvPr>
              <p:cNvSpPr txBox="1">
                <a:spLocks noChangeArrowheads="1"/>
              </p:cNvSpPr>
              <p:nvPr/>
            </p:nvSpPr>
            <p:spPr bwMode="auto">
              <a:xfrm>
                <a:off x="1056" y="490"/>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3300"/>
                    </a:solidFill>
                    <a:latin typeface="Symbol" panose="05050102010706020507" pitchFamily="18" charset="2"/>
                  </a:rPr>
                  <a:t>-</a:t>
                </a:r>
              </a:p>
            </p:txBody>
          </p:sp>
          <p:sp>
            <p:nvSpPr>
              <p:cNvPr id="109713" name="Text Box 159">
                <a:extLst>
                  <a:ext uri="{FF2B5EF4-FFF2-40B4-BE49-F238E27FC236}">
                    <a16:creationId xmlns:a16="http://schemas.microsoft.com/office/drawing/2014/main" id="{85361EFB-BD3F-4E59-9333-9837A62339FF}"/>
                  </a:ext>
                </a:extLst>
              </p:cNvPr>
              <p:cNvSpPr txBox="1">
                <a:spLocks noChangeArrowheads="1"/>
              </p:cNvSpPr>
              <p:nvPr/>
            </p:nvSpPr>
            <p:spPr bwMode="auto">
              <a:xfrm>
                <a:off x="1056" y="691"/>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3300"/>
                    </a:solidFill>
                    <a:latin typeface="Symbol" panose="05050102010706020507" pitchFamily="18" charset="2"/>
                  </a:rPr>
                  <a:t>-</a:t>
                </a:r>
              </a:p>
            </p:txBody>
          </p:sp>
          <p:sp>
            <p:nvSpPr>
              <p:cNvPr id="109714" name="未知">
                <a:extLst>
                  <a:ext uri="{FF2B5EF4-FFF2-40B4-BE49-F238E27FC236}">
                    <a16:creationId xmlns:a16="http://schemas.microsoft.com/office/drawing/2014/main" id="{10D1107C-C18B-488F-9092-3B83AEED8EA8}"/>
                  </a:ext>
                </a:extLst>
              </p:cNvPr>
              <p:cNvSpPr>
                <a:spLocks noChangeArrowheads="1"/>
              </p:cNvSpPr>
              <p:nvPr/>
            </p:nvSpPr>
            <p:spPr bwMode="auto">
              <a:xfrm>
                <a:off x="240" y="730"/>
                <a:ext cx="960" cy="267"/>
              </a:xfrm>
              <a:custGeom>
                <a:avLst/>
                <a:gdLst>
                  <a:gd name="T0" fmla="*/ 0 w 1440"/>
                  <a:gd name="T1" fmla="*/ 267 h 267"/>
                  <a:gd name="T2" fmla="*/ 48 w 1440"/>
                  <a:gd name="T3" fmla="*/ 171 h 267"/>
                  <a:gd name="T4" fmla="*/ 120 w 1440"/>
                  <a:gd name="T5" fmla="*/ 75 h 267"/>
                  <a:gd name="T6" fmla="*/ 256 w 1440"/>
                  <a:gd name="T7" fmla="*/ 11 h 267"/>
                  <a:gd name="T8" fmla="*/ 472 w 1440"/>
                  <a:gd name="T9" fmla="*/ 11 h 267"/>
                  <a:gd name="T10" fmla="*/ 824 w 1440"/>
                  <a:gd name="T11" fmla="*/ 11 h 267"/>
                  <a:gd name="T12" fmla="*/ 648 w 1440"/>
                  <a:gd name="T13" fmla="*/ 11 h 267"/>
                  <a:gd name="T14" fmla="*/ 1440 w 1440"/>
                  <a:gd name="T15" fmla="*/ 11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0" h="267">
                    <a:moveTo>
                      <a:pt x="0" y="267"/>
                    </a:moveTo>
                    <a:cubicBezTo>
                      <a:pt x="16" y="235"/>
                      <a:pt x="28" y="203"/>
                      <a:pt x="48" y="171"/>
                    </a:cubicBezTo>
                    <a:cubicBezTo>
                      <a:pt x="68" y="139"/>
                      <a:pt x="85" y="102"/>
                      <a:pt x="120" y="75"/>
                    </a:cubicBezTo>
                    <a:cubicBezTo>
                      <a:pt x="155" y="48"/>
                      <a:pt x="197" y="22"/>
                      <a:pt x="256" y="11"/>
                    </a:cubicBezTo>
                    <a:cubicBezTo>
                      <a:pt x="315" y="0"/>
                      <a:pt x="377" y="11"/>
                      <a:pt x="472" y="11"/>
                    </a:cubicBezTo>
                    <a:cubicBezTo>
                      <a:pt x="567" y="11"/>
                      <a:pt x="795" y="11"/>
                      <a:pt x="824" y="11"/>
                    </a:cubicBezTo>
                    <a:cubicBezTo>
                      <a:pt x="853" y="11"/>
                      <a:pt x="545" y="11"/>
                      <a:pt x="648" y="11"/>
                    </a:cubicBezTo>
                    <a:cubicBezTo>
                      <a:pt x="751" y="11"/>
                      <a:pt x="1275" y="11"/>
                      <a:pt x="1440" y="11"/>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715" name="未知">
                <a:extLst>
                  <a:ext uri="{FF2B5EF4-FFF2-40B4-BE49-F238E27FC236}">
                    <a16:creationId xmlns:a16="http://schemas.microsoft.com/office/drawing/2014/main" id="{9FE1E0D1-27A9-4AAC-B26B-9226581AEF35}"/>
                  </a:ext>
                </a:extLst>
              </p:cNvPr>
              <p:cNvSpPr>
                <a:spLocks noChangeArrowheads="1"/>
              </p:cNvSpPr>
              <p:nvPr/>
            </p:nvSpPr>
            <p:spPr bwMode="auto">
              <a:xfrm>
                <a:off x="240" y="970"/>
                <a:ext cx="1008" cy="65"/>
              </a:xfrm>
              <a:custGeom>
                <a:avLst/>
                <a:gdLst>
                  <a:gd name="T0" fmla="*/ 0 w 1392"/>
                  <a:gd name="T1" fmla="*/ 257 h 257"/>
                  <a:gd name="T2" fmla="*/ 48 w 1392"/>
                  <a:gd name="T3" fmla="*/ 161 h 257"/>
                  <a:gd name="T4" fmla="*/ 96 w 1392"/>
                  <a:gd name="T5" fmla="*/ 65 h 257"/>
                  <a:gd name="T6" fmla="*/ 288 w 1392"/>
                  <a:gd name="T7" fmla="*/ 9 h 257"/>
                  <a:gd name="T8" fmla="*/ 1392 w 1392"/>
                  <a:gd name="T9" fmla="*/ 9 h 257"/>
                </a:gdLst>
                <a:ahLst/>
                <a:cxnLst>
                  <a:cxn ang="0">
                    <a:pos x="T0" y="T1"/>
                  </a:cxn>
                  <a:cxn ang="0">
                    <a:pos x="T2" y="T3"/>
                  </a:cxn>
                  <a:cxn ang="0">
                    <a:pos x="T4" y="T5"/>
                  </a:cxn>
                  <a:cxn ang="0">
                    <a:pos x="T6" y="T7"/>
                  </a:cxn>
                  <a:cxn ang="0">
                    <a:pos x="T8" y="T9"/>
                  </a:cxn>
                </a:cxnLst>
                <a:rect l="0" t="0" r="r" b="b"/>
                <a:pathLst>
                  <a:path w="1392" h="257">
                    <a:moveTo>
                      <a:pt x="0" y="257"/>
                    </a:moveTo>
                    <a:cubicBezTo>
                      <a:pt x="16" y="225"/>
                      <a:pt x="32" y="193"/>
                      <a:pt x="48" y="161"/>
                    </a:cubicBezTo>
                    <a:cubicBezTo>
                      <a:pt x="64" y="129"/>
                      <a:pt x="56" y="90"/>
                      <a:pt x="96" y="65"/>
                    </a:cubicBezTo>
                    <a:cubicBezTo>
                      <a:pt x="136" y="40"/>
                      <a:pt x="72" y="18"/>
                      <a:pt x="288" y="9"/>
                    </a:cubicBezTo>
                    <a:cubicBezTo>
                      <a:pt x="504" y="0"/>
                      <a:pt x="1162" y="9"/>
                      <a:pt x="1392" y="9"/>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716" name="Line 162">
                <a:extLst>
                  <a:ext uri="{FF2B5EF4-FFF2-40B4-BE49-F238E27FC236}">
                    <a16:creationId xmlns:a16="http://schemas.microsoft.com/office/drawing/2014/main" id="{C1A87DBB-B2A7-420A-A952-5EDC49F94DE4}"/>
                  </a:ext>
                </a:extLst>
              </p:cNvPr>
              <p:cNvSpPr>
                <a:spLocks noChangeShapeType="1"/>
              </p:cNvSpPr>
              <p:nvPr/>
            </p:nvSpPr>
            <p:spPr bwMode="auto">
              <a:xfrm>
                <a:off x="240" y="346"/>
                <a:ext cx="4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717" name="未知">
                <a:extLst>
                  <a:ext uri="{FF2B5EF4-FFF2-40B4-BE49-F238E27FC236}">
                    <a16:creationId xmlns:a16="http://schemas.microsoft.com/office/drawing/2014/main" id="{36477902-7319-49B7-A57C-6066B7319787}"/>
                  </a:ext>
                </a:extLst>
              </p:cNvPr>
              <p:cNvSpPr>
                <a:spLocks noChangeArrowheads="1"/>
              </p:cNvSpPr>
              <p:nvPr/>
            </p:nvSpPr>
            <p:spPr bwMode="auto">
              <a:xfrm>
                <a:off x="240" y="473"/>
                <a:ext cx="960" cy="562"/>
              </a:xfrm>
              <a:custGeom>
                <a:avLst/>
                <a:gdLst>
                  <a:gd name="T0" fmla="*/ 0 w 1400"/>
                  <a:gd name="T1" fmla="*/ 482 h 482"/>
                  <a:gd name="T2" fmla="*/ 46 w 1400"/>
                  <a:gd name="T3" fmla="*/ 296 h 482"/>
                  <a:gd name="T4" fmla="*/ 120 w 1400"/>
                  <a:gd name="T5" fmla="*/ 161 h 482"/>
                  <a:gd name="T6" fmla="*/ 208 w 1400"/>
                  <a:gd name="T7" fmla="*/ 57 h 482"/>
                  <a:gd name="T8" fmla="*/ 312 w 1400"/>
                  <a:gd name="T9" fmla="*/ 9 h 482"/>
                  <a:gd name="T10" fmla="*/ 472 w 1400"/>
                  <a:gd name="T11" fmla="*/ 1 h 482"/>
                  <a:gd name="T12" fmla="*/ 1400 w 1400"/>
                  <a:gd name="T13" fmla="*/ 1 h 482"/>
                </a:gdLst>
                <a:ahLst/>
                <a:cxnLst>
                  <a:cxn ang="0">
                    <a:pos x="T0" y="T1"/>
                  </a:cxn>
                  <a:cxn ang="0">
                    <a:pos x="T2" y="T3"/>
                  </a:cxn>
                  <a:cxn ang="0">
                    <a:pos x="T4" y="T5"/>
                  </a:cxn>
                  <a:cxn ang="0">
                    <a:pos x="T6" y="T7"/>
                  </a:cxn>
                  <a:cxn ang="0">
                    <a:pos x="T8" y="T9"/>
                  </a:cxn>
                  <a:cxn ang="0">
                    <a:pos x="T10" y="T11"/>
                  </a:cxn>
                  <a:cxn ang="0">
                    <a:pos x="T12" y="T13"/>
                  </a:cxn>
                </a:cxnLst>
                <a:rect l="0" t="0" r="r" b="b"/>
                <a:pathLst>
                  <a:path w="1400" h="482">
                    <a:moveTo>
                      <a:pt x="0" y="482"/>
                    </a:moveTo>
                    <a:cubicBezTo>
                      <a:pt x="15" y="420"/>
                      <a:pt x="26" y="349"/>
                      <a:pt x="46" y="296"/>
                    </a:cubicBezTo>
                    <a:cubicBezTo>
                      <a:pt x="66" y="243"/>
                      <a:pt x="93" y="201"/>
                      <a:pt x="120" y="161"/>
                    </a:cubicBezTo>
                    <a:cubicBezTo>
                      <a:pt x="147" y="121"/>
                      <a:pt x="176" y="82"/>
                      <a:pt x="208" y="57"/>
                    </a:cubicBezTo>
                    <a:cubicBezTo>
                      <a:pt x="240" y="32"/>
                      <a:pt x="268" y="18"/>
                      <a:pt x="312" y="9"/>
                    </a:cubicBezTo>
                    <a:cubicBezTo>
                      <a:pt x="356" y="0"/>
                      <a:pt x="291" y="2"/>
                      <a:pt x="472" y="1"/>
                    </a:cubicBezTo>
                    <a:cubicBezTo>
                      <a:pt x="653" y="0"/>
                      <a:pt x="1207" y="1"/>
                      <a:pt x="1400" y="1"/>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718" name="未知">
                <a:extLst>
                  <a:ext uri="{FF2B5EF4-FFF2-40B4-BE49-F238E27FC236}">
                    <a16:creationId xmlns:a16="http://schemas.microsoft.com/office/drawing/2014/main" id="{E0E0D764-6526-4D83-8CA7-DD4F2AC7F0DB}"/>
                  </a:ext>
                </a:extLst>
              </p:cNvPr>
              <p:cNvSpPr>
                <a:spLocks noChangeArrowheads="1"/>
              </p:cNvSpPr>
              <p:nvPr/>
            </p:nvSpPr>
            <p:spPr bwMode="auto">
              <a:xfrm>
                <a:off x="288" y="250"/>
                <a:ext cx="960" cy="562"/>
              </a:xfrm>
              <a:custGeom>
                <a:avLst/>
                <a:gdLst>
                  <a:gd name="T0" fmla="*/ 0 w 1400"/>
                  <a:gd name="T1" fmla="*/ 482 h 482"/>
                  <a:gd name="T2" fmla="*/ 46 w 1400"/>
                  <a:gd name="T3" fmla="*/ 296 h 482"/>
                  <a:gd name="T4" fmla="*/ 120 w 1400"/>
                  <a:gd name="T5" fmla="*/ 161 h 482"/>
                  <a:gd name="T6" fmla="*/ 208 w 1400"/>
                  <a:gd name="T7" fmla="*/ 57 h 482"/>
                  <a:gd name="T8" fmla="*/ 312 w 1400"/>
                  <a:gd name="T9" fmla="*/ 9 h 482"/>
                  <a:gd name="T10" fmla="*/ 472 w 1400"/>
                  <a:gd name="T11" fmla="*/ 1 h 482"/>
                  <a:gd name="T12" fmla="*/ 1400 w 1400"/>
                  <a:gd name="T13" fmla="*/ 1 h 482"/>
                </a:gdLst>
                <a:ahLst/>
                <a:cxnLst>
                  <a:cxn ang="0">
                    <a:pos x="T0" y="T1"/>
                  </a:cxn>
                  <a:cxn ang="0">
                    <a:pos x="T2" y="T3"/>
                  </a:cxn>
                  <a:cxn ang="0">
                    <a:pos x="T4" y="T5"/>
                  </a:cxn>
                  <a:cxn ang="0">
                    <a:pos x="T6" y="T7"/>
                  </a:cxn>
                  <a:cxn ang="0">
                    <a:pos x="T8" y="T9"/>
                  </a:cxn>
                  <a:cxn ang="0">
                    <a:pos x="T10" y="T11"/>
                  </a:cxn>
                  <a:cxn ang="0">
                    <a:pos x="T12" y="T13"/>
                  </a:cxn>
                </a:cxnLst>
                <a:rect l="0" t="0" r="r" b="b"/>
                <a:pathLst>
                  <a:path w="1400" h="482">
                    <a:moveTo>
                      <a:pt x="0" y="482"/>
                    </a:moveTo>
                    <a:cubicBezTo>
                      <a:pt x="15" y="420"/>
                      <a:pt x="26" y="349"/>
                      <a:pt x="46" y="296"/>
                    </a:cubicBezTo>
                    <a:cubicBezTo>
                      <a:pt x="66" y="243"/>
                      <a:pt x="93" y="201"/>
                      <a:pt x="120" y="161"/>
                    </a:cubicBezTo>
                    <a:cubicBezTo>
                      <a:pt x="147" y="121"/>
                      <a:pt x="176" y="82"/>
                      <a:pt x="208" y="57"/>
                    </a:cubicBezTo>
                    <a:cubicBezTo>
                      <a:pt x="240" y="32"/>
                      <a:pt x="268" y="18"/>
                      <a:pt x="312" y="9"/>
                    </a:cubicBezTo>
                    <a:cubicBezTo>
                      <a:pt x="356" y="0"/>
                      <a:pt x="291" y="2"/>
                      <a:pt x="472" y="1"/>
                    </a:cubicBezTo>
                    <a:cubicBezTo>
                      <a:pt x="653" y="0"/>
                      <a:pt x="1207" y="1"/>
                      <a:pt x="1400" y="1"/>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719" name="Rectangle 165">
                <a:extLst>
                  <a:ext uri="{FF2B5EF4-FFF2-40B4-BE49-F238E27FC236}">
                    <a16:creationId xmlns:a16="http://schemas.microsoft.com/office/drawing/2014/main" id="{AFA6BE41-EFDB-43C0-97B0-2C20434B6318}"/>
                  </a:ext>
                </a:extLst>
              </p:cNvPr>
              <p:cNvSpPr>
                <a:spLocks noChangeArrowheads="1"/>
              </p:cNvSpPr>
              <p:nvPr/>
            </p:nvSpPr>
            <p:spPr bwMode="auto">
              <a:xfrm>
                <a:off x="1344" y="785"/>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i="1">
                    <a:sym typeface="Symbol" panose="05050102010706020507" pitchFamily="18" charset="2"/>
                  </a:rPr>
                  <a:t>u</a:t>
                </a:r>
                <a:r>
                  <a:rPr lang="en-US" altLang="zh-CN" sz="2000" b="1" baseline="-25000">
                    <a:sym typeface="Symbol" panose="05050102010706020507" pitchFamily="18" charset="2"/>
                  </a:rPr>
                  <a:t>DS</a:t>
                </a:r>
                <a:endParaRPr lang="en-US" altLang="zh-CN" sz="2000" b="1">
                  <a:sym typeface="Symbol" panose="05050102010706020507" pitchFamily="18" charset="2"/>
                </a:endParaRPr>
              </a:p>
            </p:txBody>
          </p:sp>
        </p:grpSp>
        <p:sp>
          <p:nvSpPr>
            <p:cNvPr id="109720" name="Text Box 166">
              <a:extLst>
                <a:ext uri="{FF2B5EF4-FFF2-40B4-BE49-F238E27FC236}">
                  <a16:creationId xmlns:a16="http://schemas.microsoft.com/office/drawing/2014/main" id="{37EC80C1-7DB1-410B-B07D-36670A4B8D11}"/>
                </a:ext>
              </a:extLst>
            </p:cNvPr>
            <p:cNvSpPr txBox="1">
              <a:spLocks noChangeArrowheads="1"/>
            </p:cNvSpPr>
            <p:nvPr/>
          </p:nvSpPr>
          <p:spPr bwMode="auto">
            <a:xfrm>
              <a:off x="40" y="85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sz="2000" b="1" i="1">
                  <a:ea typeface="黑体" panose="02010609060101010101" pitchFamily="49" charset="-122"/>
                </a:rPr>
                <a:t>O</a:t>
              </a:r>
            </a:p>
          </p:txBody>
        </p:sp>
      </p:grpSp>
      <p:grpSp>
        <p:nvGrpSpPr>
          <p:cNvPr id="17" name="Group 167">
            <a:extLst>
              <a:ext uri="{FF2B5EF4-FFF2-40B4-BE49-F238E27FC236}">
                <a16:creationId xmlns:a16="http://schemas.microsoft.com/office/drawing/2014/main" id="{BC7FE464-02C3-428E-81E4-6EC4DA96DA4A}"/>
              </a:ext>
            </a:extLst>
          </p:cNvPr>
          <p:cNvGrpSpPr>
            <a:grpSpLocks/>
          </p:cNvGrpSpPr>
          <p:nvPr/>
        </p:nvGrpSpPr>
        <p:grpSpPr bwMode="auto">
          <a:xfrm>
            <a:off x="3998913" y="3173413"/>
            <a:ext cx="1978025" cy="1550987"/>
            <a:chOff x="0" y="0"/>
            <a:chExt cx="1246" cy="977"/>
          </a:xfrm>
        </p:grpSpPr>
        <p:grpSp>
          <p:nvGrpSpPr>
            <p:cNvPr id="109722" name="Group 168">
              <a:extLst>
                <a:ext uri="{FF2B5EF4-FFF2-40B4-BE49-F238E27FC236}">
                  <a16:creationId xmlns:a16="http://schemas.microsoft.com/office/drawing/2014/main" id="{C323896E-62B2-483D-8D26-1572D2ED5FA5}"/>
                </a:ext>
              </a:extLst>
            </p:cNvPr>
            <p:cNvGrpSpPr>
              <a:grpSpLocks/>
            </p:cNvGrpSpPr>
            <p:nvPr/>
          </p:nvGrpSpPr>
          <p:grpSpPr bwMode="auto">
            <a:xfrm>
              <a:off x="0" y="0"/>
              <a:ext cx="1246" cy="977"/>
              <a:chOff x="0" y="0"/>
              <a:chExt cx="1246" cy="977"/>
            </a:xfrm>
          </p:grpSpPr>
          <p:sp>
            <p:nvSpPr>
              <p:cNvPr id="109723" name="Line 169">
                <a:extLst>
                  <a:ext uri="{FF2B5EF4-FFF2-40B4-BE49-F238E27FC236}">
                    <a16:creationId xmlns:a16="http://schemas.microsoft.com/office/drawing/2014/main" id="{5573B103-ED0E-49D9-B08C-9764C83DC2C4}"/>
                  </a:ext>
                </a:extLst>
              </p:cNvPr>
              <p:cNvSpPr>
                <a:spLocks noChangeShapeType="1"/>
              </p:cNvSpPr>
              <p:nvPr/>
            </p:nvSpPr>
            <p:spPr bwMode="auto">
              <a:xfrm>
                <a:off x="374" y="305"/>
                <a:ext cx="816" cy="0"/>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9724" name="Line 170">
                <a:extLst>
                  <a:ext uri="{FF2B5EF4-FFF2-40B4-BE49-F238E27FC236}">
                    <a16:creationId xmlns:a16="http://schemas.microsoft.com/office/drawing/2014/main" id="{31D85B44-8E84-466B-934F-21A404F0F927}"/>
                  </a:ext>
                </a:extLst>
              </p:cNvPr>
              <p:cNvSpPr>
                <a:spLocks noChangeShapeType="1"/>
              </p:cNvSpPr>
              <p:nvPr/>
            </p:nvSpPr>
            <p:spPr bwMode="auto">
              <a:xfrm flipV="1">
                <a:off x="422" y="161"/>
                <a:ext cx="0" cy="816"/>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9725" name="Text Box 171">
                <a:extLst>
                  <a:ext uri="{FF2B5EF4-FFF2-40B4-BE49-F238E27FC236}">
                    <a16:creationId xmlns:a16="http://schemas.microsoft.com/office/drawing/2014/main" id="{4BF47BF5-8F9D-49FD-AD8A-DF5EC93DCF2E}"/>
                  </a:ext>
                </a:extLst>
              </p:cNvPr>
              <p:cNvSpPr txBox="1">
                <a:spLocks noChangeArrowheads="1"/>
              </p:cNvSpPr>
              <p:nvPr/>
            </p:nvSpPr>
            <p:spPr bwMode="auto">
              <a:xfrm>
                <a:off x="902" y="48"/>
                <a:ext cx="3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i="1"/>
                  <a:t>u</a:t>
                </a:r>
                <a:r>
                  <a:rPr lang="en-US" altLang="zh-CN" sz="2000" b="1" baseline="-25000"/>
                  <a:t>GS</a:t>
                </a:r>
                <a:endParaRPr lang="en-US" altLang="zh-CN" sz="2000" b="1"/>
              </a:p>
            </p:txBody>
          </p:sp>
          <p:sp>
            <p:nvSpPr>
              <p:cNvPr id="109726" name="Text Box 172">
                <a:extLst>
                  <a:ext uri="{FF2B5EF4-FFF2-40B4-BE49-F238E27FC236}">
                    <a16:creationId xmlns:a16="http://schemas.microsoft.com/office/drawing/2014/main" id="{DCD1A953-2FBE-49B4-829A-D777180D1E91}"/>
                  </a:ext>
                </a:extLst>
              </p:cNvPr>
              <p:cNvSpPr txBox="1">
                <a:spLocks noChangeArrowheads="1"/>
              </p:cNvSpPr>
              <p:nvPr/>
            </p:nvSpPr>
            <p:spPr bwMode="auto">
              <a:xfrm>
                <a:off x="182" y="0"/>
                <a:ext cx="2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i="1"/>
                  <a:t>i</a:t>
                </a:r>
                <a:r>
                  <a:rPr lang="en-US" altLang="zh-CN" sz="2000" b="1" baseline="-25000"/>
                  <a:t>D</a:t>
                </a:r>
                <a:endParaRPr lang="en-US" altLang="zh-CN" sz="2000" b="1"/>
              </a:p>
            </p:txBody>
          </p:sp>
          <p:sp>
            <p:nvSpPr>
              <p:cNvPr id="109727" name="Rectangle 173">
                <a:extLst>
                  <a:ext uri="{FF2B5EF4-FFF2-40B4-BE49-F238E27FC236}">
                    <a16:creationId xmlns:a16="http://schemas.microsoft.com/office/drawing/2014/main" id="{D3E7C44B-7CB5-467C-8DE4-C4B947728F6D}"/>
                  </a:ext>
                </a:extLst>
              </p:cNvPr>
              <p:cNvSpPr>
                <a:spLocks noChangeArrowheads="1"/>
              </p:cNvSpPr>
              <p:nvPr/>
            </p:nvSpPr>
            <p:spPr bwMode="auto">
              <a:xfrm>
                <a:off x="662" y="65"/>
                <a:ext cx="2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i="1">
                    <a:solidFill>
                      <a:srgbClr val="0033CC"/>
                    </a:solidFill>
                    <a:sym typeface="Symbol" panose="05050102010706020507" pitchFamily="18" charset="2"/>
                  </a:rPr>
                  <a:t>U</a:t>
                </a:r>
                <a:r>
                  <a:rPr lang="en-US" altLang="zh-CN" sz="2000" b="1" baseline="-25000">
                    <a:solidFill>
                      <a:srgbClr val="0033CC"/>
                    </a:solidFill>
                    <a:sym typeface="Symbol" panose="05050102010706020507" pitchFamily="18" charset="2"/>
                  </a:rPr>
                  <a:t>P</a:t>
                </a:r>
              </a:p>
            </p:txBody>
          </p:sp>
          <p:sp>
            <p:nvSpPr>
              <p:cNvPr id="109728" name="Rectangle 174">
                <a:extLst>
                  <a:ext uri="{FF2B5EF4-FFF2-40B4-BE49-F238E27FC236}">
                    <a16:creationId xmlns:a16="http://schemas.microsoft.com/office/drawing/2014/main" id="{053EC4BC-2EB5-435A-A9C1-9AE28AB590A4}"/>
                  </a:ext>
                </a:extLst>
              </p:cNvPr>
              <p:cNvSpPr>
                <a:spLocks noChangeArrowheads="1"/>
              </p:cNvSpPr>
              <p:nvPr/>
            </p:nvSpPr>
            <p:spPr bwMode="auto">
              <a:xfrm>
                <a:off x="0" y="641"/>
                <a:ext cx="6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r>
                  <a:rPr lang="en-US" altLang="zh-CN" sz="2000" b="1" i="1">
                    <a:ea typeface="楷体_GB2312" pitchFamily="1" charset="-122"/>
                  </a:rPr>
                  <a:t>I</a:t>
                </a:r>
                <a:r>
                  <a:rPr lang="en-US" altLang="zh-CN" sz="2000" b="1" baseline="-25000">
                    <a:ea typeface="楷体_GB2312" pitchFamily="1" charset="-122"/>
                  </a:rPr>
                  <a:t>DSS</a:t>
                </a:r>
              </a:p>
            </p:txBody>
          </p:sp>
          <p:sp>
            <p:nvSpPr>
              <p:cNvPr id="109729" name="未知">
                <a:extLst>
                  <a:ext uri="{FF2B5EF4-FFF2-40B4-BE49-F238E27FC236}">
                    <a16:creationId xmlns:a16="http://schemas.microsoft.com/office/drawing/2014/main" id="{A768536B-C4E0-481E-BC0A-ABBBBB9E95D9}"/>
                  </a:ext>
                </a:extLst>
              </p:cNvPr>
              <p:cNvSpPr>
                <a:spLocks noChangeArrowheads="1"/>
              </p:cNvSpPr>
              <p:nvPr/>
            </p:nvSpPr>
            <p:spPr bwMode="auto">
              <a:xfrm>
                <a:off x="420" y="317"/>
                <a:ext cx="482" cy="468"/>
              </a:xfrm>
              <a:custGeom>
                <a:avLst/>
                <a:gdLst>
                  <a:gd name="T0" fmla="*/ 482 w 482"/>
                  <a:gd name="T1" fmla="*/ 0 h 468"/>
                  <a:gd name="T2" fmla="*/ 365 w 482"/>
                  <a:gd name="T3" fmla="*/ 61 h 468"/>
                  <a:gd name="T4" fmla="*/ 274 w 482"/>
                  <a:gd name="T5" fmla="*/ 111 h 468"/>
                  <a:gd name="T6" fmla="*/ 196 w 482"/>
                  <a:gd name="T7" fmla="*/ 177 h 468"/>
                  <a:gd name="T8" fmla="*/ 108 w 482"/>
                  <a:gd name="T9" fmla="*/ 282 h 468"/>
                  <a:gd name="T10" fmla="*/ 0 w 482"/>
                  <a:gd name="T11" fmla="*/ 468 h 468"/>
                </a:gdLst>
                <a:ahLst/>
                <a:cxnLst>
                  <a:cxn ang="0">
                    <a:pos x="T0" y="T1"/>
                  </a:cxn>
                  <a:cxn ang="0">
                    <a:pos x="T2" y="T3"/>
                  </a:cxn>
                  <a:cxn ang="0">
                    <a:pos x="T4" y="T5"/>
                  </a:cxn>
                  <a:cxn ang="0">
                    <a:pos x="T6" y="T7"/>
                  </a:cxn>
                  <a:cxn ang="0">
                    <a:pos x="T8" y="T9"/>
                  </a:cxn>
                  <a:cxn ang="0">
                    <a:pos x="T10" y="T11"/>
                  </a:cxn>
                </a:cxnLst>
                <a:rect l="0" t="0" r="r" b="b"/>
                <a:pathLst>
                  <a:path w="482" h="468">
                    <a:moveTo>
                      <a:pt x="482" y="0"/>
                    </a:moveTo>
                    <a:cubicBezTo>
                      <a:pt x="461" y="10"/>
                      <a:pt x="400" y="43"/>
                      <a:pt x="365" y="61"/>
                    </a:cubicBezTo>
                    <a:cubicBezTo>
                      <a:pt x="330" y="79"/>
                      <a:pt x="302" y="92"/>
                      <a:pt x="274" y="111"/>
                    </a:cubicBezTo>
                    <a:cubicBezTo>
                      <a:pt x="245" y="131"/>
                      <a:pt x="223" y="149"/>
                      <a:pt x="196" y="177"/>
                    </a:cubicBezTo>
                    <a:cubicBezTo>
                      <a:pt x="169" y="206"/>
                      <a:pt x="141" y="233"/>
                      <a:pt x="108" y="282"/>
                    </a:cubicBezTo>
                    <a:cubicBezTo>
                      <a:pt x="75" y="331"/>
                      <a:pt x="22" y="429"/>
                      <a:pt x="0" y="468"/>
                    </a:cubicBezTo>
                  </a:path>
                </a:pathLst>
              </a:custGeom>
              <a:noFill/>
              <a:ln w="38100">
                <a:solidFill>
                  <a:srgbClr val="0033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09730" name="Text Box 176">
              <a:extLst>
                <a:ext uri="{FF2B5EF4-FFF2-40B4-BE49-F238E27FC236}">
                  <a16:creationId xmlns:a16="http://schemas.microsoft.com/office/drawing/2014/main" id="{C785C624-F22F-49CE-8183-5405AD66C557}"/>
                </a:ext>
              </a:extLst>
            </p:cNvPr>
            <p:cNvSpPr txBox="1">
              <a:spLocks noChangeArrowheads="1"/>
            </p:cNvSpPr>
            <p:nvPr/>
          </p:nvSpPr>
          <p:spPr bwMode="auto">
            <a:xfrm>
              <a:off x="409" y="103"/>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sz="2000" b="1" i="1">
                  <a:ea typeface="黑体" panose="02010609060101010101" pitchFamily="49" charset="-122"/>
                </a:rPr>
                <a:t>O</a:t>
              </a:r>
            </a:p>
          </p:txBody>
        </p:sp>
      </p:grpSp>
      <p:grpSp>
        <p:nvGrpSpPr>
          <p:cNvPr id="19" name="Group 177">
            <a:extLst>
              <a:ext uri="{FF2B5EF4-FFF2-40B4-BE49-F238E27FC236}">
                <a16:creationId xmlns:a16="http://schemas.microsoft.com/office/drawing/2014/main" id="{3DA398FD-B634-48FC-B44E-10A253687B1F}"/>
              </a:ext>
            </a:extLst>
          </p:cNvPr>
          <p:cNvGrpSpPr>
            <a:grpSpLocks/>
          </p:cNvGrpSpPr>
          <p:nvPr/>
        </p:nvGrpSpPr>
        <p:grpSpPr bwMode="auto">
          <a:xfrm>
            <a:off x="4038600" y="1550988"/>
            <a:ext cx="1889125" cy="1725612"/>
            <a:chOff x="0" y="0"/>
            <a:chExt cx="1190" cy="1087"/>
          </a:xfrm>
        </p:grpSpPr>
        <p:grpSp>
          <p:nvGrpSpPr>
            <p:cNvPr id="109732" name="Group 178">
              <a:extLst>
                <a:ext uri="{FF2B5EF4-FFF2-40B4-BE49-F238E27FC236}">
                  <a16:creationId xmlns:a16="http://schemas.microsoft.com/office/drawing/2014/main" id="{2299560C-AFD5-4E95-9476-CCD34C8E9DAC}"/>
                </a:ext>
              </a:extLst>
            </p:cNvPr>
            <p:cNvGrpSpPr>
              <a:grpSpLocks/>
            </p:cNvGrpSpPr>
            <p:nvPr/>
          </p:nvGrpSpPr>
          <p:grpSpPr bwMode="auto">
            <a:xfrm>
              <a:off x="0" y="0"/>
              <a:ext cx="1190" cy="1087"/>
              <a:chOff x="0" y="0"/>
              <a:chExt cx="1190" cy="1087"/>
            </a:xfrm>
          </p:grpSpPr>
          <p:sp>
            <p:nvSpPr>
              <p:cNvPr id="109733" name="Line 179">
                <a:extLst>
                  <a:ext uri="{FF2B5EF4-FFF2-40B4-BE49-F238E27FC236}">
                    <a16:creationId xmlns:a16="http://schemas.microsoft.com/office/drawing/2014/main" id="{81755829-97DF-4563-8C8F-A38F649E3691}"/>
                  </a:ext>
                </a:extLst>
              </p:cNvPr>
              <p:cNvSpPr>
                <a:spLocks noChangeShapeType="1"/>
              </p:cNvSpPr>
              <p:nvPr/>
            </p:nvSpPr>
            <p:spPr bwMode="auto">
              <a:xfrm>
                <a:off x="0" y="881"/>
                <a:ext cx="816" cy="0"/>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9734" name="Line 180">
                <a:extLst>
                  <a:ext uri="{FF2B5EF4-FFF2-40B4-BE49-F238E27FC236}">
                    <a16:creationId xmlns:a16="http://schemas.microsoft.com/office/drawing/2014/main" id="{339CB941-5570-48AD-8179-50FEF27CB550}"/>
                  </a:ext>
                </a:extLst>
              </p:cNvPr>
              <p:cNvSpPr>
                <a:spLocks noChangeShapeType="1"/>
              </p:cNvSpPr>
              <p:nvPr/>
            </p:nvSpPr>
            <p:spPr bwMode="auto">
              <a:xfrm flipV="1">
                <a:off x="576" y="65"/>
                <a:ext cx="0" cy="816"/>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09735" name="未知">
                <a:extLst>
                  <a:ext uri="{FF2B5EF4-FFF2-40B4-BE49-F238E27FC236}">
                    <a16:creationId xmlns:a16="http://schemas.microsoft.com/office/drawing/2014/main" id="{B9BEEEFB-848C-4E5D-B71E-6F30DC08D15B}"/>
                  </a:ext>
                </a:extLst>
              </p:cNvPr>
              <p:cNvSpPr>
                <a:spLocks noChangeArrowheads="1"/>
              </p:cNvSpPr>
              <p:nvPr/>
            </p:nvSpPr>
            <p:spPr bwMode="auto">
              <a:xfrm>
                <a:off x="240" y="401"/>
                <a:ext cx="336" cy="480"/>
              </a:xfrm>
              <a:custGeom>
                <a:avLst/>
                <a:gdLst>
                  <a:gd name="T0" fmla="*/ 0 w 588"/>
                  <a:gd name="T1" fmla="*/ 1122 h 1122"/>
                  <a:gd name="T2" fmla="*/ 168 w 588"/>
                  <a:gd name="T3" fmla="*/ 1014 h 1122"/>
                  <a:gd name="T4" fmla="*/ 294 w 588"/>
                  <a:gd name="T5" fmla="*/ 864 h 1122"/>
                  <a:gd name="T6" fmla="*/ 396 w 588"/>
                  <a:gd name="T7" fmla="*/ 684 h 1122"/>
                  <a:gd name="T8" fmla="*/ 504 w 588"/>
                  <a:gd name="T9" fmla="*/ 408 h 1122"/>
                  <a:gd name="T10" fmla="*/ 588 w 588"/>
                  <a:gd name="T11" fmla="*/ 0 h 1122"/>
                </a:gdLst>
                <a:ahLst/>
                <a:cxnLst>
                  <a:cxn ang="0">
                    <a:pos x="T0" y="T1"/>
                  </a:cxn>
                  <a:cxn ang="0">
                    <a:pos x="T2" y="T3"/>
                  </a:cxn>
                  <a:cxn ang="0">
                    <a:pos x="T4" y="T5"/>
                  </a:cxn>
                  <a:cxn ang="0">
                    <a:pos x="T6" y="T7"/>
                  </a:cxn>
                  <a:cxn ang="0">
                    <a:pos x="T8" y="T9"/>
                  </a:cxn>
                  <a:cxn ang="0">
                    <a:pos x="T10" y="T11"/>
                  </a:cxn>
                </a:cxnLst>
                <a:rect l="0" t="0" r="r" b="b"/>
                <a:pathLst>
                  <a:path w="588" h="1122">
                    <a:moveTo>
                      <a:pt x="0" y="1122"/>
                    </a:moveTo>
                    <a:cubicBezTo>
                      <a:pt x="28" y="1104"/>
                      <a:pt x="119" y="1057"/>
                      <a:pt x="168" y="1014"/>
                    </a:cubicBezTo>
                    <a:cubicBezTo>
                      <a:pt x="217" y="971"/>
                      <a:pt x="256" y="919"/>
                      <a:pt x="294" y="864"/>
                    </a:cubicBezTo>
                    <a:cubicBezTo>
                      <a:pt x="332" y="809"/>
                      <a:pt x="361" y="760"/>
                      <a:pt x="396" y="684"/>
                    </a:cubicBezTo>
                    <a:cubicBezTo>
                      <a:pt x="431" y="608"/>
                      <a:pt x="472" y="522"/>
                      <a:pt x="504" y="408"/>
                    </a:cubicBezTo>
                    <a:cubicBezTo>
                      <a:pt x="536" y="294"/>
                      <a:pt x="571" y="85"/>
                      <a:pt x="588" y="0"/>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736" name="Text Box 182">
                <a:extLst>
                  <a:ext uri="{FF2B5EF4-FFF2-40B4-BE49-F238E27FC236}">
                    <a16:creationId xmlns:a16="http://schemas.microsoft.com/office/drawing/2014/main" id="{1738394B-3637-4888-82E1-9312E22F6059}"/>
                  </a:ext>
                </a:extLst>
              </p:cNvPr>
              <p:cNvSpPr txBox="1">
                <a:spLocks noChangeArrowheads="1"/>
              </p:cNvSpPr>
              <p:nvPr/>
            </p:nvSpPr>
            <p:spPr bwMode="auto">
              <a:xfrm>
                <a:off x="768" y="768"/>
                <a:ext cx="3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i="1"/>
                  <a:t>u</a:t>
                </a:r>
                <a:r>
                  <a:rPr lang="en-US" altLang="zh-CN" sz="2000" b="1" baseline="-25000"/>
                  <a:t>GS</a:t>
                </a:r>
                <a:endParaRPr lang="en-US" altLang="zh-CN" sz="2000" b="1"/>
              </a:p>
            </p:txBody>
          </p:sp>
          <p:sp>
            <p:nvSpPr>
              <p:cNvPr id="109737" name="Text Box 183">
                <a:extLst>
                  <a:ext uri="{FF2B5EF4-FFF2-40B4-BE49-F238E27FC236}">
                    <a16:creationId xmlns:a16="http://schemas.microsoft.com/office/drawing/2014/main" id="{E98DFCE2-212E-4636-A7DF-D2F8573EDD5D}"/>
                  </a:ext>
                </a:extLst>
              </p:cNvPr>
              <p:cNvSpPr txBox="1">
                <a:spLocks noChangeArrowheads="1"/>
              </p:cNvSpPr>
              <p:nvPr/>
            </p:nvSpPr>
            <p:spPr bwMode="auto">
              <a:xfrm>
                <a:off x="576" y="0"/>
                <a:ext cx="5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i="1"/>
                  <a:t>i</a:t>
                </a:r>
                <a:r>
                  <a:rPr lang="en-US" altLang="zh-CN" sz="2000" b="1" baseline="-25000"/>
                  <a:t>D</a:t>
                </a:r>
                <a:r>
                  <a:rPr lang="en-US" altLang="zh-CN" sz="2000" b="1"/>
                  <a:t> /mA</a:t>
                </a:r>
              </a:p>
            </p:txBody>
          </p:sp>
          <p:sp>
            <p:nvSpPr>
              <p:cNvPr id="109738" name="Rectangle 184">
                <a:extLst>
                  <a:ext uri="{FF2B5EF4-FFF2-40B4-BE49-F238E27FC236}">
                    <a16:creationId xmlns:a16="http://schemas.microsoft.com/office/drawing/2014/main" id="{E66685AE-1613-415F-81B8-90DBADC31ACB}"/>
                  </a:ext>
                </a:extLst>
              </p:cNvPr>
              <p:cNvSpPr>
                <a:spLocks noChangeArrowheads="1"/>
              </p:cNvSpPr>
              <p:nvPr/>
            </p:nvSpPr>
            <p:spPr bwMode="auto">
              <a:xfrm>
                <a:off x="192" y="837"/>
                <a:ext cx="2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i="1">
                    <a:solidFill>
                      <a:srgbClr val="0033CC"/>
                    </a:solidFill>
                    <a:sym typeface="Symbol" panose="05050102010706020507" pitchFamily="18" charset="2"/>
                  </a:rPr>
                  <a:t>U</a:t>
                </a:r>
                <a:r>
                  <a:rPr lang="en-US" altLang="zh-CN" sz="2000" b="1" baseline="-25000">
                    <a:solidFill>
                      <a:srgbClr val="0033CC"/>
                    </a:solidFill>
                    <a:sym typeface="Symbol" panose="05050102010706020507" pitchFamily="18" charset="2"/>
                  </a:rPr>
                  <a:t>P</a:t>
                </a:r>
              </a:p>
            </p:txBody>
          </p:sp>
          <p:sp>
            <p:nvSpPr>
              <p:cNvPr id="109739" name="Rectangle 185">
                <a:extLst>
                  <a:ext uri="{FF2B5EF4-FFF2-40B4-BE49-F238E27FC236}">
                    <a16:creationId xmlns:a16="http://schemas.microsoft.com/office/drawing/2014/main" id="{03B39EA4-5F91-431D-B223-C478FEC72A84}"/>
                  </a:ext>
                </a:extLst>
              </p:cNvPr>
              <p:cNvSpPr>
                <a:spLocks noChangeArrowheads="1"/>
              </p:cNvSpPr>
              <p:nvPr/>
            </p:nvSpPr>
            <p:spPr bwMode="auto">
              <a:xfrm>
                <a:off x="528" y="161"/>
                <a:ext cx="6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r>
                  <a:rPr lang="en-US" altLang="zh-CN" sz="2000" b="1" i="1">
                    <a:ea typeface="楷体_GB2312" pitchFamily="1" charset="-122"/>
                  </a:rPr>
                  <a:t>I</a:t>
                </a:r>
                <a:r>
                  <a:rPr lang="en-US" altLang="zh-CN" sz="2000" b="1" baseline="-25000">
                    <a:ea typeface="楷体_GB2312" pitchFamily="1" charset="-122"/>
                  </a:rPr>
                  <a:t>DSS</a:t>
                </a:r>
              </a:p>
            </p:txBody>
          </p:sp>
        </p:grpSp>
        <p:sp>
          <p:nvSpPr>
            <p:cNvPr id="109740" name="Text Box 186">
              <a:extLst>
                <a:ext uri="{FF2B5EF4-FFF2-40B4-BE49-F238E27FC236}">
                  <a16:creationId xmlns:a16="http://schemas.microsoft.com/office/drawing/2014/main" id="{37ED78E0-3DE8-40BD-87F6-1A0A2E92CD86}"/>
                </a:ext>
              </a:extLst>
            </p:cNvPr>
            <p:cNvSpPr txBox="1">
              <a:spLocks noChangeArrowheads="1"/>
            </p:cNvSpPr>
            <p:nvPr/>
          </p:nvSpPr>
          <p:spPr bwMode="auto">
            <a:xfrm>
              <a:off x="432" y="837"/>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sz="2000" b="1" i="1">
                  <a:ea typeface="黑体" panose="02010609060101010101" pitchFamily="49" charset="-122"/>
                </a:rPr>
                <a:t>O</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9697"/>
                                        </p:tgtEl>
                                        <p:attrNameLst>
                                          <p:attrName>style.visibility</p:attrName>
                                        </p:attrNameLst>
                                      </p:cBhvr>
                                      <p:to>
                                        <p:strVal val="visible"/>
                                      </p:to>
                                    </p:set>
                                    <p:animEffect transition="in" filter="dissolve">
                                      <p:cBhvr>
                                        <p:cTn id="7" dur="500"/>
                                        <p:tgtEl>
                                          <p:spTgt spid="1096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09570"/>
                                        </p:tgtEl>
                                        <p:attrNameLst>
                                          <p:attrName>style.visibility</p:attrName>
                                        </p:attrNameLst>
                                      </p:cBhvr>
                                      <p:to>
                                        <p:strVal val="visible"/>
                                      </p:to>
                                    </p:set>
                                    <p:animEffect transition="in" filter="wipe(up)">
                                      <p:cBhvr>
                                        <p:cTn id="12" dur="500"/>
                                        <p:tgtEl>
                                          <p:spTgt spid="1095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left)">
                                      <p:cBhvr>
                                        <p:cTn id="42" dur="500"/>
                                        <p:tgtEl>
                                          <p:spTgt spid="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left)">
                                      <p:cBhvr>
                                        <p:cTn id="47" dur="500"/>
                                        <p:tgtEl>
                                          <p:spTgt spid="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ipe(left)">
                                      <p:cBhvr>
                                        <p:cTn id="5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697" grpId="0"/>
    </p:bldLst>
  </p:timing>
</p:sld>
</file>

<file path=ppt/slides/slide10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graphicFrame>
        <p:nvGraphicFramePr>
          <p:cNvPr id="110594" name="Group 2">
            <a:extLst>
              <a:ext uri="{FF2B5EF4-FFF2-40B4-BE49-F238E27FC236}">
                <a16:creationId xmlns:a16="http://schemas.microsoft.com/office/drawing/2014/main" id="{60DD161D-7462-4852-ABA4-8D4E76114CE7}"/>
              </a:ext>
            </a:extLst>
          </p:cNvPr>
          <p:cNvGraphicFramePr>
            <a:graphicFrameLocks noGrp="1"/>
          </p:cNvGraphicFramePr>
          <p:nvPr/>
        </p:nvGraphicFramePr>
        <p:xfrm>
          <a:off x="160338" y="685800"/>
          <a:ext cx="8610600" cy="5715000"/>
        </p:xfrm>
        <a:graphic>
          <a:graphicData uri="http://schemas.openxmlformats.org/drawingml/2006/table">
            <a:tbl>
              <a:tblPr/>
              <a:tblGrid>
                <a:gridCol w="12192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2209800">
                  <a:extLst>
                    <a:ext uri="{9D8B030D-6E8A-4147-A177-3AD203B41FA5}">
                      <a16:colId xmlns:a16="http://schemas.microsoft.com/office/drawing/2014/main" val="20003"/>
                    </a:ext>
                  </a:extLst>
                </a:gridCol>
                <a:gridCol w="2667000">
                  <a:extLst>
                    <a:ext uri="{9D8B030D-6E8A-4147-A177-3AD203B41FA5}">
                      <a16:colId xmlns:a16="http://schemas.microsoft.com/office/drawing/2014/main" val="20004"/>
                    </a:ext>
                  </a:extLst>
                </a:gridCol>
              </a:tblGrid>
              <a:tr h="53340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种 类</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符 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转移特性曲线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输出特性曲线</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12925">
                <a:tc>
                  <a:txBody>
                    <a:bodyPr/>
                    <a:lstStyle/>
                    <a:p>
                      <a:pPr marL="0" marR="0" lvl="0" indent="0" algn="ctr" defTabSz="914400" rtl="0" eaLnBrk="1" fontAlgn="base" latinLnBrk="0" hangingPunct="1">
                        <a:lnSpc>
                          <a:spcPct val="100000"/>
                        </a:lnSpc>
                        <a:spcBef>
                          <a:spcPct val="10000"/>
                        </a:spcBef>
                        <a:spcAft>
                          <a:spcPct val="0"/>
                        </a:spcAft>
                        <a:buClrTx/>
                        <a:buSzTx/>
                        <a:buFontTx/>
                        <a:buNone/>
                      </a:pPr>
                      <a:r>
                        <a:rPr kumimoji="0" lang="zh-CN" altLang="en-US" sz="2400" b="1" i="0" u="none" strike="noStrike" cap="none" normalizeH="0" baseline="0">
                          <a:ln>
                            <a:noFill/>
                          </a:ln>
                          <a:solidFill>
                            <a:srgbClr val="9900CC"/>
                          </a:solidFill>
                          <a:effectLst/>
                          <a:latin typeface="Times New Roman" panose="02020603050405020304" pitchFamily="18" charset="0"/>
                          <a:ea typeface="宋体" panose="02010600030101010101" pitchFamily="2" charset="-122"/>
                        </a:rPr>
                        <a:t>绝缘</a:t>
                      </a:r>
                    </a:p>
                    <a:p>
                      <a:pPr marL="0" marR="0" lvl="0" indent="0" algn="ctr" defTabSz="914400" rtl="0" eaLnBrk="1" fontAlgn="base" latinLnBrk="0" hangingPunct="1">
                        <a:lnSpc>
                          <a:spcPct val="100000"/>
                        </a:lnSpc>
                        <a:spcBef>
                          <a:spcPct val="10000"/>
                        </a:spcBef>
                        <a:spcAft>
                          <a:spcPct val="0"/>
                        </a:spcAft>
                        <a:buClrTx/>
                        <a:buSzTx/>
                        <a:buFontTx/>
                        <a:buNone/>
                      </a:pPr>
                      <a:r>
                        <a:rPr kumimoji="0" lang="zh-CN" altLang="en-US" sz="2400" b="1" i="0" u="none" strike="noStrike" cap="none" normalizeH="0" baseline="0">
                          <a:ln>
                            <a:noFill/>
                          </a:ln>
                          <a:solidFill>
                            <a:srgbClr val="9900CC"/>
                          </a:solidFill>
                          <a:effectLst/>
                          <a:latin typeface="Times New Roman" panose="02020603050405020304" pitchFamily="18" charset="0"/>
                          <a:ea typeface="宋体" panose="02010600030101010101" pitchFamily="2" charset="-122"/>
                        </a:rPr>
                        <a:t>栅型</a:t>
                      </a:r>
                    </a:p>
                    <a:p>
                      <a:pPr marL="0" marR="0" lvl="0" indent="0" algn="ctr" defTabSz="914400" rtl="0" eaLnBrk="1" fontAlgn="base" latinLnBrk="0" hangingPunct="1">
                        <a:lnSpc>
                          <a:spcPct val="100000"/>
                        </a:lnSpc>
                        <a:spcBef>
                          <a:spcPct val="10000"/>
                        </a:spcBef>
                        <a:spcAft>
                          <a:spcPct val="0"/>
                        </a:spcAft>
                        <a:buClrTx/>
                        <a:buSzTx/>
                        <a:buFontTx/>
                        <a:buNone/>
                      </a:pPr>
                      <a:r>
                        <a:rPr kumimoji="0" lang="en-US" sz="2400" b="1" i="0" u="none" strike="noStrike" cap="none" normalizeH="0" baseline="0">
                          <a:ln>
                            <a:noFill/>
                          </a:ln>
                          <a:solidFill>
                            <a:srgbClr val="9900CC"/>
                          </a:solidFill>
                          <a:effectLst/>
                          <a:latin typeface="Times New Roman" panose="02020603050405020304" pitchFamily="18" charset="0"/>
                          <a:ea typeface="宋体" panose="02010600030101010101" pitchFamily="2" charset="-122"/>
                        </a:rPr>
                        <a:t>N </a:t>
                      </a:r>
                      <a:r>
                        <a:rPr kumimoji="0" lang="zh-CN" altLang="en-US" sz="2400" b="1" i="0" u="none" strike="noStrike" cap="none" normalizeH="0" baseline="0">
                          <a:ln>
                            <a:noFill/>
                          </a:ln>
                          <a:solidFill>
                            <a:srgbClr val="9900CC"/>
                          </a:solidFill>
                          <a:effectLst/>
                          <a:latin typeface="Times New Roman" panose="02020603050405020304" pitchFamily="18" charset="0"/>
                          <a:ea typeface="宋体" panose="02010600030101010101" pitchFamily="2" charset="-122"/>
                        </a:rPr>
                        <a:t>沟道</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耗尽型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92275">
                <a:tc rowSpan="2">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en-US" sz="2400" b="1" i="0" u="none" strike="noStrike" cap="none" normalizeH="0" baseline="0">
                        <a:ln>
                          <a:noFill/>
                        </a:ln>
                        <a:solidFill>
                          <a:srgbClr val="9900CC"/>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10000"/>
                        </a:spcBef>
                        <a:spcAft>
                          <a:spcPct val="0"/>
                        </a:spcAft>
                        <a:buClrTx/>
                        <a:buSzTx/>
                        <a:buFontTx/>
                        <a:buNone/>
                      </a:pPr>
                      <a:r>
                        <a:rPr kumimoji="0" lang="zh-CN" altLang="en-US" sz="2400" b="1" i="0" u="none" strike="noStrike" cap="none" normalizeH="0" baseline="0">
                          <a:ln>
                            <a:noFill/>
                          </a:ln>
                          <a:solidFill>
                            <a:srgbClr val="9900CC"/>
                          </a:solidFill>
                          <a:effectLst/>
                          <a:latin typeface="Times New Roman" panose="02020603050405020304" pitchFamily="18" charset="0"/>
                          <a:ea typeface="宋体" panose="02010600030101010101" pitchFamily="2" charset="-122"/>
                        </a:rPr>
                        <a:t>绝缘</a:t>
                      </a:r>
                    </a:p>
                    <a:p>
                      <a:pPr marL="0" marR="0" lvl="0" indent="0" algn="ctr" defTabSz="914400" rtl="0" eaLnBrk="1" fontAlgn="base" latinLnBrk="0" hangingPunct="1">
                        <a:lnSpc>
                          <a:spcPct val="100000"/>
                        </a:lnSpc>
                        <a:spcBef>
                          <a:spcPct val="10000"/>
                        </a:spcBef>
                        <a:spcAft>
                          <a:spcPct val="0"/>
                        </a:spcAft>
                        <a:buClrTx/>
                        <a:buSzTx/>
                        <a:buFontTx/>
                        <a:buNone/>
                      </a:pPr>
                      <a:r>
                        <a:rPr kumimoji="0" lang="zh-CN" altLang="en-US" sz="2400" b="1" i="0" u="none" strike="noStrike" cap="none" normalizeH="0" baseline="0">
                          <a:ln>
                            <a:noFill/>
                          </a:ln>
                          <a:solidFill>
                            <a:srgbClr val="9900CC"/>
                          </a:solidFill>
                          <a:effectLst/>
                          <a:latin typeface="Times New Roman" panose="02020603050405020304" pitchFamily="18" charset="0"/>
                          <a:ea typeface="宋体" panose="02010600030101010101" pitchFamily="2" charset="-122"/>
                        </a:rPr>
                        <a:t>栅型</a:t>
                      </a:r>
                    </a:p>
                    <a:p>
                      <a:pPr marL="0" marR="0" lvl="0" indent="0" algn="ctr" defTabSz="914400" rtl="0" eaLnBrk="1" fontAlgn="base" latinLnBrk="0" hangingPunct="1">
                        <a:lnSpc>
                          <a:spcPct val="100000"/>
                        </a:lnSpc>
                        <a:spcBef>
                          <a:spcPct val="10000"/>
                        </a:spcBef>
                        <a:spcAft>
                          <a:spcPct val="0"/>
                        </a:spcAft>
                        <a:buClrTx/>
                        <a:buSzTx/>
                        <a:buFontTx/>
                        <a:buNone/>
                      </a:pPr>
                      <a:r>
                        <a:rPr kumimoji="0" lang="en-US" sz="2400" b="1" i="0" u="none" strike="noStrike" cap="none" normalizeH="0" baseline="0">
                          <a:ln>
                            <a:noFill/>
                          </a:ln>
                          <a:solidFill>
                            <a:srgbClr val="9900CC"/>
                          </a:solidFill>
                          <a:effectLst/>
                          <a:latin typeface="Times New Roman" panose="02020603050405020304" pitchFamily="18" charset="0"/>
                          <a:ea typeface="宋体" panose="02010600030101010101" pitchFamily="2" charset="-122"/>
                        </a:rPr>
                        <a:t>P </a:t>
                      </a:r>
                      <a:r>
                        <a:rPr kumimoji="0" lang="zh-CN" altLang="en-US" sz="2400" b="1" i="0" u="none" strike="noStrike" cap="none" normalizeH="0" baseline="0">
                          <a:ln>
                            <a:noFill/>
                          </a:ln>
                          <a:solidFill>
                            <a:srgbClr val="9900CC"/>
                          </a:solidFill>
                          <a:effectLst/>
                          <a:latin typeface="Times New Roman" panose="02020603050405020304" pitchFamily="18" charset="0"/>
                          <a:ea typeface="宋体" panose="02010600030101010101" pitchFamily="2" charset="-122"/>
                        </a:rPr>
                        <a:t>沟道</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增强型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676400">
                <a:tc v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耗尽型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2" name="Group 45">
            <a:extLst>
              <a:ext uri="{FF2B5EF4-FFF2-40B4-BE49-F238E27FC236}">
                <a16:creationId xmlns:a16="http://schemas.microsoft.com/office/drawing/2014/main" id="{CD58592E-FFF6-4922-BD28-CE4828D52F66}"/>
              </a:ext>
            </a:extLst>
          </p:cNvPr>
          <p:cNvGrpSpPr>
            <a:grpSpLocks/>
          </p:cNvGrpSpPr>
          <p:nvPr/>
        </p:nvGrpSpPr>
        <p:grpSpPr bwMode="auto">
          <a:xfrm>
            <a:off x="2125663" y="1279525"/>
            <a:ext cx="1692275" cy="1673225"/>
            <a:chOff x="0" y="0"/>
            <a:chExt cx="1066" cy="1054"/>
          </a:xfrm>
        </p:grpSpPr>
        <p:grpSp>
          <p:nvGrpSpPr>
            <p:cNvPr id="110625" name="Group 46">
              <a:extLst>
                <a:ext uri="{FF2B5EF4-FFF2-40B4-BE49-F238E27FC236}">
                  <a16:creationId xmlns:a16="http://schemas.microsoft.com/office/drawing/2014/main" id="{4F0882E1-5F02-489B-BE11-B1309907686D}"/>
                </a:ext>
              </a:extLst>
            </p:cNvPr>
            <p:cNvGrpSpPr>
              <a:grpSpLocks/>
            </p:cNvGrpSpPr>
            <p:nvPr/>
          </p:nvGrpSpPr>
          <p:grpSpPr bwMode="auto">
            <a:xfrm>
              <a:off x="720" y="96"/>
              <a:ext cx="346" cy="288"/>
              <a:chOff x="0" y="0"/>
              <a:chExt cx="346" cy="288"/>
            </a:xfrm>
          </p:grpSpPr>
          <p:sp>
            <p:nvSpPr>
              <p:cNvPr id="110626" name="Line 47">
                <a:extLst>
                  <a:ext uri="{FF2B5EF4-FFF2-40B4-BE49-F238E27FC236}">
                    <a16:creationId xmlns:a16="http://schemas.microsoft.com/office/drawing/2014/main" id="{2EC07E5A-6BEA-4CCA-9663-A4CB2EF1A2ED}"/>
                  </a:ext>
                </a:extLst>
              </p:cNvPr>
              <p:cNvSpPr>
                <a:spLocks noChangeShapeType="1"/>
              </p:cNvSpPr>
              <p:nvPr/>
            </p:nvSpPr>
            <p:spPr bwMode="auto">
              <a:xfrm>
                <a:off x="0" y="48"/>
                <a:ext cx="0" cy="240"/>
              </a:xfrm>
              <a:prstGeom prst="line">
                <a:avLst/>
              </a:prstGeom>
              <a:noFill/>
              <a:ln w="28575">
                <a:solidFill>
                  <a:srgbClr val="FF0066"/>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10627" name="Text Box 48">
                <a:extLst>
                  <a:ext uri="{FF2B5EF4-FFF2-40B4-BE49-F238E27FC236}">
                    <a16:creationId xmlns:a16="http://schemas.microsoft.com/office/drawing/2014/main" id="{BE846FA6-CD26-4F02-BDD6-F6B9379641E5}"/>
                  </a:ext>
                </a:extLst>
              </p:cNvPr>
              <p:cNvSpPr txBox="1">
                <a:spLocks noChangeArrowheads="1"/>
              </p:cNvSpPr>
              <p:nvPr/>
            </p:nvSpPr>
            <p:spPr bwMode="auto">
              <a:xfrm>
                <a:off x="0" y="0"/>
                <a:ext cx="3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i="1">
                    <a:solidFill>
                      <a:srgbClr val="0033CC"/>
                    </a:solidFill>
                  </a:rPr>
                  <a:t>I</a:t>
                </a:r>
                <a:r>
                  <a:rPr lang="en-US" altLang="zh-CN" sz="2000" b="1" baseline="-25000">
                    <a:solidFill>
                      <a:srgbClr val="0033CC"/>
                    </a:solidFill>
                  </a:rPr>
                  <a:t>D</a:t>
                </a:r>
              </a:p>
            </p:txBody>
          </p:sp>
        </p:grpSp>
        <p:grpSp>
          <p:nvGrpSpPr>
            <p:cNvPr id="110628" name="Group 49">
              <a:extLst>
                <a:ext uri="{FF2B5EF4-FFF2-40B4-BE49-F238E27FC236}">
                  <a16:creationId xmlns:a16="http://schemas.microsoft.com/office/drawing/2014/main" id="{9EAD09F3-410E-482C-AD9A-32F63658DF7F}"/>
                </a:ext>
              </a:extLst>
            </p:cNvPr>
            <p:cNvGrpSpPr>
              <a:grpSpLocks/>
            </p:cNvGrpSpPr>
            <p:nvPr/>
          </p:nvGrpSpPr>
          <p:grpSpPr bwMode="auto">
            <a:xfrm>
              <a:off x="0" y="0"/>
              <a:ext cx="904" cy="1054"/>
              <a:chOff x="0" y="0"/>
              <a:chExt cx="904" cy="1054"/>
            </a:xfrm>
          </p:grpSpPr>
          <p:sp>
            <p:nvSpPr>
              <p:cNvPr id="110629" name="Line 50">
                <a:extLst>
                  <a:ext uri="{FF2B5EF4-FFF2-40B4-BE49-F238E27FC236}">
                    <a16:creationId xmlns:a16="http://schemas.microsoft.com/office/drawing/2014/main" id="{63445BC8-49DA-4198-A285-EBB1AA190D72}"/>
                  </a:ext>
                </a:extLst>
              </p:cNvPr>
              <p:cNvSpPr>
                <a:spLocks noChangeShapeType="1"/>
              </p:cNvSpPr>
              <p:nvPr/>
            </p:nvSpPr>
            <p:spPr bwMode="auto">
              <a:xfrm>
                <a:off x="318" y="322"/>
                <a:ext cx="0" cy="24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30" name="Line 51">
                <a:extLst>
                  <a:ext uri="{FF2B5EF4-FFF2-40B4-BE49-F238E27FC236}">
                    <a16:creationId xmlns:a16="http://schemas.microsoft.com/office/drawing/2014/main" id="{DC4743D0-DF45-4030-B5C1-5AF182F4C3AF}"/>
                  </a:ext>
                </a:extLst>
              </p:cNvPr>
              <p:cNvSpPr>
                <a:spLocks noChangeShapeType="1"/>
              </p:cNvSpPr>
              <p:nvPr/>
            </p:nvSpPr>
            <p:spPr bwMode="auto">
              <a:xfrm>
                <a:off x="409" y="282"/>
                <a:ext cx="0" cy="32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31" name="Line 52">
                <a:extLst>
                  <a:ext uri="{FF2B5EF4-FFF2-40B4-BE49-F238E27FC236}">
                    <a16:creationId xmlns:a16="http://schemas.microsoft.com/office/drawing/2014/main" id="{575D3522-FBF5-43BB-9E44-1221A98300B7}"/>
                  </a:ext>
                </a:extLst>
              </p:cNvPr>
              <p:cNvSpPr>
                <a:spLocks noChangeShapeType="1"/>
              </p:cNvSpPr>
              <p:nvPr/>
            </p:nvSpPr>
            <p:spPr bwMode="auto">
              <a:xfrm>
                <a:off x="409" y="322"/>
                <a:ext cx="9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32" name="Line 53">
                <a:extLst>
                  <a:ext uri="{FF2B5EF4-FFF2-40B4-BE49-F238E27FC236}">
                    <a16:creationId xmlns:a16="http://schemas.microsoft.com/office/drawing/2014/main" id="{F09DE265-7AFC-41DD-B1E7-46108DE9EDE6}"/>
                  </a:ext>
                </a:extLst>
              </p:cNvPr>
              <p:cNvSpPr>
                <a:spLocks noChangeShapeType="1"/>
              </p:cNvSpPr>
              <p:nvPr/>
            </p:nvSpPr>
            <p:spPr bwMode="auto">
              <a:xfrm>
                <a:off x="409" y="443"/>
                <a:ext cx="181" cy="0"/>
              </a:xfrm>
              <a:prstGeom prst="line">
                <a:avLst/>
              </a:prstGeom>
              <a:noFill/>
              <a:ln w="28575">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10633" name="Line 54">
                <a:extLst>
                  <a:ext uri="{FF2B5EF4-FFF2-40B4-BE49-F238E27FC236}">
                    <a16:creationId xmlns:a16="http://schemas.microsoft.com/office/drawing/2014/main" id="{2B20E41F-86C0-44C8-A068-15A190310CB7}"/>
                  </a:ext>
                </a:extLst>
              </p:cNvPr>
              <p:cNvSpPr>
                <a:spLocks noChangeShapeType="1"/>
              </p:cNvSpPr>
              <p:nvPr/>
            </p:nvSpPr>
            <p:spPr bwMode="auto">
              <a:xfrm>
                <a:off x="409" y="564"/>
                <a:ext cx="9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34" name="Line 55">
                <a:extLst>
                  <a:ext uri="{FF2B5EF4-FFF2-40B4-BE49-F238E27FC236}">
                    <a16:creationId xmlns:a16="http://schemas.microsoft.com/office/drawing/2014/main" id="{38378B13-087B-4638-B1CD-3F40EBAB61B8}"/>
                  </a:ext>
                </a:extLst>
              </p:cNvPr>
              <p:cNvSpPr>
                <a:spLocks noChangeShapeType="1"/>
              </p:cNvSpPr>
              <p:nvPr/>
            </p:nvSpPr>
            <p:spPr bwMode="auto">
              <a:xfrm flipV="1">
                <a:off x="499" y="121"/>
                <a:ext cx="0" cy="2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35" name="Line 56">
                <a:extLst>
                  <a:ext uri="{FF2B5EF4-FFF2-40B4-BE49-F238E27FC236}">
                    <a16:creationId xmlns:a16="http://schemas.microsoft.com/office/drawing/2014/main" id="{C7FF4E36-05B2-4567-9CC2-A2944812A7A3}"/>
                  </a:ext>
                </a:extLst>
              </p:cNvPr>
              <p:cNvSpPr>
                <a:spLocks noChangeShapeType="1"/>
              </p:cNvSpPr>
              <p:nvPr/>
            </p:nvSpPr>
            <p:spPr bwMode="auto">
              <a:xfrm>
                <a:off x="136" y="564"/>
                <a:ext cx="18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36" name="Oval 57">
                <a:extLst>
                  <a:ext uri="{FF2B5EF4-FFF2-40B4-BE49-F238E27FC236}">
                    <a16:creationId xmlns:a16="http://schemas.microsoft.com/office/drawing/2014/main" id="{32BAF741-BD26-4F84-8FCE-7E3E6560AA57}"/>
                  </a:ext>
                </a:extLst>
              </p:cNvPr>
              <p:cNvSpPr>
                <a:spLocks noChangeArrowheads="1"/>
              </p:cNvSpPr>
              <p:nvPr/>
            </p:nvSpPr>
            <p:spPr bwMode="auto">
              <a:xfrm>
                <a:off x="91" y="542"/>
                <a:ext cx="45" cy="4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10637" name="Line 58">
                <a:extLst>
                  <a:ext uri="{FF2B5EF4-FFF2-40B4-BE49-F238E27FC236}">
                    <a16:creationId xmlns:a16="http://schemas.microsoft.com/office/drawing/2014/main" id="{DADCBE39-436C-4887-A0F3-0269D7F29790}"/>
                  </a:ext>
                </a:extLst>
              </p:cNvPr>
              <p:cNvSpPr>
                <a:spLocks noChangeShapeType="1"/>
              </p:cNvSpPr>
              <p:nvPr/>
            </p:nvSpPr>
            <p:spPr bwMode="auto">
              <a:xfrm flipV="1">
                <a:off x="499" y="564"/>
                <a:ext cx="0" cy="2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38" name="Oval 59">
                <a:extLst>
                  <a:ext uri="{FF2B5EF4-FFF2-40B4-BE49-F238E27FC236}">
                    <a16:creationId xmlns:a16="http://schemas.microsoft.com/office/drawing/2014/main" id="{DD903006-0FCE-42DD-A049-AEB896665798}"/>
                  </a:ext>
                </a:extLst>
              </p:cNvPr>
              <p:cNvSpPr>
                <a:spLocks noChangeArrowheads="1"/>
              </p:cNvSpPr>
              <p:nvPr/>
            </p:nvSpPr>
            <p:spPr bwMode="auto">
              <a:xfrm>
                <a:off x="772" y="421"/>
                <a:ext cx="45" cy="4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10639" name="Oval 60">
                <a:extLst>
                  <a:ext uri="{FF2B5EF4-FFF2-40B4-BE49-F238E27FC236}">
                    <a16:creationId xmlns:a16="http://schemas.microsoft.com/office/drawing/2014/main" id="{25B1AC14-91F2-4BD7-9546-E38C239604EC}"/>
                  </a:ext>
                </a:extLst>
              </p:cNvPr>
              <p:cNvSpPr>
                <a:spLocks noChangeArrowheads="1"/>
              </p:cNvSpPr>
              <p:nvPr/>
            </p:nvSpPr>
            <p:spPr bwMode="auto">
              <a:xfrm>
                <a:off x="478" y="806"/>
                <a:ext cx="45" cy="41"/>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10640" name="Oval 61">
                <a:extLst>
                  <a:ext uri="{FF2B5EF4-FFF2-40B4-BE49-F238E27FC236}">
                    <a16:creationId xmlns:a16="http://schemas.microsoft.com/office/drawing/2014/main" id="{F1273865-38AF-4EB5-94E0-E872B7812AC3}"/>
                  </a:ext>
                </a:extLst>
              </p:cNvPr>
              <p:cNvSpPr>
                <a:spLocks noChangeArrowheads="1"/>
              </p:cNvSpPr>
              <p:nvPr/>
            </p:nvSpPr>
            <p:spPr bwMode="auto">
              <a:xfrm>
                <a:off x="478" y="81"/>
                <a:ext cx="45" cy="4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10641" name="Rectangle 62">
                <a:extLst>
                  <a:ext uri="{FF2B5EF4-FFF2-40B4-BE49-F238E27FC236}">
                    <a16:creationId xmlns:a16="http://schemas.microsoft.com/office/drawing/2014/main" id="{47AE106B-59B2-4123-9934-AFB09B07C098}"/>
                  </a:ext>
                </a:extLst>
              </p:cNvPr>
              <p:cNvSpPr>
                <a:spLocks noChangeArrowheads="1"/>
              </p:cNvSpPr>
              <p:nvPr/>
            </p:nvSpPr>
            <p:spPr bwMode="auto">
              <a:xfrm>
                <a:off x="499" y="76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solidFill>
                      <a:srgbClr val="FF3300"/>
                    </a:solidFill>
                  </a:rPr>
                  <a:t>S</a:t>
                </a:r>
              </a:p>
            </p:txBody>
          </p:sp>
          <p:sp>
            <p:nvSpPr>
              <p:cNvPr id="110642" name="Rectangle 63">
                <a:extLst>
                  <a:ext uri="{FF2B5EF4-FFF2-40B4-BE49-F238E27FC236}">
                    <a16:creationId xmlns:a16="http://schemas.microsoft.com/office/drawing/2014/main" id="{3F1D2854-B5F2-41DE-8AD2-8425C60633F7}"/>
                  </a:ext>
                </a:extLst>
              </p:cNvPr>
              <p:cNvSpPr>
                <a:spLocks noChangeArrowheads="1"/>
              </p:cNvSpPr>
              <p:nvPr/>
            </p:nvSpPr>
            <p:spPr bwMode="auto">
              <a:xfrm>
                <a:off x="0" y="595"/>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solidFill>
                      <a:srgbClr val="FF3300"/>
                    </a:solidFill>
                  </a:rPr>
                  <a:t>G</a:t>
                </a:r>
              </a:p>
            </p:txBody>
          </p:sp>
          <p:sp>
            <p:nvSpPr>
              <p:cNvPr id="110643" name="Rectangle 64">
                <a:extLst>
                  <a:ext uri="{FF2B5EF4-FFF2-40B4-BE49-F238E27FC236}">
                    <a16:creationId xmlns:a16="http://schemas.microsoft.com/office/drawing/2014/main" id="{BC45A45A-57B2-4963-95F8-0D4021DD9707}"/>
                  </a:ext>
                </a:extLst>
              </p:cNvPr>
              <p:cNvSpPr>
                <a:spLocks noChangeArrowheads="1"/>
              </p:cNvSpPr>
              <p:nvPr/>
            </p:nvSpPr>
            <p:spPr bwMode="auto">
              <a:xfrm>
                <a:off x="499" y="0"/>
                <a:ext cx="2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a:solidFill>
                      <a:srgbClr val="FF3300"/>
                    </a:solidFill>
                  </a:rPr>
                  <a:t>D</a:t>
                </a:r>
              </a:p>
            </p:txBody>
          </p:sp>
          <p:sp>
            <p:nvSpPr>
              <p:cNvPr id="110644" name="Rectangle 65">
                <a:extLst>
                  <a:ext uri="{FF2B5EF4-FFF2-40B4-BE49-F238E27FC236}">
                    <a16:creationId xmlns:a16="http://schemas.microsoft.com/office/drawing/2014/main" id="{E2A72CF5-B494-481F-BEA0-EF8E59DD0D87}"/>
                  </a:ext>
                </a:extLst>
              </p:cNvPr>
              <p:cNvSpPr>
                <a:spLocks noChangeArrowheads="1"/>
              </p:cNvSpPr>
              <p:nvPr/>
            </p:nvSpPr>
            <p:spPr bwMode="auto">
              <a:xfrm>
                <a:off x="681" y="475"/>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solidFill>
                      <a:srgbClr val="0033CC"/>
                    </a:solidFill>
                  </a:rPr>
                  <a:t>B</a:t>
                </a:r>
              </a:p>
            </p:txBody>
          </p:sp>
          <p:sp>
            <p:nvSpPr>
              <p:cNvPr id="110645" name="Line 66">
                <a:extLst>
                  <a:ext uri="{FF2B5EF4-FFF2-40B4-BE49-F238E27FC236}">
                    <a16:creationId xmlns:a16="http://schemas.microsoft.com/office/drawing/2014/main" id="{54564BBC-1AAD-49A6-B216-29F54E55FB75}"/>
                  </a:ext>
                </a:extLst>
              </p:cNvPr>
              <p:cNvSpPr>
                <a:spLocks noChangeShapeType="1"/>
              </p:cNvSpPr>
              <p:nvPr/>
            </p:nvSpPr>
            <p:spPr bwMode="auto">
              <a:xfrm>
                <a:off x="454" y="443"/>
                <a:ext cx="3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5" name="Group 67">
            <a:extLst>
              <a:ext uri="{FF2B5EF4-FFF2-40B4-BE49-F238E27FC236}">
                <a16:creationId xmlns:a16="http://schemas.microsoft.com/office/drawing/2014/main" id="{D162A1E7-AAE4-4FEE-A1E1-EFFAD9983069}"/>
              </a:ext>
            </a:extLst>
          </p:cNvPr>
          <p:cNvGrpSpPr>
            <a:grpSpLocks/>
          </p:cNvGrpSpPr>
          <p:nvPr/>
        </p:nvGrpSpPr>
        <p:grpSpPr bwMode="auto">
          <a:xfrm>
            <a:off x="6027738" y="1222375"/>
            <a:ext cx="3116262" cy="1809750"/>
            <a:chOff x="0" y="0"/>
            <a:chExt cx="1963" cy="1140"/>
          </a:xfrm>
        </p:grpSpPr>
        <p:sp>
          <p:nvSpPr>
            <p:cNvPr id="110647" name="Line 68">
              <a:extLst>
                <a:ext uri="{FF2B5EF4-FFF2-40B4-BE49-F238E27FC236}">
                  <a16:creationId xmlns:a16="http://schemas.microsoft.com/office/drawing/2014/main" id="{C2F28867-655D-441E-A148-88312CA46BCE}"/>
                </a:ext>
              </a:extLst>
            </p:cNvPr>
            <p:cNvSpPr>
              <a:spLocks noChangeShapeType="1"/>
            </p:cNvSpPr>
            <p:nvPr/>
          </p:nvSpPr>
          <p:spPr bwMode="auto">
            <a:xfrm>
              <a:off x="283" y="900"/>
              <a:ext cx="1259" cy="0"/>
            </a:xfrm>
            <a:prstGeom prst="line">
              <a:avLst/>
            </a:prstGeom>
            <a:noFill/>
            <a:ln w="1905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0648" name="Line 69">
              <a:extLst>
                <a:ext uri="{FF2B5EF4-FFF2-40B4-BE49-F238E27FC236}">
                  <a16:creationId xmlns:a16="http://schemas.microsoft.com/office/drawing/2014/main" id="{82A64CC8-76C9-4B05-88E0-24483ECD56AE}"/>
                </a:ext>
              </a:extLst>
            </p:cNvPr>
            <p:cNvSpPr>
              <a:spLocks noChangeShapeType="1"/>
            </p:cNvSpPr>
            <p:nvPr/>
          </p:nvSpPr>
          <p:spPr bwMode="auto">
            <a:xfrm flipV="1">
              <a:off x="283" y="132"/>
              <a:ext cx="0" cy="768"/>
            </a:xfrm>
            <a:prstGeom prst="line">
              <a:avLst/>
            </a:prstGeom>
            <a:noFill/>
            <a:ln w="1905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0649" name="Line 70">
              <a:extLst>
                <a:ext uri="{FF2B5EF4-FFF2-40B4-BE49-F238E27FC236}">
                  <a16:creationId xmlns:a16="http://schemas.microsoft.com/office/drawing/2014/main" id="{D790C5B0-54DF-4976-B74A-3B02C873ADDA}"/>
                </a:ext>
              </a:extLst>
            </p:cNvPr>
            <p:cNvSpPr>
              <a:spLocks noChangeShapeType="1"/>
            </p:cNvSpPr>
            <p:nvPr/>
          </p:nvSpPr>
          <p:spPr bwMode="auto">
            <a:xfrm>
              <a:off x="283" y="708"/>
              <a:ext cx="4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50" name="Line 71">
              <a:extLst>
                <a:ext uri="{FF2B5EF4-FFF2-40B4-BE49-F238E27FC236}">
                  <a16:creationId xmlns:a16="http://schemas.microsoft.com/office/drawing/2014/main" id="{6C24399C-D6E6-4367-8688-89342C10BF8E}"/>
                </a:ext>
              </a:extLst>
            </p:cNvPr>
            <p:cNvSpPr>
              <a:spLocks noChangeShapeType="1"/>
            </p:cNvSpPr>
            <p:nvPr/>
          </p:nvSpPr>
          <p:spPr bwMode="auto">
            <a:xfrm>
              <a:off x="283" y="468"/>
              <a:ext cx="4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51" name="Line 72">
              <a:extLst>
                <a:ext uri="{FF2B5EF4-FFF2-40B4-BE49-F238E27FC236}">
                  <a16:creationId xmlns:a16="http://schemas.microsoft.com/office/drawing/2014/main" id="{CA0281AB-FF3F-4306-B1E0-3803D7580486}"/>
                </a:ext>
              </a:extLst>
            </p:cNvPr>
            <p:cNvSpPr>
              <a:spLocks noChangeShapeType="1"/>
            </p:cNvSpPr>
            <p:nvPr/>
          </p:nvSpPr>
          <p:spPr bwMode="auto">
            <a:xfrm>
              <a:off x="283" y="228"/>
              <a:ext cx="4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52" name="未知">
              <a:extLst>
                <a:ext uri="{FF2B5EF4-FFF2-40B4-BE49-F238E27FC236}">
                  <a16:creationId xmlns:a16="http://schemas.microsoft.com/office/drawing/2014/main" id="{2A0A55FE-79C5-46A2-A674-78D87A0F2012}"/>
                </a:ext>
              </a:extLst>
            </p:cNvPr>
            <p:cNvSpPr>
              <a:spLocks noChangeArrowheads="1"/>
            </p:cNvSpPr>
            <p:nvPr/>
          </p:nvSpPr>
          <p:spPr bwMode="auto">
            <a:xfrm>
              <a:off x="283" y="633"/>
              <a:ext cx="1218" cy="267"/>
            </a:xfrm>
            <a:custGeom>
              <a:avLst/>
              <a:gdLst>
                <a:gd name="T0" fmla="*/ 0 w 1440"/>
                <a:gd name="T1" fmla="*/ 267 h 267"/>
                <a:gd name="T2" fmla="*/ 48 w 1440"/>
                <a:gd name="T3" fmla="*/ 171 h 267"/>
                <a:gd name="T4" fmla="*/ 120 w 1440"/>
                <a:gd name="T5" fmla="*/ 75 h 267"/>
                <a:gd name="T6" fmla="*/ 256 w 1440"/>
                <a:gd name="T7" fmla="*/ 11 h 267"/>
                <a:gd name="T8" fmla="*/ 472 w 1440"/>
                <a:gd name="T9" fmla="*/ 11 h 267"/>
                <a:gd name="T10" fmla="*/ 824 w 1440"/>
                <a:gd name="T11" fmla="*/ 11 h 267"/>
                <a:gd name="T12" fmla="*/ 648 w 1440"/>
                <a:gd name="T13" fmla="*/ 11 h 267"/>
                <a:gd name="T14" fmla="*/ 1440 w 1440"/>
                <a:gd name="T15" fmla="*/ 11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0" h="267">
                  <a:moveTo>
                    <a:pt x="0" y="267"/>
                  </a:moveTo>
                  <a:cubicBezTo>
                    <a:pt x="16" y="235"/>
                    <a:pt x="28" y="203"/>
                    <a:pt x="48" y="171"/>
                  </a:cubicBezTo>
                  <a:cubicBezTo>
                    <a:pt x="68" y="139"/>
                    <a:pt x="85" y="102"/>
                    <a:pt x="120" y="75"/>
                  </a:cubicBezTo>
                  <a:cubicBezTo>
                    <a:pt x="155" y="48"/>
                    <a:pt x="197" y="22"/>
                    <a:pt x="256" y="11"/>
                  </a:cubicBezTo>
                  <a:cubicBezTo>
                    <a:pt x="315" y="0"/>
                    <a:pt x="377" y="11"/>
                    <a:pt x="472" y="11"/>
                  </a:cubicBezTo>
                  <a:cubicBezTo>
                    <a:pt x="567" y="11"/>
                    <a:pt x="795" y="11"/>
                    <a:pt x="824" y="11"/>
                  </a:cubicBezTo>
                  <a:cubicBezTo>
                    <a:pt x="853" y="11"/>
                    <a:pt x="545" y="11"/>
                    <a:pt x="648" y="11"/>
                  </a:cubicBezTo>
                  <a:cubicBezTo>
                    <a:pt x="751" y="11"/>
                    <a:pt x="1275" y="11"/>
                    <a:pt x="1440" y="11"/>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0653" name="未知">
              <a:extLst>
                <a:ext uri="{FF2B5EF4-FFF2-40B4-BE49-F238E27FC236}">
                  <a16:creationId xmlns:a16="http://schemas.microsoft.com/office/drawing/2014/main" id="{C64AB6B1-9622-40C4-BEC2-3FDB58B09BF4}"/>
                </a:ext>
              </a:extLst>
            </p:cNvPr>
            <p:cNvSpPr>
              <a:spLocks noChangeArrowheads="1"/>
            </p:cNvSpPr>
            <p:nvPr/>
          </p:nvSpPr>
          <p:spPr bwMode="auto">
            <a:xfrm>
              <a:off x="283" y="435"/>
              <a:ext cx="1185" cy="482"/>
            </a:xfrm>
            <a:custGeom>
              <a:avLst/>
              <a:gdLst>
                <a:gd name="T0" fmla="*/ 0 w 1400"/>
                <a:gd name="T1" fmla="*/ 482 h 482"/>
                <a:gd name="T2" fmla="*/ 46 w 1400"/>
                <a:gd name="T3" fmla="*/ 296 h 482"/>
                <a:gd name="T4" fmla="*/ 120 w 1400"/>
                <a:gd name="T5" fmla="*/ 161 h 482"/>
                <a:gd name="T6" fmla="*/ 208 w 1400"/>
                <a:gd name="T7" fmla="*/ 57 h 482"/>
                <a:gd name="T8" fmla="*/ 312 w 1400"/>
                <a:gd name="T9" fmla="*/ 9 h 482"/>
                <a:gd name="T10" fmla="*/ 472 w 1400"/>
                <a:gd name="T11" fmla="*/ 1 h 482"/>
                <a:gd name="T12" fmla="*/ 1400 w 1400"/>
                <a:gd name="T13" fmla="*/ 1 h 482"/>
              </a:gdLst>
              <a:ahLst/>
              <a:cxnLst>
                <a:cxn ang="0">
                  <a:pos x="T0" y="T1"/>
                </a:cxn>
                <a:cxn ang="0">
                  <a:pos x="T2" y="T3"/>
                </a:cxn>
                <a:cxn ang="0">
                  <a:pos x="T4" y="T5"/>
                </a:cxn>
                <a:cxn ang="0">
                  <a:pos x="T6" y="T7"/>
                </a:cxn>
                <a:cxn ang="0">
                  <a:pos x="T8" y="T9"/>
                </a:cxn>
                <a:cxn ang="0">
                  <a:pos x="T10" y="T11"/>
                </a:cxn>
                <a:cxn ang="0">
                  <a:pos x="T12" y="T13"/>
                </a:cxn>
              </a:cxnLst>
              <a:rect l="0" t="0" r="r" b="b"/>
              <a:pathLst>
                <a:path w="1400" h="482">
                  <a:moveTo>
                    <a:pt x="0" y="482"/>
                  </a:moveTo>
                  <a:cubicBezTo>
                    <a:pt x="15" y="420"/>
                    <a:pt x="26" y="349"/>
                    <a:pt x="46" y="296"/>
                  </a:cubicBezTo>
                  <a:cubicBezTo>
                    <a:pt x="66" y="243"/>
                    <a:pt x="93" y="201"/>
                    <a:pt x="120" y="161"/>
                  </a:cubicBezTo>
                  <a:cubicBezTo>
                    <a:pt x="147" y="121"/>
                    <a:pt x="176" y="82"/>
                    <a:pt x="208" y="57"/>
                  </a:cubicBezTo>
                  <a:cubicBezTo>
                    <a:pt x="240" y="32"/>
                    <a:pt x="268" y="18"/>
                    <a:pt x="312" y="9"/>
                  </a:cubicBezTo>
                  <a:cubicBezTo>
                    <a:pt x="356" y="0"/>
                    <a:pt x="291" y="2"/>
                    <a:pt x="472" y="1"/>
                  </a:cubicBezTo>
                  <a:cubicBezTo>
                    <a:pt x="653" y="0"/>
                    <a:pt x="1207" y="1"/>
                    <a:pt x="1400" y="1"/>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0654" name="未知">
              <a:extLst>
                <a:ext uri="{FF2B5EF4-FFF2-40B4-BE49-F238E27FC236}">
                  <a16:creationId xmlns:a16="http://schemas.microsoft.com/office/drawing/2014/main" id="{F063CB1E-4597-4A50-A27E-149CCAF967AA}"/>
                </a:ext>
              </a:extLst>
            </p:cNvPr>
            <p:cNvSpPr>
              <a:spLocks noChangeArrowheads="1"/>
            </p:cNvSpPr>
            <p:nvPr/>
          </p:nvSpPr>
          <p:spPr bwMode="auto">
            <a:xfrm>
              <a:off x="324" y="239"/>
              <a:ext cx="1130" cy="490"/>
            </a:xfrm>
            <a:custGeom>
              <a:avLst/>
              <a:gdLst>
                <a:gd name="T0" fmla="*/ 0 w 1336"/>
                <a:gd name="T1" fmla="*/ 490 h 490"/>
                <a:gd name="T2" fmla="*/ 32 w 1336"/>
                <a:gd name="T3" fmla="*/ 285 h 490"/>
                <a:gd name="T4" fmla="*/ 88 w 1336"/>
                <a:gd name="T5" fmla="*/ 117 h 490"/>
                <a:gd name="T6" fmla="*/ 184 w 1336"/>
                <a:gd name="T7" fmla="*/ 37 h 490"/>
                <a:gd name="T8" fmla="*/ 360 w 1336"/>
                <a:gd name="T9" fmla="*/ 5 h 490"/>
                <a:gd name="T10" fmla="*/ 488 w 1336"/>
                <a:gd name="T11" fmla="*/ 5 h 490"/>
                <a:gd name="T12" fmla="*/ 976 w 1336"/>
                <a:gd name="T13" fmla="*/ 5 h 490"/>
                <a:gd name="T14" fmla="*/ 1336 w 1336"/>
                <a:gd name="T15" fmla="*/ 5 h 4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6" h="490">
                  <a:moveTo>
                    <a:pt x="0" y="490"/>
                  </a:moveTo>
                  <a:cubicBezTo>
                    <a:pt x="5" y="456"/>
                    <a:pt x="17" y="347"/>
                    <a:pt x="32" y="285"/>
                  </a:cubicBezTo>
                  <a:cubicBezTo>
                    <a:pt x="47" y="223"/>
                    <a:pt x="63" y="158"/>
                    <a:pt x="88" y="117"/>
                  </a:cubicBezTo>
                  <a:cubicBezTo>
                    <a:pt x="113" y="76"/>
                    <a:pt x="139" y="56"/>
                    <a:pt x="184" y="37"/>
                  </a:cubicBezTo>
                  <a:cubicBezTo>
                    <a:pt x="229" y="18"/>
                    <a:pt x="309" y="10"/>
                    <a:pt x="360" y="5"/>
                  </a:cubicBezTo>
                  <a:cubicBezTo>
                    <a:pt x="411" y="0"/>
                    <a:pt x="385" y="5"/>
                    <a:pt x="488" y="5"/>
                  </a:cubicBezTo>
                  <a:cubicBezTo>
                    <a:pt x="591" y="5"/>
                    <a:pt x="835" y="5"/>
                    <a:pt x="976" y="5"/>
                  </a:cubicBezTo>
                  <a:cubicBezTo>
                    <a:pt x="1117" y="5"/>
                    <a:pt x="1261" y="5"/>
                    <a:pt x="1336" y="5"/>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0655" name="未知">
              <a:extLst>
                <a:ext uri="{FF2B5EF4-FFF2-40B4-BE49-F238E27FC236}">
                  <a16:creationId xmlns:a16="http://schemas.microsoft.com/office/drawing/2014/main" id="{4EB1932A-D058-4D09-8DE3-A47D89C632A7}"/>
                </a:ext>
              </a:extLst>
            </p:cNvPr>
            <p:cNvSpPr>
              <a:spLocks noChangeArrowheads="1"/>
            </p:cNvSpPr>
            <p:nvPr/>
          </p:nvSpPr>
          <p:spPr bwMode="auto">
            <a:xfrm>
              <a:off x="283" y="852"/>
              <a:ext cx="1178" cy="65"/>
            </a:xfrm>
            <a:custGeom>
              <a:avLst/>
              <a:gdLst>
                <a:gd name="T0" fmla="*/ 0 w 1392"/>
                <a:gd name="T1" fmla="*/ 257 h 257"/>
                <a:gd name="T2" fmla="*/ 48 w 1392"/>
                <a:gd name="T3" fmla="*/ 161 h 257"/>
                <a:gd name="T4" fmla="*/ 96 w 1392"/>
                <a:gd name="T5" fmla="*/ 65 h 257"/>
                <a:gd name="T6" fmla="*/ 288 w 1392"/>
                <a:gd name="T7" fmla="*/ 9 h 257"/>
                <a:gd name="T8" fmla="*/ 1392 w 1392"/>
                <a:gd name="T9" fmla="*/ 9 h 257"/>
              </a:gdLst>
              <a:ahLst/>
              <a:cxnLst>
                <a:cxn ang="0">
                  <a:pos x="T0" y="T1"/>
                </a:cxn>
                <a:cxn ang="0">
                  <a:pos x="T2" y="T3"/>
                </a:cxn>
                <a:cxn ang="0">
                  <a:pos x="T4" y="T5"/>
                </a:cxn>
                <a:cxn ang="0">
                  <a:pos x="T6" y="T7"/>
                </a:cxn>
                <a:cxn ang="0">
                  <a:pos x="T8" y="T9"/>
                </a:cxn>
              </a:cxnLst>
              <a:rect l="0" t="0" r="r" b="b"/>
              <a:pathLst>
                <a:path w="1392" h="257">
                  <a:moveTo>
                    <a:pt x="0" y="257"/>
                  </a:moveTo>
                  <a:cubicBezTo>
                    <a:pt x="16" y="225"/>
                    <a:pt x="32" y="193"/>
                    <a:pt x="48" y="161"/>
                  </a:cubicBezTo>
                  <a:cubicBezTo>
                    <a:pt x="64" y="129"/>
                    <a:pt x="56" y="90"/>
                    <a:pt x="96" y="65"/>
                  </a:cubicBezTo>
                  <a:cubicBezTo>
                    <a:pt x="136" y="40"/>
                    <a:pt x="72" y="18"/>
                    <a:pt x="288" y="9"/>
                  </a:cubicBezTo>
                  <a:cubicBezTo>
                    <a:pt x="504" y="0"/>
                    <a:pt x="1162" y="9"/>
                    <a:pt x="1392" y="9"/>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0656" name="Text Box 77">
              <a:extLst>
                <a:ext uri="{FF2B5EF4-FFF2-40B4-BE49-F238E27FC236}">
                  <a16:creationId xmlns:a16="http://schemas.microsoft.com/office/drawing/2014/main" id="{7F288E49-A940-436E-ADD5-6DAD9848FBF6}"/>
                </a:ext>
              </a:extLst>
            </p:cNvPr>
            <p:cNvSpPr txBox="1">
              <a:spLocks noChangeArrowheads="1"/>
            </p:cNvSpPr>
            <p:nvPr/>
          </p:nvSpPr>
          <p:spPr bwMode="auto">
            <a:xfrm>
              <a:off x="1358" y="890"/>
              <a:ext cx="3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i="1"/>
                <a:t>U</a:t>
              </a:r>
              <a:r>
                <a:rPr lang="en-US" altLang="zh-CN" sz="2000" b="1" baseline="-25000"/>
                <a:t>DS</a:t>
              </a:r>
              <a:endParaRPr lang="en-US" altLang="zh-CN" sz="2000" b="1"/>
            </a:p>
          </p:txBody>
        </p:sp>
        <p:sp>
          <p:nvSpPr>
            <p:cNvPr id="110657" name="Text Box 78">
              <a:extLst>
                <a:ext uri="{FF2B5EF4-FFF2-40B4-BE49-F238E27FC236}">
                  <a16:creationId xmlns:a16="http://schemas.microsoft.com/office/drawing/2014/main" id="{ED0005C7-81A5-4B02-BA8C-78A76AC68EE5}"/>
                </a:ext>
              </a:extLst>
            </p:cNvPr>
            <p:cNvSpPr txBox="1">
              <a:spLocks noChangeArrowheads="1"/>
            </p:cNvSpPr>
            <p:nvPr/>
          </p:nvSpPr>
          <p:spPr bwMode="auto">
            <a:xfrm>
              <a:off x="0" y="19"/>
              <a:ext cx="2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i="1"/>
                <a:t>I</a:t>
              </a:r>
              <a:r>
                <a:rPr lang="en-US" altLang="zh-CN" sz="2000" b="1" baseline="-25000"/>
                <a:t>D</a:t>
              </a:r>
              <a:endParaRPr lang="en-US" altLang="zh-CN" sz="2000" b="1"/>
            </a:p>
          </p:txBody>
        </p:sp>
        <p:sp>
          <p:nvSpPr>
            <p:cNvPr id="110658" name="Rectangle 79">
              <a:extLst>
                <a:ext uri="{FF2B5EF4-FFF2-40B4-BE49-F238E27FC236}">
                  <a16:creationId xmlns:a16="http://schemas.microsoft.com/office/drawing/2014/main" id="{1410189A-37DA-4675-B01D-5E59296FBAD2}"/>
                </a:ext>
              </a:extLst>
            </p:cNvPr>
            <p:cNvSpPr>
              <a:spLocks noChangeArrowheads="1"/>
            </p:cNvSpPr>
            <p:nvPr/>
          </p:nvSpPr>
          <p:spPr bwMode="auto">
            <a:xfrm>
              <a:off x="1339" y="37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a:solidFill>
                    <a:srgbClr val="FF3300"/>
                  </a:solidFill>
                  <a:sym typeface="Symbol" panose="05050102010706020507" pitchFamily="18" charset="2"/>
                </a:rPr>
                <a:t>_</a:t>
              </a:r>
            </a:p>
          </p:txBody>
        </p:sp>
        <p:sp>
          <p:nvSpPr>
            <p:cNvPr id="110659" name="Rectangle 80">
              <a:extLst>
                <a:ext uri="{FF2B5EF4-FFF2-40B4-BE49-F238E27FC236}">
                  <a16:creationId xmlns:a16="http://schemas.microsoft.com/office/drawing/2014/main" id="{8F85F2DB-AC64-4069-A767-064E6940C79C}"/>
                </a:ext>
              </a:extLst>
            </p:cNvPr>
            <p:cNvSpPr>
              <a:spLocks noChangeArrowheads="1"/>
            </p:cNvSpPr>
            <p:nvPr/>
          </p:nvSpPr>
          <p:spPr bwMode="auto">
            <a:xfrm>
              <a:off x="1339" y="218"/>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i="1">
                  <a:solidFill>
                    <a:srgbClr val="FF3300"/>
                  </a:solidFill>
                  <a:sym typeface="Symbol" panose="05050102010706020507" pitchFamily="18" charset="2"/>
                </a:rPr>
                <a:t>U</a:t>
              </a:r>
              <a:r>
                <a:rPr lang="en-US" altLang="zh-CN" sz="2000" b="1" baseline="-25000">
                  <a:solidFill>
                    <a:srgbClr val="FF3300"/>
                  </a:solidFill>
                  <a:sym typeface="Symbol" panose="05050102010706020507" pitchFamily="18" charset="2"/>
                </a:rPr>
                <a:t>GS</a:t>
              </a:r>
              <a:r>
                <a:rPr lang="en-US" altLang="zh-CN" sz="2000" b="1">
                  <a:solidFill>
                    <a:srgbClr val="FF3300"/>
                  </a:solidFill>
                  <a:sym typeface="Symbol" panose="05050102010706020507" pitchFamily="18" charset="2"/>
                </a:rPr>
                <a:t>=0</a:t>
              </a:r>
            </a:p>
          </p:txBody>
        </p:sp>
        <p:sp>
          <p:nvSpPr>
            <p:cNvPr id="110660" name="Rectangle 81">
              <a:extLst>
                <a:ext uri="{FF2B5EF4-FFF2-40B4-BE49-F238E27FC236}">
                  <a16:creationId xmlns:a16="http://schemas.microsoft.com/office/drawing/2014/main" id="{B665C681-C7BF-4874-A7C7-88CA9FA623B9}"/>
                </a:ext>
              </a:extLst>
            </p:cNvPr>
            <p:cNvSpPr>
              <a:spLocks noChangeArrowheads="1"/>
            </p:cNvSpPr>
            <p:nvPr/>
          </p:nvSpPr>
          <p:spPr bwMode="auto">
            <a:xfrm>
              <a:off x="1339" y="0"/>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a:solidFill>
                    <a:srgbClr val="FF3300"/>
                  </a:solidFill>
                  <a:sym typeface="Symbol" panose="05050102010706020507" pitchFamily="18" charset="2"/>
                </a:rPr>
                <a:t>+</a:t>
              </a:r>
            </a:p>
          </p:txBody>
        </p:sp>
        <p:sp>
          <p:nvSpPr>
            <p:cNvPr id="110661" name="Rectangle 82">
              <a:extLst>
                <a:ext uri="{FF2B5EF4-FFF2-40B4-BE49-F238E27FC236}">
                  <a16:creationId xmlns:a16="http://schemas.microsoft.com/office/drawing/2014/main" id="{8EC2CE21-21CF-42D8-AB71-77FC194F5161}"/>
                </a:ext>
              </a:extLst>
            </p:cNvPr>
            <p:cNvSpPr>
              <a:spLocks noChangeArrowheads="1"/>
            </p:cNvSpPr>
            <p:nvPr/>
          </p:nvSpPr>
          <p:spPr bwMode="auto">
            <a:xfrm>
              <a:off x="1339" y="37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a:solidFill>
                    <a:srgbClr val="FF3300"/>
                  </a:solidFill>
                  <a:sym typeface="Symbol" panose="05050102010706020507" pitchFamily="18" charset="2"/>
                </a:rPr>
                <a:t>_</a:t>
              </a:r>
            </a:p>
          </p:txBody>
        </p:sp>
        <p:sp>
          <p:nvSpPr>
            <p:cNvPr id="110662" name="Rectangle 83">
              <a:extLst>
                <a:ext uri="{FF2B5EF4-FFF2-40B4-BE49-F238E27FC236}">
                  <a16:creationId xmlns:a16="http://schemas.microsoft.com/office/drawing/2014/main" id="{F8FB1F27-8E06-4408-9F6B-717F695AA56C}"/>
                </a:ext>
              </a:extLst>
            </p:cNvPr>
            <p:cNvSpPr>
              <a:spLocks noChangeArrowheads="1"/>
            </p:cNvSpPr>
            <p:nvPr/>
          </p:nvSpPr>
          <p:spPr bwMode="auto">
            <a:xfrm>
              <a:off x="1327" y="588"/>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a:solidFill>
                    <a:srgbClr val="FF3300"/>
                  </a:solidFill>
                  <a:sym typeface="Symbol" panose="05050102010706020507" pitchFamily="18" charset="2"/>
                </a:rPr>
                <a:t>_</a:t>
              </a:r>
            </a:p>
          </p:txBody>
        </p:sp>
        <p:sp>
          <p:nvSpPr>
            <p:cNvPr id="110663" name="Rectangle 84">
              <a:extLst>
                <a:ext uri="{FF2B5EF4-FFF2-40B4-BE49-F238E27FC236}">
                  <a16:creationId xmlns:a16="http://schemas.microsoft.com/office/drawing/2014/main" id="{CCA03928-8D15-4A0D-9E2C-04AD85DB756C}"/>
                </a:ext>
              </a:extLst>
            </p:cNvPr>
            <p:cNvSpPr>
              <a:spLocks noChangeArrowheads="1"/>
            </p:cNvSpPr>
            <p:nvPr/>
          </p:nvSpPr>
          <p:spPr bwMode="auto">
            <a:xfrm>
              <a:off x="139" y="890"/>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i="1">
                  <a:solidFill>
                    <a:schemeClr val="tx2"/>
                  </a:solidFill>
                  <a:sym typeface="Symbol" panose="05050102010706020507" pitchFamily="18" charset="2"/>
                </a:rPr>
                <a:t>O</a:t>
              </a:r>
            </a:p>
          </p:txBody>
        </p:sp>
      </p:grpSp>
      <p:grpSp>
        <p:nvGrpSpPr>
          <p:cNvPr id="6" name="Group 85">
            <a:extLst>
              <a:ext uri="{FF2B5EF4-FFF2-40B4-BE49-F238E27FC236}">
                <a16:creationId xmlns:a16="http://schemas.microsoft.com/office/drawing/2014/main" id="{EAA8DF54-23B6-40F2-802B-B6619FE3B1A5}"/>
              </a:ext>
            </a:extLst>
          </p:cNvPr>
          <p:cNvGrpSpPr>
            <a:grpSpLocks/>
          </p:cNvGrpSpPr>
          <p:nvPr/>
        </p:nvGrpSpPr>
        <p:grpSpPr bwMode="auto">
          <a:xfrm>
            <a:off x="4148138" y="1176338"/>
            <a:ext cx="1955800" cy="1844675"/>
            <a:chOff x="0" y="0"/>
            <a:chExt cx="1232" cy="1162"/>
          </a:xfrm>
        </p:grpSpPr>
        <p:grpSp>
          <p:nvGrpSpPr>
            <p:cNvPr id="110665" name="Group 86">
              <a:extLst>
                <a:ext uri="{FF2B5EF4-FFF2-40B4-BE49-F238E27FC236}">
                  <a16:creationId xmlns:a16="http://schemas.microsoft.com/office/drawing/2014/main" id="{F8A54439-9BE9-4F28-B015-7D50F6A13334}"/>
                </a:ext>
              </a:extLst>
            </p:cNvPr>
            <p:cNvGrpSpPr>
              <a:grpSpLocks/>
            </p:cNvGrpSpPr>
            <p:nvPr/>
          </p:nvGrpSpPr>
          <p:grpSpPr bwMode="auto">
            <a:xfrm>
              <a:off x="0" y="0"/>
              <a:ext cx="1232" cy="1162"/>
              <a:chOff x="0" y="0"/>
              <a:chExt cx="1232" cy="1162"/>
            </a:xfrm>
          </p:grpSpPr>
          <p:sp>
            <p:nvSpPr>
              <p:cNvPr id="110666" name="Line 87">
                <a:extLst>
                  <a:ext uri="{FF2B5EF4-FFF2-40B4-BE49-F238E27FC236}">
                    <a16:creationId xmlns:a16="http://schemas.microsoft.com/office/drawing/2014/main" id="{91A3096A-5E9D-47F5-8FFD-4252904E02E7}"/>
                  </a:ext>
                </a:extLst>
              </p:cNvPr>
              <p:cNvSpPr>
                <a:spLocks noChangeShapeType="1"/>
              </p:cNvSpPr>
              <p:nvPr/>
            </p:nvSpPr>
            <p:spPr bwMode="auto">
              <a:xfrm>
                <a:off x="35" y="917"/>
                <a:ext cx="922" cy="0"/>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0667" name="Line 88">
                <a:extLst>
                  <a:ext uri="{FF2B5EF4-FFF2-40B4-BE49-F238E27FC236}">
                    <a16:creationId xmlns:a16="http://schemas.microsoft.com/office/drawing/2014/main" id="{3CB68403-4F58-41E3-B872-E3B518226DFA}"/>
                  </a:ext>
                </a:extLst>
              </p:cNvPr>
              <p:cNvSpPr>
                <a:spLocks noChangeShapeType="1"/>
              </p:cNvSpPr>
              <p:nvPr/>
            </p:nvSpPr>
            <p:spPr bwMode="auto">
              <a:xfrm flipV="1">
                <a:off x="611" y="101"/>
                <a:ext cx="0" cy="816"/>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0668" name="未知">
                <a:extLst>
                  <a:ext uri="{FF2B5EF4-FFF2-40B4-BE49-F238E27FC236}">
                    <a16:creationId xmlns:a16="http://schemas.microsoft.com/office/drawing/2014/main" id="{A2E22952-F7FC-400A-87FB-8316A5A43821}"/>
                  </a:ext>
                </a:extLst>
              </p:cNvPr>
              <p:cNvSpPr>
                <a:spLocks noChangeArrowheads="1"/>
              </p:cNvSpPr>
              <p:nvPr/>
            </p:nvSpPr>
            <p:spPr bwMode="auto">
              <a:xfrm>
                <a:off x="189" y="149"/>
                <a:ext cx="564" cy="768"/>
              </a:xfrm>
              <a:custGeom>
                <a:avLst/>
                <a:gdLst>
                  <a:gd name="T0" fmla="*/ 0 w 528"/>
                  <a:gd name="T1" fmla="*/ 708 h 708"/>
                  <a:gd name="T2" fmla="*/ 180 w 528"/>
                  <a:gd name="T3" fmla="*/ 624 h 708"/>
                  <a:gd name="T4" fmla="*/ 288 w 528"/>
                  <a:gd name="T5" fmla="*/ 528 h 708"/>
                  <a:gd name="T6" fmla="*/ 334 w 528"/>
                  <a:gd name="T7" fmla="*/ 446 h 708"/>
                  <a:gd name="T8" fmla="*/ 432 w 528"/>
                  <a:gd name="T9" fmla="*/ 276 h 708"/>
                  <a:gd name="T10" fmla="*/ 528 w 528"/>
                  <a:gd name="T11" fmla="*/ 0 h 708"/>
                </a:gdLst>
                <a:ahLst/>
                <a:cxnLst>
                  <a:cxn ang="0">
                    <a:pos x="T0" y="T1"/>
                  </a:cxn>
                  <a:cxn ang="0">
                    <a:pos x="T2" y="T3"/>
                  </a:cxn>
                  <a:cxn ang="0">
                    <a:pos x="T4" y="T5"/>
                  </a:cxn>
                  <a:cxn ang="0">
                    <a:pos x="T6" y="T7"/>
                  </a:cxn>
                  <a:cxn ang="0">
                    <a:pos x="T8" y="T9"/>
                  </a:cxn>
                  <a:cxn ang="0">
                    <a:pos x="T10" y="T11"/>
                  </a:cxn>
                </a:cxnLst>
                <a:rect l="0" t="0" r="r" b="b"/>
                <a:pathLst>
                  <a:path w="528" h="708">
                    <a:moveTo>
                      <a:pt x="0" y="708"/>
                    </a:moveTo>
                    <a:cubicBezTo>
                      <a:pt x="30" y="694"/>
                      <a:pt x="132" y="654"/>
                      <a:pt x="180" y="624"/>
                    </a:cubicBezTo>
                    <a:cubicBezTo>
                      <a:pt x="228" y="594"/>
                      <a:pt x="262" y="558"/>
                      <a:pt x="288" y="528"/>
                    </a:cubicBezTo>
                    <a:cubicBezTo>
                      <a:pt x="314" y="498"/>
                      <a:pt x="310" y="488"/>
                      <a:pt x="334" y="446"/>
                    </a:cubicBezTo>
                    <a:cubicBezTo>
                      <a:pt x="358" y="404"/>
                      <a:pt x="400" y="350"/>
                      <a:pt x="432" y="276"/>
                    </a:cubicBezTo>
                    <a:cubicBezTo>
                      <a:pt x="464" y="202"/>
                      <a:pt x="508" y="57"/>
                      <a:pt x="528" y="0"/>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0669" name="Text Box 90">
                <a:extLst>
                  <a:ext uri="{FF2B5EF4-FFF2-40B4-BE49-F238E27FC236}">
                    <a16:creationId xmlns:a16="http://schemas.microsoft.com/office/drawing/2014/main" id="{816ECF17-E87B-4B0C-9878-A682DB71C228}"/>
                  </a:ext>
                </a:extLst>
              </p:cNvPr>
              <p:cNvSpPr txBox="1">
                <a:spLocks noChangeArrowheads="1"/>
              </p:cNvSpPr>
              <p:nvPr/>
            </p:nvSpPr>
            <p:spPr bwMode="auto">
              <a:xfrm>
                <a:off x="345" y="0"/>
                <a:ext cx="2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i="1"/>
                  <a:t>I</a:t>
                </a:r>
                <a:r>
                  <a:rPr lang="en-US" altLang="zh-CN" sz="2000" b="1" baseline="-25000"/>
                  <a:t>D</a:t>
                </a:r>
                <a:endParaRPr lang="en-US" altLang="zh-CN" sz="2000" b="1"/>
              </a:p>
            </p:txBody>
          </p:sp>
          <p:sp>
            <p:nvSpPr>
              <p:cNvPr id="110670" name="Text Box 91">
                <a:extLst>
                  <a:ext uri="{FF2B5EF4-FFF2-40B4-BE49-F238E27FC236}">
                    <a16:creationId xmlns:a16="http://schemas.microsoft.com/office/drawing/2014/main" id="{9BD762FA-80C9-45D2-98AC-4F9B8295DE10}"/>
                  </a:ext>
                </a:extLst>
              </p:cNvPr>
              <p:cNvSpPr txBox="1">
                <a:spLocks noChangeArrowheads="1"/>
              </p:cNvSpPr>
              <p:nvPr/>
            </p:nvSpPr>
            <p:spPr bwMode="auto">
              <a:xfrm>
                <a:off x="861" y="660"/>
                <a:ext cx="3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i="1"/>
                  <a:t>U</a:t>
                </a:r>
                <a:r>
                  <a:rPr lang="en-US" altLang="zh-CN" sz="2000" b="1" baseline="-25000"/>
                  <a:t>GS</a:t>
                </a:r>
                <a:endParaRPr lang="en-US" altLang="zh-CN" sz="2000" b="1"/>
              </a:p>
            </p:txBody>
          </p:sp>
          <p:sp>
            <p:nvSpPr>
              <p:cNvPr id="110671" name="Text Box 92">
                <a:extLst>
                  <a:ext uri="{FF2B5EF4-FFF2-40B4-BE49-F238E27FC236}">
                    <a16:creationId xmlns:a16="http://schemas.microsoft.com/office/drawing/2014/main" id="{710DD91C-D7CF-4460-B421-83D8D0FA43A0}"/>
                  </a:ext>
                </a:extLst>
              </p:cNvPr>
              <p:cNvSpPr txBox="1">
                <a:spLocks noChangeArrowheads="1"/>
              </p:cNvSpPr>
              <p:nvPr/>
            </p:nvSpPr>
            <p:spPr bwMode="auto">
              <a:xfrm>
                <a:off x="0" y="912"/>
                <a:ext cx="2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i="1"/>
                  <a:t>U</a:t>
                </a:r>
                <a:r>
                  <a:rPr lang="en-US" altLang="zh-CN" sz="2000" b="1" baseline="-25000"/>
                  <a:t>P</a:t>
                </a:r>
                <a:endParaRPr lang="en-US" altLang="zh-CN" sz="2000" b="1"/>
              </a:p>
            </p:txBody>
          </p:sp>
          <p:sp>
            <p:nvSpPr>
              <p:cNvPr id="110672" name="Text Box 93">
                <a:extLst>
                  <a:ext uri="{FF2B5EF4-FFF2-40B4-BE49-F238E27FC236}">
                    <a16:creationId xmlns:a16="http://schemas.microsoft.com/office/drawing/2014/main" id="{9B27EC8C-5F2F-4448-91CF-1E6E08C34E63}"/>
                  </a:ext>
                </a:extLst>
              </p:cNvPr>
              <p:cNvSpPr txBox="1">
                <a:spLocks noChangeArrowheads="1"/>
              </p:cNvSpPr>
              <p:nvPr/>
            </p:nvSpPr>
            <p:spPr bwMode="auto">
              <a:xfrm>
                <a:off x="588" y="420"/>
                <a:ext cx="3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i="1"/>
                  <a:t>I</a:t>
                </a:r>
                <a:r>
                  <a:rPr lang="en-US" altLang="zh-CN" sz="2000" b="1" baseline="-25000"/>
                  <a:t>DSS</a:t>
                </a:r>
                <a:endParaRPr lang="en-US" altLang="zh-CN" sz="2000" b="1"/>
              </a:p>
            </p:txBody>
          </p:sp>
        </p:grpSp>
        <p:sp>
          <p:nvSpPr>
            <p:cNvPr id="110673" name="Rectangle 94">
              <a:extLst>
                <a:ext uri="{FF2B5EF4-FFF2-40B4-BE49-F238E27FC236}">
                  <a16:creationId xmlns:a16="http://schemas.microsoft.com/office/drawing/2014/main" id="{F8D8E9CB-E262-4941-AACA-3B1B440B4B2E}"/>
                </a:ext>
              </a:extLst>
            </p:cNvPr>
            <p:cNvSpPr>
              <a:spLocks noChangeArrowheads="1"/>
            </p:cNvSpPr>
            <p:nvPr/>
          </p:nvSpPr>
          <p:spPr bwMode="auto">
            <a:xfrm>
              <a:off x="512" y="881"/>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i="1">
                  <a:solidFill>
                    <a:schemeClr val="tx2"/>
                  </a:solidFill>
                  <a:sym typeface="Symbol" panose="05050102010706020507" pitchFamily="18" charset="2"/>
                </a:rPr>
                <a:t>O</a:t>
              </a:r>
            </a:p>
          </p:txBody>
        </p:sp>
      </p:grpSp>
      <p:grpSp>
        <p:nvGrpSpPr>
          <p:cNvPr id="8" name="Group 95">
            <a:extLst>
              <a:ext uri="{FF2B5EF4-FFF2-40B4-BE49-F238E27FC236}">
                <a16:creationId xmlns:a16="http://schemas.microsoft.com/office/drawing/2014/main" id="{9EC4A0BC-4AC1-40EA-BEA0-5C9F248DB3B9}"/>
              </a:ext>
            </a:extLst>
          </p:cNvPr>
          <p:cNvGrpSpPr>
            <a:grpSpLocks/>
          </p:cNvGrpSpPr>
          <p:nvPr/>
        </p:nvGrpSpPr>
        <p:grpSpPr bwMode="auto">
          <a:xfrm>
            <a:off x="2141538" y="3127375"/>
            <a:ext cx="1692275" cy="1662113"/>
            <a:chOff x="0" y="0"/>
            <a:chExt cx="1066" cy="1047"/>
          </a:xfrm>
        </p:grpSpPr>
        <p:grpSp>
          <p:nvGrpSpPr>
            <p:cNvPr id="110675" name="Group 96">
              <a:extLst>
                <a:ext uri="{FF2B5EF4-FFF2-40B4-BE49-F238E27FC236}">
                  <a16:creationId xmlns:a16="http://schemas.microsoft.com/office/drawing/2014/main" id="{B13C372C-0FA1-4B08-AC19-46626409C2C2}"/>
                </a:ext>
              </a:extLst>
            </p:cNvPr>
            <p:cNvGrpSpPr>
              <a:grpSpLocks/>
            </p:cNvGrpSpPr>
            <p:nvPr/>
          </p:nvGrpSpPr>
          <p:grpSpPr bwMode="auto">
            <a:xfrm>
              <a:off x="0" y="0"/>
              <a:ext cx="831" cy="1047"/>
              <a:chOff x="0" y="0"/>
              <a:chExt cx="982" cy="1247"/>
            </a:xfrm>
          </p:grpSpPr>
          <p:sp>
            <p:nvSpPr>
              <p:cNvPr id="110676" name="Line 97">
                <a:extLst>
                  <a:ext uri="{FF2B5EF4-FFF2-40B4-BE49-F238E27FC236}">
                    <a16:creationId xmlns:a16="http://schemas.microsoft.com/office/drawing/2014/main" id="{794373D7-98ED-443E-B6C0-BA3977A80537}"/>
                  </a:ext>
                </a:extLst>
              </p:cNvPr>
              <p:cNvSpPr>
                <a:spLocks noChangeShapeType="1"/>
              </p:cNvSpPr>
              <p:nvPr/>
            </p:nvSpPr>
            <p:spPr bwMode="auto">
              <a:xfrm>
                <a:off x="336" y="384"/>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77" name="Line 98">
                <a:extLst>
                  <a:ext uri="{FF2B5EF4-FFF2-40B4-BE49-F238E27FC236}">
                    <a16:creationId xmlns:a16="http://schemas.microsoft.com/office/drawing/2014/main" id="{91403EB1-5B54-4321-A5DA-4AABA5F166E2}"/>
                  </a:ext>
                </a:extLst>
              </p:cNvPr>
              <p:cNvSpPr>
                <a:spLocks noChangeShapeType="1"/>
              </p:cNvSpPr>
              <p:nvPr/>
            </p:nvSpPr>
            <p:spPr bwMode="auto">
              <a:xfrm>
                <a:off x="432" y="336"/>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78" name="Line 99">
                <a:extLst>
                  <a:ext uri="{FF2B5EF4-FFF2-40B4-BE49-F238E27FC236}">
                    <a16:creationId xmlns:a16="http://schemas.microsoft.com/office/drawing/2014/main" id="{C5478EBE-624B-4C95-B4D0-606E59C56873}"/>
                  </a:ext>
                </a:extLst>
              </p:cNvPr>
              <p:cNvSpPr>
                <a:spLocks noChangeShapeType="1"/>
              </p:cNvSpPr>
              <p:nvPr/>
            </p:nvSpPr>
            <p:spPr bwMode="auto">
              <a:xfrm>
                <a:off x="432" y="480"/>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79" name="Line 100">
                <a:extLst>
                  <a:ext uri="{FF2B5EF4-FFF2-40B4-BE49-F238E27FC236}">
                    <a16:creationId xmlns:a16="http://schemas.microsoft.com/office/drawing/2014/main" id="{9536059C-4048-486A-906C-6E4A099E90C9}"/>
                  </a:ext>
                </a:extLst>
              </p:cNvPr>
              <p:cNvSpPr>
                <a:spLocks noChangeShapeType="1"/>
              </p:cNvSpPr>
              <p:nvPr/>
            </p:nvSpPr>
            <p:spPr bwMode="auto">
              <a:xfrm>
                <a:off x="432" y="624"/>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80" name="Line 101">
                <a:extLst>
                  <a:ext uri="{FF2B5EF4-FFF2-40B4-BE49-F238E27FC236}">
                    <a16:creationId xmlns:a16="http://schemas.microsoft.com/office/drawing/2014/main" id="{CD4FBAE6-66B3-4893-B2EC-DEE6F29EDF5A}"/>
                  </a:ext>
                </a:extLst>
              </p:cNvPr>
              <p:cNvSpPr>
                <a:spLocks noChangeShapeType="1"/>
              </p:cNvSpPr>
              <p:nvPr/>
            </p:nvSpPr>
            <p:spPr bwMode="auto">
              <a:xfrm>
                <a:off x="432" y="384"/>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81" name="Line 102">
                <a:extLst>
                  <a:ext uri="{FF2B5EF4-FFF2-40B4-BE49-F238E27FC236}">
                    <a16:creationId xmlns:a16="http://schemas.microsoft.com/office/drawing/2014/main" id="{627222C7-C6FE-4F5A-A9F0-A0E2A4896DF8}"/>
                  </a:ext>
                </a:extLst>
              </p:cNvPr>
              <p:cNvSpPr>
                <a:spLocks noChangeShapeType="1"/>
              </p:cNvSpPr>
              <p:nvPr/>
            </p:nvSpPr>
            <p:spPr bwMode="auto">
              <a:xfrm flipH="1">
                <a:off x="432" y="528"/>
                <a:ext cx="192" cy="0"/>
              </a:xfrm>
              <a:prstGeom prst="line">
                <a:avLst/>
              </a:prstGeom>
              <a:noFill/>
              <a:ln w="28575">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10682" name="Line 103">
                <a:extLst>
                  <a:ext uri="{FF2B5EF4-FFF2-40B4-BE49-F238E27FC236}">
                    <a16:creationId xmlns:a16="http://schemas.microsoft.com/office/drawing/2014/main" id="{FFA598EA-F15D-46D7-8C71-49804BE5A50F}"/>
                  </a:ext>
                </a:extLst>
              </p:cNvPr>
              <p:cNvSpPr>
                <a:spLocks noChangeShapeType="1"/>
              </p:cNvSpPr>
              <p:nvPr/>
            </p:nvSpPr>
            <p:spPr bwMode="auto">
              <a:xfrm>
                <a:off x="432" y="672"/>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83" name="Line 104">
                <a:extLst>
                  <a:ext uri="{FF2B5EF4-FFF2-40B4-BE49-F238E27FC236}">
                    <a16:creationId xmlns:a16="http://schemas.microsoft.com/office/drawing/2014/main" id="{BFD4F7F0-18C7-4BE9-B527-AC37BFDE7A95}"/>
                  </a:ext>
                </a:extLst>
              </p:cNvPr>
              <p:cNvSpPr>
                <a:spLocks noChangeShapeType="1"/>
              </p:cNvSpPr>
              <p:nvPr/>
            </p:nvSpPr>
            <p:spPr bwMode="auto">
              <a:xfrm flipV="1">
                <a:off x="528" y="144"/>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84" name="Line 105">
                <a:extLst>
                  <a:ext uri="{FF2B5EF4-FFF2-40B4-BE49-F238E27FC236}">
                    <a16:creationId xmlns:a16="http://schemas.microsoft.com/office/drawing/2014/main" id="{20CC3E36-D96B-4790-84ED-E8ECA33E1963}"/>
                  </a:ext>
                </a:extLst>
              </p:cNvPr>
              <p:cNvSpPr>
                <a:spLocks noChangeShapeType="1"/>
              </p:cNvSpPr>
              <p:nvPr/>
            </p:nvSpPr>
            <p:spPr bwMode="auto">
              <a:xfrm>
                <a:off x="144" y="672"/>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85" name="Oval 106">
                <a:extLst>
                  <a:ext uri="{FF2B5EF4-FFF2-40B4-BE49-F238E27FC236}">
                    <a16:creationId xmlns:a16="http://schemas.microsoft.com/office/drawing/2014/main" id="{CA3A9041-F158-48CB-BD3E-ABC0FAABFCC1}"/>
                  </a:ext>
                </a:extLst>
              </p:cNvPr>
              <p:cNvSpPr>
                <a:spLocks noChangeArrowheads="1"/>
              </p:cNvSpPr>
              <p:nvPr/>
            </p:nvSpPr>
            <p:spPr bwMode="auto">
              <a:xfrm>
                <a:off x="96" y="645"/>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10686" name="Line 107">
                <a:extLst>
                  <a:ext uri="{FF2B5EF4-FFF2-40B4-BE49-F238E27FC236}">
                    <a16:creationId xmlns:a16="http://schemas.microsoft.com/office/drawing/2014/main" id="{982A56B2-19C4-4C44-83E8-47E98829E483}"/>
                  </a:ext>
                </a:extLst>
              </p:cNvPr>
              <p:cNvSpPr>
                <a:spLocks noChangeShapeType="1"/>
              </p:cNvSpPr>
              <p:nvPr/>
            </p:nvSpPr>
            <p:spPr bwMode="auto">
              <a:xfrm flipV="1">
                <a:off x="528" y="672"/>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87" name="Oval 108">
                <a:extLst>
                  <a:ext uri="{FF2B5EF4-FFF2-40B4-BE49-F238E27FC236}">
                    <a16:creationId xmlns:a16="http://schemas.microsoft.com/office/drawing/2014/main" id="{EC88993D-8E9A-4C9B-A102-243B615D8BC8}"/>
                  </a:ext>
                </a:extLst>
              </p:cNvPr>
              <p:cNvSpPr>
                <a:spLocks noChangeArrowheads="1"/>
              </p:cNvSpPr>
              <p:nvPr/>
            </p:nvSpPr>
            <p:spPr bwMode="auto">
              <a:xfrm>
                <a:off x="816" y="501"/>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10688" name="Oval 109">
                <a:extLst>
                  <a:ext uri="{FF2B5EF4-FFF2-40B4-BE49-F238E27FC236}">
                    <a16:creationId xmlns:a16="http://schemas.microsoft.com/office/drawing/2014/main" id="{966912B4-897D-484B-A056-C28FA38BD693}"/>
                  </a:ext>
                </a:extLst>
              </p:cNvPr>
              <p:cNvSpPr>
                <a:spLocks noChangeArrowheads="1"/>
              </p:cNvSpPr>
              <p:nvPr/>
            </p:nvSpPr>
            <p:spPr bwMode="auto">
              <a:xfrm>
                <a:off x="505" y="960"/>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10689" name="Oval 110">
                <a:extLst>
                  <a:ext uri="{FF2B5EF4-FFF2-40B4-BE49-F238E27FC236}">
                    <a16:creationId xmlns:a16="http://schemas.microsoft.com/office/drawing/2014/main" id="{D43E739B-D6F9-4A83-85CD-6976BE1102D2}"/>
                  </a:ext>
                </a:extLst>
              </p:cNvPr>
              <p:cNvSpPr>
                <a:spLocks noChangeArrowheads="1"/>
              </p:cNvSpPr>
              <p:nvPr/>
            </p:nvSpPr>
            <p:spPr bwMode="auto">
              <a:xfrm>
                <a:off x="505" y="96"/>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10690" name="Rectangle 111">
                <a:extLst>
                  <a:ext uri="{FF2B5EF4-FFF2-40B4-BE49-F238E27FC236}">
                    <a16:creationId xmlns:a16="http://schemas.microsoft.com/office/drawing/2014/main" id="{8993D120-E264-4DEF-A5E0-17111BAA80C0}"/>
                  </a:ext>
                </a:extLst>
              </p:cNvPr>
              <p:cNvSpPr>
                <a:spLocks noChangeArrowheads="1"/>
              </p:cNvSpPr>
              <p:nvPr/>
            </p:nvSpPr>
            <p:spPr bwMode="auto">
              <a:xfrm>
                <a:off x="528" y="949"/>
                <a:ext cx="24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solidFill>
                      <a:srgbClr val="FF3300"/>
                    </a:solidFill>
                  </a:rPr>
                  <a:t>S</a:t>
                </a:r>
              </a:p>
            </p:txBody>
          </p:sp>
          <p:sp>
            <p:nvSpPr>
              <p:cNvPr id="110691" name="Rectangle 112">
                <a:extLst>
                  <a:ext uri="{FF2B5EF4-FFF2-40B4-BE49-F238E27FC236}">
                    <a16:creationId xmlns:a16="http://schemas.microsoft.com/office/drawing/2014/main" id="{8601FE4B-DAA9-46D2-B4D8-DE89B8E6DDC5}"/>
                  </a:ext>
                </a:extLst>
              </p:cNvPr>
              <p:cNvSpPr>
                <a:spLocks noChangeArrowheads="1"/>
              </p:cNvSpPr>
              <p:nvPr/>
            </p:nvSpPr>
            <p:spPr bwMode="auto">
              <a:xfrm>
                <a:off x="0" y="708"/>
                <a:ext cx="28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solidFill>
                      <a:srgbClr val="FF3300"/>
                    </a:solidFill>
                  </a:rPr>
                  <a:t>G</a:t>
                </a:r>
              </a:p>
            </p:txBody>
          </p:sp>
          <p:sp>
            <p:nvSpPr>
              <p:cNvPr id="110692" name="Rectangle 113">
                <a:extLst>
                  <a:ext uri="{FF2B5EF4-FFF2-40B4-BE49-F238E27FC236}">
                    <a16:creationId xmlns:a16="http://schemas.microsoft.com/office/drawing/2014/main" id="{9F0D8D67-BBFF-4835-9898-F9FA125DA865}"/>
                  </a:ext>
                </a:extLst>
              </p:cNvPr>
              <p:cNvSpPr>
                <a:spLocks noChangeArrowheads="1"/>
              </p:cNvSpPr>
              <p:nvPr/>
            </p:nvSpPr>
            <p:spPr bwMode="auto">
              <a:xfrm>
                <a:off x="528" y="0"/>
                <a:ext cx="255"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a:solidFill>
                      <a:srgbClr val="FF3300"/>
                    </a:solidFill>
                  </a:rPr>
                  <a:t>D</a:t>
                </a:r>
              </a:p>
            </p:txBody>
          </p:sp>
          <p:sp>
            <p:nvSpPr>
              <p:cNvPr id="110693" name="Rectangle 114">
                <a:extLst>
                  <a:ext uri="{FF2B5EF4-FFF2-40B4-BE49-F238E27FC236}">
                    <a16:creationId xmlns:a16="http://schemas.microsoft.com/office/drawing/2014/main" id="{EF2A857B-A25B-4468-B1DE-1B24842F41E9}"/>
                  </a:ext>
                </a:extLst>
              </p:cNvPr>
              <p:cNvSpPr>
                <a:spLocks noChangeArrowheads="1"/>
              </p:cNvSpPr>
              <p:nvPr/>
            </p:nvSpPr>
            <p:spPr bwMode="auto">
              <a:xfrm>
                <a:off x="718" y="566"/>
                <a:ext cx="26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solidFill>
                      <a:srgbClr val="0033CC"/>
                    </a:solidFill>
                  </a:rPr>
                  <a:t>B</a:t>
                </a:r>
              </a:p>
            </p:txBody>
          </p:sp>
          <p:sp>
            <p:nvSpPr>
              <p:cNvPr id="110694" name="Line 115">
                <a:extLst>
                  <a:ext uri="{FF2B5EF4-FFF2-40B4-BE49-F238E27FC236}">
                    <a16:creationId xmlns:a16="http://schemas.microsoft.com/office/drawing/2014/main" id="{F632EA41-5A70-4FF2-B019-061A14F50A63}"/>
                  </a:ext>
                </a:extLst>
              </p:cNvPr>
              <p:cNvSpPr>
                <a:spLocks noChangeShapeType="1"/>
              </p:cNvSpPr>
              <p:nvPr/>
            </p:nvSpPr>
            <p:spPr bwMode="auto">
              <a:xfrm>
                <a:off x="480" y="528"/>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0695" name="Line 116">
              <a:extLst>
                <a:ext uri="{FF2B5EF4-FFF2-40B4-BE49-F238E27FC236}">
                  <a16:creationId xmlns:a16="http://schemas.microsoft.com/office/drawing/2014/main" id="{CF74B14A-F3C0-4290-AAF5-BF163D5CC3B7}"/>
                </a:ext>
              </a:extLst>
            </p:cNvPr>
            <p:cNvSpPr>
              <a:spLocks noChangeShapeType="1"/>
            </p:cNvSpPr>
            <p:nvPr/>
          </p:nvSpPr>
          <p:spPr bwMode="auto">
            <a:xfrm flipV="1">
              <a:off x="720" y="144"/>
              <a:ext cx="0" cy="240"/>
            </a:xfrm>
            <a:prstGeom prst="line">
              <a:avLst/>
            </a:prstGeom>
            <a:noFill/>
            <a:ln w="28575">
              <a:solidFill>
                <a:srgbClr val="FF0066"/>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10696" name="Text Box 117">
              <a:extLst>
                <a:ext uri="{FF2B5EF4-FFF2-40B4-BE49-F238E27FC236}">
                  <a16:creationId xmlns:a16="http://schemas.microsoft.com/office/drawing/2014/main" id="{3FB8AB91-5D89-48DB-AF2D-62B9B612FA6B}"/>
                </a:ext>
              </a:extLst>
            </p:cNvPr>
            <p:cNvSpPr txBox="1">
              <a:spLocks noChangeArrowheads="1"/>
            </p:cNvSpPr>
            <p:nvPr/>
          </p:nvSpPr>
          <p:spPr bwMode="auto">
            <a:xfrm>
              <a:off x="720" y="96"/>
              <a:ext cx="3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i="1">
                  <a:solidFill>
                    <a:srgbClr val="0033CC"/>
                  </a:solidFill>
                </a:rPr>
                <a:t>I</a:t>
              </a:r>
              <a:r>
                <a:rPr lang="en-US" altLang="zh-CN" sz="2000" b="1" baseline="-25000">
                  <a:solidFill>
                    <a:srgbClr val="0033CC"/>
                  </a:solidFill>
                </a:rPr>
                <a:t>D</a:t>
              </a:r>
            </a:p>
          </p:txBody>
        </p:sp>
      </p:grpSp>
      <p:grpSp>
        <p:nvGrpSpPr>
          <p:cNvPr id="10" name="Group 118">
            <a:extLst>
              <a:ext uri="{FF2B5EF4-FFF2-40B4-BE49-F238E27FC236}">
                <a16:creationId xmlns:a16="http://schemas.microsoft.com/office/drawing/2014/main" id="{A382BAE3-A468-4D7C-9CC9-EBC9A318B03E}"/>
              </a:ext>
            </a:extLst>
          </p:cNvPr>
          <p:cNvGrpSpPr>
            <a:grpSpLocks/>
          </p:cNvGrpSpPr>
          <p:nvPr/>
        </p:nvGrpSpPr>
        <p:grpSpPr bwMode="auto">
          <a:xfrm>
            <a:off x="2141538" y="4803775"/>
            <a:ext cx="1616075" cy="1662113"/>
            <a:chOff x="0" y="0"/>
            <a:chExt cx="1018" cy="1047"/>
          </a:xfrm>
        </p:grpSpPr>
        <p:grpSp>
          <p:nvGrpSpPr>
            <p:cNvPr id="110698" name="Group 119">
              <a:extLst>
                <a:ext uri="{FF2B5EF4-FFF2-40B4-BE49-F238E27FC236}">
                  <a16:creationId xmlns:a16="http://schemas.microsoft.com/office/drawing/2014/main" id="{F3E25A33-AD03-4CF9-92F3-FEA23D34C141}"/>
                </a:ext>
              </a:extLst>
            </p:cNvPr>
            <p:cNvGrpSpPr>
              <a:grpSpLocks/>
            </p:cNvGrpSpPr>
            <p:nvPr/>
          </p:nvGrpSpPr>
          <p:grpSpPr bwMode="auto">
            <a:xfrm>
              <a:off x="0" y="0"/>
              <a:ext cx="904" cy="1047"/>
              <a:chOff x="0" y="0"/>
              <a:chExt cx="956" cy="1247"/>
            </a:xfrm>
          </p:grpSpPr>
          <p:sp>
            <p:nvSpPr>
              <p:cNvPr id="110699" name="Line 120">
                <a:extLst>
                  <a:ext uri="{FF2B5EF4-FFF2-40B4-BE49-F238E27FC236}">
                    <a16:creationId xmlns:a16="http://schemas.microsoft.com/office/drawing/2014/main" id="{82AFFC1F-0AD3-419C-8C7A-3F49579D35DF}"/>
                  </a:ext>
                </a:extLst>
              </p:cNvPr>
              <p:cNvSpPr>
                <a:spLocks noChangeShapeType="1"/>
              </p:cNvSpPr>
              <p:nvPr/>
            </p:nvSpPr>
            <p:spPr bwMode="auto">
              <a:xfrm>
                <a:off x="336" y="384"/>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700" name="Line 121">
                <a:extLst>
                  <a:ext uri="{FF2B5EF4-FFF2-40B4-BE49-F238E27FC236}">
                    <a16:creationId xmlns:a16="http://schemas.microsoft.com/office/drawing/2014/main" id="{C18450D7-2AF5-46DC-A02C-3ED703DB530F}"/>
                  </a:ext>
                </a:extLst>
              </p:cNvPr>
              <p:cNvSpPr>
                <a:spLocks noChangeShapeType="1"/>
              </p:cNvSpPr>
              <p:nvPr/>
            </p:nvSpPr>
            <p:spPr bwMode="auto">
              <a:xfrm>
                <a:off x="432" y="336"/>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701" name="Line 122">
                <a:extLst>
                  <a:ext uri="{FF2B5EF4-FFF2-40B4-BE49-F238E27FC236}">
                    <a16:creationId xmlns:a16="http://schemas.microsoft.com/office/drawing/2014/main" id="{95DDB82A-402D-4020-97FA-14040B41F18E}"/>
                  </a:ext>
                </a:extLst>
              </p:cNvPr>
              <p:cNvSpPr>
                <a:spLocks noChangeShapeType="1"/>
              </p:cNvSpPr>
              <p:nvPr/>
            </p:nvSpPr>
            <p:spPr bwMode="auto">
              <a:xfrm>
                <a:off x="432" y="384"/>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702" name="Line 123">
                <a:extLst>
                  <a:ext uri="{FF2B5EF4-FFF2-40B4-BE49-F238E27FC236}">
                    <a16:creationId xmlns:a16="http://schemas.microsoft.com/office/drawing/2014/main" id="{3C12B656-6D83-4CC8-8F08-0D2FD4510128}"/>
                  </a:ext>
                </a:extLst>
              </p:cNvPr>
              <p:cNvSpPr>
                <a:spLocks noChangeShapeType="1"/>
              </p:cNvSpPr>
              <p:nvPr/>
            </p:nvSpPr>
            <p:spPr bwMode="auto">
              <a:xfrm flipH="1">
                <a:off x="432" y="528"/>
                <a:ext cx="192" cy="0"/>
              </a:xfrm>
              <a:prstGeom prst="line">
                <a:avLst/>
              </a:prstGeom>
              <a:noFill/>
              <a:ln w="28575">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10703" name="Line 124">
                <a:extLst>
                  <a:ext uri="{FF2B5EF4-FFF2-40B4-BE49-F238E27FC236}">
                    <a16:creationId xmlns:a16="http://schemas.microsoft.com/office/drawing/2014/main" id="{4D95112F-24EE-4D9A-AF8A-DCB028754C7C}"/>
                  </a:ext>
                </a:extLst>
              </p:cNvPr>
              <p:cNvSpPr>
                <a:spLocks noChangeShapeType="1"/>
              </p:cNvSpPr>
              <p:nvPr/>
            </p:nvSpPr>
            <p:spPr bwMode="auto">
              <a:xfrm>
                <a:off x="432" y="672"/>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704" name="Line 125">
                <a:extLst>
                  <a:ext uri="{FF2B5EF4-FFF2-40B4-BE49-F238E27FC236}">
                    <a16:creationId xmlns:a16="http://schemas.microsoft.com/office/drawing/2014/main" id="{544E6D9E-EB7F-4D5C-817C-94986DAEC82A}"/>
                  </a:ext>
                </a:extLst>
              </p:cNvPr>
              <p:cNvSpPr>
                <a:spLocks noChangeShapeType="1"/>
              </p:cNvSpPr>
              <p:nvPr/>
            </p:nvSpPr>
            <p:spPr bwMode="auto">
              <a:xfrm flipV="1">
                <a:off x="528" y="144"/>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705" name="Line 126">
                <a:extLst>
                  <a:ext uri="{FF2B5EF4-FFF2-40B4-BE49-F238E27FC236}">
                    <a16:creationId xmlns:a16="http://schemas.microsoft.com/office/drawing/2014/main" id="{D81A4D06-CC67-4975-99E2-96CEE428C308}"/>
                  </a:ext>
                </a:extLst>
              </p:cNvPr>
              <p:cNvSpPr>
                <a:spLocks noChangeShapeType="1"/>
              </p:cNvSpPr>
              <p:nvPr/>
            </p:nvSpPr>
            <p:spPr bwMode="auto">
              <a:xfrm>
                <a:off x="144" y="672"/>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706" name="Oval 127">
                <a:extLst>
                  <a:ext uri="{FF2B5EF4-FFF2-40B4-BE49-F238E27FC236}">
                    <a16:creationId xmlns:a16="http://schemas.microsoft.com/office/drawing/2014/main" id="{3990861E-6380-461E-9D7E-25917CD0F545}"/>
                  </a:ext>
                </a:extLst>
              </p:cNvPr>
              <p:cNvSpPr>
                <a:spLocks noChangeArrowheads="1"/>
              </p:cNvSpPr>
              <p:nvPr/>
            </p:nvSpPr>
            <p:spPr bwMode="auto">
              <a:xfrm>
                <a:off x="96" y="645"/>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10707" name="Line 128">
                <a:extLst>
                  <a:ext uri="{FF2B5EF4-FFF2-40B4-BE49-F238E27FC236}">
                    <a16:creationId xmlns:a16="http://schemas.microsoft.com/office/drawing/2014/main" id="{4B10FB75-1A65-4972-8770-A173067FB876}"/>
                  </a:ext>
                </a:extLst>
              </p:cNvPr>
              <p:cNvSpPr>
                <a:spLocks noChangeShapeType="1"/>
              </p:cNvSpPr>
              <p:nvPr/>
            </p:nvSpPr>
            <p:spPr bwMode="auto">
              <a:xfrm flipV="1">
                <a:off x="528" y="672"/>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708" name="Oval 129">
                <a:extLst>
                  <a:ext uri="{FF2B5EF4-FFF2-40B4-BE49-F238E27FC236}">
                    <a16:creationId xmlns:a16="http://schemas.microsoft.com/office/drawing/2014/main" id="{198DC6FF-EEFB-46B4-9103-4F74EE0FA21F}"/>
                  </a:ext>
                </a:extLst>
              </p:cNvPr>
              <p:cNvSpPr>
                <a:spLocks noChangeArrowheads="1"/>
              </p:cNvSpPr>
              <p:nvPr/>
            </p:nvSpPr>
            <p:spPr bwMode="auto">
              <a:xfrm>
                <a:off x="816" y="501"/>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10709" name="Oval 130">
                <a:extLst>
                  <a:ext uri="{FF2B5EF4-FFF2-40B4-BE49-F238E27FC236}">
                    <a16:creationId xmlns:a16="http://schemas.microsoft.com/office/drawing/2014/main" id="{A2191524-0F25-4CFC-9027-B03956969AB1}"/>
                  </a:ext>
                </a:extLst>
              </p:cNvPr>
              <p:cNvSpPr>
                <a:spLocks noChangeArrowheads="1"/>
              </p:cNvSpPr>
              <p:nvPr/>
            </p:nvSpPr>
            <p:spPr bwMode="auto">
              <a:xfrm>
                <a:off x="505" y="960"/>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10710" name="Oval 131">
                <a:extLst>
                  <a:ext uri="{FF2B5EF4-FFF2-40B4-BE49-F238E27FC236}">
                    <a16:creationId xmlns:a16="http://schemas.microsoft.com/office/drawing/2014/main" id="{20E3A3C6-84F9-4345-8375-BCD1736E3EB8}"/>
                  </a:ext>
                </a:extLst>
              </p:cNvPr>
              <p:cNvSpPr>
                <a:spLocks noChangeArrowheads="1"/>
              </p:cNvSpPr>
              <p:nvPr/>
            </p:nvSpPr>
            <p:spPr bwMode="auto">
              <a:xfrm>
                <a:off x="505" y="96"/>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10711" name="Rectangle 132">
                <a:extLst>
                  <a:ext uri="{FF2B5EF4-FFF2-40B4-BE49-F238E27FC236}">
                    <a16:creationId xmlns:a16="http://schemas.microsoft.com/office/drawing/2014/main" id="{E47D6F2E-5AC7-4911-92B5-FE73BB38923B}"/>
                  </a:ext>
                </a:extLst>
              </p:cNvPr>
              <p:cNvSpPr>
                <a:spLocks noChangeArrowheads="1"/>
              </p:cNvSpPr>
              <p:nvPr/>
            </p:nvSpPr>
            <p:spPr bwMode="auto">
              <a:xfrm>
                <a:off x="528" y="949"/>
                <a:ext cx="21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solidFill>
                      <a:srgbClr val="FF3300"/>
                    </a:solidFill>
                  </a:rPr>
                  <a:t>S</a:t>
                </a:r>
              </a:p>
            </p:txBody>
          </p:sp>
          <p:sp>
            <p:nvSpPr>
              <p:cNvPr id="110712" name="Rectangle 133">
                <a:extLst>
                  <a:ext uri="{FF2B5EF4-FFF2-40B4-BE49-F238E27FC236}">
                    <a16:creationId xmlns:a16="http://schemas.microsoft.com/office/drawing/2014/main" id="{3C3C2431-3506-46D9-9D66-1CA7814BF8A9}"/>
                  </a:ext>
                </a:extLst>
              </p:cNvPr>
              <p:cNvSpPr>
                <a:spLocks noChangeArrowheads="1"/>
              </p:cNvSpPr>
              <p:nvPr/>
            </p:nvSpPr>
            <p:spPr bwMode="auto">
              <a:xfrm>
                <a:off x="0" y="709"/>
                <a:ext cx="254"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solidFill>
                      <a:srgbClr val="FF3300"/>
                    </a:solidFill>
                  </a:rPr>
                  <a:t>G</a:t>
                </a:r>
              </a:p>
            </p:txBody>
          </p:sp>
          <p:sp>
            <p:nvSpPr>
              <p:cNvPr id="110713" name="Rectangle 134">
                <a:extLst>
                  <a:ext uri="{FF2B5EF4-FFF2-40B4-BE49-F238E27FC236}">
                    <a16:creationId xmlns:a16="http://schemas.microsoft.com/office/drawing/2014/main" id="{3CE10259-13DD-44DC-8B2A-A55F04F77D73}"/>
                  </a:ext>
                </a:extLst>
              </p:cNvPr>
              <p:cNvSpPr>
                <a:spLocks noChangeArrowheads="1"/>
              </p:cNvSpPr>
              <p:nvPr/>
            </p:nvSpPr>
            <p:spPr bwMode="auto">
              <a:xfrm>
                <a:off x="528" y="0"/>
                <a:ext cx="255"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a:solidFill>
                      <a:srgbClr val="FF3300"/>
                    </a:solidFill>
                  </a:rPr>
                  <a:t>D</a:t>
                </a:r>
              </a:p>
            </p:txBody>
          </p:sp>
          <p:sp>
            <p:nvSpPr>
              <p:cNvPr id="110714" name="Rectangle 135">
                <a:extLst>
                  <a:ext uri="{FF2B5EF4-FFF2-40B4-BE49-F238E27FC236}">
                    <a16:creationId xmlns:a16="http://schemas.microsoft.com/office/drawing/2014/main" id="{2749349F-3C7C-4884-927D-0E7D49B312DE}"/>
                  </a:ext>
                </a:extLst>
              </p:cNvPr>
              <p:cNvSpPr>
                <a:spLocks noChangeArrowheads="1"/>
              </p:cNvSpPr>
              <p:nvPr/>
            </p:nvSpPr>
            <p:spPr bwMode="auto">
              <a:xfrm>
                <a:off x="720" y="566"/>
                <a:ext cx="236"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solidFill>
                      <a:srgbClr val="0033CC"/>
                    </a:solidFill>
                  </a:rPr>
                  <a:t>B</a:t>
                </a:r>
              </a:p>
            </p:txBody>
          </p:sp>
          <p:sp>
            <p:nvSpPr>
              <p:cNvPr id="110715" name="Line 136">
                <a:extLst>
                  <a:ext uri="{FF2B5EF4-FFF2-40B4-BE49-F238E27FC236}">
                    <a16:creationId xmlns:a16="http://schemas.microsoft.com/office/drawing/2014/main" id="{BE57D40C-7393-4FB4-945C-FBC0F484CC41}"/>
                  </a:ext>
                </a:extLst>
              </p:cNvPr>
              <p:cNvSpPr>
                <a:spLocks noChangeShapeType="1"/>
              </p:cNvSpPr>
              <p:nvPr/>
            </p:nvSpPr>
            <p:spPr bwMode="auto">
              <a:xfrm>
                <a:off x="480" y="528"/>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0716" name="Line 137">
              <a:extLst>
                <a:ext uri="{FF2B5EF4-FFF2-40B4-BE49-F238E27FC236}">
                  <a16:creationId xmlns:a16="http://schemas.microsoft.com/office/drawing/2014/main" id="{203C456E-94B4-4FE5-B605-894289B98F61}"/>
                </a:ext>
              </a:extLst>
            </p:cNvPr>
            <p:cNvSpPr>
              <a:spLocks noChangeShapeType="1"/>
            </p:cNvSpPr>
            <p:nvPr/>
          </p:nvSpPr>
          <p:spPr bwMode="auto">
            <a:xfrm flipV="1">
              <a:off x="672" y="192"/>
              <a:ext cx="0" cy="240"/>
            </a:xfrm>
            <a:prstGeom prst="line">
              <a:avLst/>
            </a:prstGeom>
            <a:noFill/>
            <a:ln w="28575">
              <a:solidFill>
                <a:srgbClr val="FF0066"/>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10717" name="Text Box 138">
              <a:extLst>
                <a:ext uri="{FF2B5EF4-FFF2-40B4-BE49-F238E27FC236}">
                  <a16:creationId xmlns:a16="http://schemas.microsoft.com/office/drawing/2014/main" id="{FFA65B3F-75F7-4F46-AB18-2CA2EA65FBAA}"/>
                </a:ext>
              </a:extLst>
            </p:cNvPr>
            <p:cNvSpPr txBox="1">
              <a:spLocks noChangeArrowheads="1"/>
            </p:cNvSpPr>
            <p:nvPr/>
          </p:nvSpPr>
          <p:spPr bwMode="auto">
            <a:xfrm>
              <a:off x="672" y="144"/>
              <a:ext cx="3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i="1">
                  <a:solidFill>
                    <a:srgbClr val="0033CC"/>
                  </a:solidFill>
                </a:rPr>
                <a:t>I</a:t>
              </a:r>
              <a:r>
                <a:rPr lang="en-US" altLang="zh-CN" sz="2000" b="1" baseline="-25000">
                  <a:solidFill>
                    <a:srgbClr val="0033CC"/>
                  </a:solidFill>
                </a:rPr>
                <a:t>D</a:t>
              </a:r>
            </a:p>
          </p:txBody>
        </p:sp>
      </p:grpSp>
      <p:grpSp>
        <p:nvGrpSpPr>
          <p:cNvPr id="12" name="Group 139">
            <a:extLst>
              <a:ext uri="{FF2B5EF4-FFF2-40B4-BE49-F238E27FC236}">
                <a16:creationId xmlns:a16="http://schemas.microsoft.com/office/drawing/2014/main" id="{8242BE3F-7868-4DAB-87B7-875BDCB893BE}"/>
              </a:ext>
            </a:extLst>
          </p:cNvPr>
          <p:cNvGrpSpPr>
            <a:grpSpLocks/>
          </p:cNvGrpSpPr>
          <p:nvPr/>
        </p:nvGrpSpPr>
        <p:grpSpPr bwMode="auto">
          <a:xfrm>
            <a:off x="4143375" y="3097213"/>
            <a:ext cx="1808163" cy="1550987"/>
            <a:chOff x="0" y="0"/>
            <a:chExt cx="1139" cy="977"/>
          </a:xfrm>
        </p:grpSpPr>
        <p:sp>
          <p:nvSpPr>
            <p:cNvPr id="110719" name="Line 140">
              <a:extLst>
                <a:ext uri="{FF2B5EF4-FFF2-40B4-BE49-F238E27FC236}">
                  <a16:creationId xmlns:a16="http://schemas.microsoft.com/office/drawing/2014/main" id="{C9684E84-2D60-41C9-B783-B0A699D803C1}"/>
                </a:ext>
              </a:extLst>
            </p:cNvPr>
            <p:cNvSpPr>
              <a:spLocks noChangeShapeType="1"/>
            </p:cNvSpPr>
            <p:nvPr/>
          </p:nvSpPr>
          <p:spPr bwMode="auto">
            <a:xfrm>
              <a:off x="0" y="257"/>
              <a:ext cx="922" cy="0"/>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0720" name="Line 141">
              <a:extLst>
                <a:ext uri="{FF2B5EF4-FFF2-40B4-BE49-F238E27FC236}">
                  <a16:creationId xmlns:a16="http://schemas.microsoft.com/office/drawing/2014/main" id="{C172AD9D-002B-41D6-B570-7EE39A2832AB}"/>
                </a:ext>
              </a:extLst>
            </p:cNvPr>
            <p:cNvSpPr>
              <a:spLocks noChangeShapeType="1"/>
            </p:cNvSpPr>
            <p:nvPr/>
          </p:nvSpPr>
          <p:spPr bwMode="auto">
            <a:xfrm flipV="1">
              <a:off x="566" y="17"/>
              <a:ext cx="0" cy="960"/>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0721" name="Text Box 142">
              <a:extLst>
                <a:ext uri="{FF2B5EF4-FFF2-40B4-BE49-F238E27FC236}">
                  <a16:creationId xmlns:a16="http://schemas.microsoft.com/office/drawing/2014/main" id="{2CDDDF97-9385-42CB-ABE6-2DC4E48A4CF3}"/>
                </a:ext>
              </a:extLst>
            </p:cNvPr>
            <p:cNvSpPr txBox="1">
              <a:spLocks noChangeArrowheads="1"/>
            </p:cNvSpPr>
            <p:nvPr/>
          </p:nvSpPr>
          <p:spPr bwMode="auto">
            <a:xfrm>
              <a:off x="581" y="0"/>
              <a:ext cx="2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i="1"/>
                <a:t>I</a:t>
              </a:r>
              <a:r>
                <a:rPr lang="en-US" altLang="zh-CN" sz="2000" b="1" baseline="-25000"/>
                <a:t>D</a:t>
              </a:r>
              <a:endParaRPr lang="en-US" altLang="zh-CN" sz="2000" b="1"/>
            </a:p>
          </p:txBody>
        </p:sp>
        <p:sp>
          <p:nvSpPr>
            <p:cNvPr id="110722" name="Text Box 143">
              <a:extLst>
                <a:ext uri="{FF2B5EF4-FFF2-40B4-BE49-F238E27FC236}">
                  <a16:creationId xmlns:a16="http://schemas.microsoft.com/office/drawing/2014/main" id="{20048D59-84D0-4BD5-8F38-40F9BE698385}"/>
                </a:ext>
              </a:extLst>
            </p:cNvPr>
            <p:cNvSpPr txBox="1">
              <a:spLocks noChangeArrowheads="1"/>
            </p:cNvSpPr>
            <p:nvPr/>
          </p:nvSpPr>
          <p:spPr bwMode="auto">
            <a:xfrm>
              <a:off x="768" y="257"/>
              <a:ext cx="3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i="1"/>
                <a:t>U</a:t>
              </a:r>
              <a:r>
                <a:rPr lang="en-US" altLang="zh-CN" sz="2000" b="1" baseline="-25000"/>
                <a:t>GS</a:t>
              </a:r>
              <a:endParaRPr lang="en-US" altLang="zh-CN" sz="2000" b="1"/>
            </a:p>
          </p:txBody>
        </p:sp>
        <p:sp>
          <p:nvSpPr>
            <p:cNvPr id="110723" name="Text Box 144">
              <a:extLst>
                <a:ext uri="{FF2B5EF4-FFF2-40B4-BE49-F238E27FC236}">
                  <a16:creationId xmlns:a16="http://schemas.microsoft.com/office/drawing/2014/main" id="{FB862ACF-DB9F-45EF-8CC9-48E5EB925AEE}"/>
                </a:ext>
              </a:extLst>
            </p:cNvPr>
            <p:cNvSpPr txBox="1">
              <a:spLocks noChangeArrowheads="1"/>
            </p:cNvSpPr>
            <p:nvPr/>
          </p:nvSpPr>
          <p:spPr bwMode="auto">
            <a:xfrm>
              <a:off x="96" y="0"/>
              <a:ext cx="30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i="1"/>
                <a:t>U</a:t>
              </a:r>
              <a:r>
                <a:rPr lang="en-US" altLang="zh-CN" sz="2000" b="1" baseline="-25000"/>
                <a:t>T</a:t>
              </a:r>
              <a:endParaRPr lang="en-US" altLang="zh-CN" sz="2000" b="1"/>
            </a:p>
          </p:txBody>
        </p:sp>
        <p:sp>
          <p:nvSpPr>
            <p:cNvPr id="110724" name="未知">
              <a:extLst>
                <a:ext uri="{FF2B5EF4-FFF2-40B4-BE49-F238E27FC236}">
                  <a16:creationId xmlns:a16="http://schemas.microsoft.com/office/drawing/2014/main" id="{1532F12A-4E1B-4FC0-8FCD-802B7D99B03E}"/>
                </a:ext>
              </a:extLst>
            </p:cNvPr>
            <p:cNvSpPr>
              <a:spLocks noChangeArrowheads="1"/>
            </p:cNvSpPr>
            <p:nvPr/>
          </p:nvSpPr>
          <p:spPr bwMode="auto">
            <a:xfrm rot="10739672">
              <a:off x="147" y="254"/>
              <a:ext cx="189" cy="626"/>
            </a:xfrm>
            <a:custGeom>
              <a:avLst/>
              <a:gdLst>
                <a:gd name="T0" fmla="*/ 0 w 588"/>
                <a:gd name="T1" fmla="*/ 1122 h 1122"/>
                <a:gd name="T2" fmla="*/ 168 w 588"/>
                <a:gd name="T3" fmla="*/ 1014 h 1122"/>
                <a:gd name="T4" fmla="*/ 294 w 588"/>
                <a:gd name="T5" fmla="*/ 864 h 1122"/>
                <a:gd name="T6" fmla="*/ 396 w 588"/>
                <a:gd name="T7" fmla="*/ 684 h 1122"/>
                <a:gd name="T8" fmla="*/ 504 w 588"/>
                <a:gd name="T9" fmla="*/ 408 h 1122"/>
                <a:gd name="T10" fmla="*/ 588 w 588"/>
                <a:gd name="T11" fmla="*/ 0 h 1122"/>
              </a:gdLst>
              <a:ahLst/>
              <a:cxnLst>
                <a:cxn ang="0">
                  <a:pos x="T0" y="T1"/>
                </a:cxn>
                <a:cxn ang="0">
                  <a:pos x="T2" y="T3"/>
                </a:cxn>
                <a:cxn ang="0">
                  <a:pos x="T4" y="T5"/>
                </a:cxn>
                <a:cxn ang="0">
                  <a:pos x="T6" y="T7"/>
                </a:cxn>
                <a:cxn ang="0">
                  <a:pos x="T8" y="T9"/>
                </a:cxn>
                <a:cxn ang="0">
                  <a:pos x="T10" y="T11"/>
                </a:cxn>
              </a:cxnLst>
              <a:rect l="0" t="0" r="r" b="b"/>
              <a:pathLst>
                <a:path w="588" h="1122">
                  <a:moveTo>
                    <a:pt x="0" y="1122"/>
                  </a:moveTo>
                  <a:cubicBezTo>
                    <a:pt x="28" y="1104"/>
                    <a:pt x="119" y="1057"/>
                    <a:pt x="168" y="1014"/>
                  </a:cubicBezTo>
                  <a:cubicBezTo>
                    <a:pt x="217" y="971"/>
                    <a:pt x="256" y="919"/>
                    <a:pt x="294" y="864"/>
                  </a:cubicBezTo>
                  <a:cubicBezTo>
                    <a:pt x="332" y="809"/>
                    <a:pt x="361" y="760"/>
                    <a:pt x="396" y="684"/>
                  </a:cubicBezTo>
                  <a:cubicBezTo>
                    <a:pt x="431" y="608"/>
                    <a:pt x="472" y="522"/>
                    <a:pt x="504" y="408"/>
                  </a:cubicBezTo>
                  <a:cubicBezTo>
                    <a:pt x="536" y="294"/>
                    <a:pt x="571" y="85"/>
                    <a:pt x="588" y="0"/>
                  </a:cubicBezTo>
                </a:path>
              </a:pathLst>
            </a:custGeom>
            <a:noFill/>
            <a:ln w="38100">
              <a:solidFill>
                <a:srgbClr val="0033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0725" name="Rectangle 146">
              <a:extLst>
                <a:ext uri="{FF2B5EF4-FFF2-40B4-BE49-F238E27FC236}">
                  <a16:creationId xmlns:a16="http://schemas.microsoft.com/office/drawing/2014/main" id="{FF34E49C-7A08-4612-A895-4F0314E1AF69}"/>
                </a:ext>
              </a:extLst>
            </p:cNvPr>
            <p:cNvSpPr>
              <a:spLocks noChangeArrowheads="1"/>
            </p:cNvSpPr>
            <p:nvPr/>
          </p:nvSpPr>
          <p:spPr bwMode="auto">
            <a:xfrm>
              <a:off x="384" y="55"/>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i="1">
                  <a:solidFill>
                    <a:schemeClr val="tx2"/>
                  </a:solidFill>
                  <a:sym typeface="Symbol" panose="05050102010706020507" pitchFamily="18" charset="2"/>
                </a:rPr>
                <a:t>O</a:t>
              </a:r>
            </a:p>
          </p:txBody>
        </p:sp>
      </p:grpSp>
      <p:grpSp>
        <p:nvGrpSpPr>
          <p:cNvPr id="13" name="Group 147">
            <a:extLst>
              <a:ext uri="{FF2B5EF4-FFF2-40B4-BE49-F238E27FC236}">
                <a16:creationId xmlns:a16="http://schemas.microsoft.com/office/drawing/2014/main" id="{BC87AB72-5A32-45D6-8065-3932F9089262}"/>
              </a:ext>
            </a:extLst>
          </p:cNvPr>
          <p:cNvGrpSpPr>
            <a:grpSpLocks/>
          </p:cNvGrpSpPr>
          <p:nvPr/>
        </p:nvGrpSpPr>
        <p:grpSpPr bwMode="auto">
          <a:xfrm>
            <a:off x="3990975" y="4621213"/>
            <a:ext cx="2112963" cy="1703387"/>
            <a:chOff x="0" y="0"/>
            <a:chExt cx="1331" cy="1073"/>
          </a:xfrm>
        </p:grpSpPr>
        <p:sp>
          <p:nvSpPr>
            <p:cNvPr id="110727" name="未知">
              <a:extLst>
                <a:ext uri="{FF2B5EF4-FFF2-40B4-BE49-F238E27FC236}">
                  <a16:creationId xmlns:a16="http://schemas.microsoft.com/office/drawing/2014/main" id="{C12AC5A8-39D9-4BA0-B95D-4708E95B8EBC}"/>
                </a:ext>
              </a:extLst>
            </p:cNvPr>
            <p:cNvSpPr>
              <a:spLocks noChangeArrowheads="1"/>
            </p:cNvSpPr>
            <p:nvPr/>
          </p:nvSpPr>
          <p:spPr bwMode="auto">
            <a:xfrm rot="4905040" flipH="1">
              <a:off x="384" y="353"/>
              <a:ext cx="576" cy="672"/>
            </a:xfrm>
            <a:custGeom>
              <a:avLst/>
              <a:gdLst>
                <a:gd name="T0" fmla="*/ 0 w 588"/>
                <a:gd name="T1" fmla="*/ 1122 h 1122"/>
                <a:gd name="T2" fmla="*/ 168 w 588"/>
                <a:gd name="T3" fmla="*/ 1014 h 1122"/>
                <a:gd name="T4" fmla="*/ 294 w 588"/>
                <a:gd name="T5" fmla="*/ 864 h 1122"/>
                <a:gd name="T6" fmla="*/ 396 w 588"/>
                <a:gd name="T7" fmla="*/ 684 h 1122"/>
                <a:gd name="T8" fmla="*/ 504 w 588"/>
                <a:gd name="T9" fmla="*/ 408 h 1122"/>
                <a:gd name="T10" fmla="*/ 588 w 588"/>
                <a:gd name="T11" fmla="*/ 0 h 1122"/>
              </a:gdLst>
              <a:ahLst/>
              <a:cxnLst>
                <a:cxn ang="0">
                  <a:pos x="T0" y="T1"/>
                </a:cxn>
                <a:cxn ang="0">
                  <a:pos x="T2" y="T3"/>
                </a:cxn>
                <a:cxn ang="0">
                  <a:pos x="T4" y="T5"/>
                </a:cxn>
                <a:cxn ang="0">
                  <a:pos x="T6" y="T7"/>
                </a:cxn>
                <a:cxn ang="0">
                  <a:pos x="T8" y="T9"/>
                </a:cxn>
                <a:cxn ang="0">
                  <a:pos x="T10" y="T11"/>
                </a:cxn>
              </a:cxnLst>
              <a:rect l="0" t="0" r="r" b="b"/>
              <a:pathLst>
                <a:path w="588" h="1122">
                  <a:moveTo>
                    <a:pt x="0" y="1122"/>
                  </a:moveTo>
                  <a:cubicBezTo>
                    <a:pt x="28" y="1104"/>
                    <a:pt x="119" y="1057"/>
                    <a:pt x="168" y="1014"/>
                  </a:cubicBezTo>
                  <a:cubicBezTo>
                    <a:pt x="217" y="971"/>
                    <a:pt x="256" y="919"/>
                    <a:pt x="294" y="864"/>
                  </a:cubicBezTo>
                  <a:cubicBezTo>
                    <a:pt x="332" y="809"/>
                    <a:pt x="361" y="760"/>
                    <a:pt x="396" y="684"/>
                  </a:cubicBezTo>
                  <a:cubicBezTo>
                    <a:pt x="431" y="608"/>
                    <a:pt x="472" y="522"/>
                    <a:pt x="504" y="408"/>
                  </a:cubicBezTo>
                  <a:cubicBezTo>
                    <a:pt x="536" y="294"/>
                    <a:pt x="571" y="85"/>
                    <a:pt x="588" y="0"/>
                  </a:cubicBezTo>
                </a:path>
              </a:pathLst>
            </a:custGeom>
            <a:noFill/>
            <a:ln w="38100">
              <a:solidFill>
                <a:srgbClr val="0033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0728" name="Line 149">
              <a:extLst>
                <a:ext uri="{FF2B5EF4-FFF2-40B4-BE49-F238E27FC236}">
                  <a16:creationId xmlns:a16="http://schemas.microsoft.com/office/drawing/2014/main" id="{C20E5916-707D-430F-B6BD-80114CEC9676}"/>
                </a:ext>
              </a:extLst>
            </p:cNvPr>
            <p:cNvSpPr>
              <a:spLocks noChangeShapeType="1"/>
            </p:cNvSpPr>
            <p:nvPr/>
          </p:nvSpPr>
          <p:spPr bwMode="auto">
            <a:xfrm>
              <a:off x="0" y="353"/>
              <a:ext cx="1210" cy="0"/>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0729" name="Line 150">
              <a:extLst>
                <a:ext uri="{FF2B5EF4-FFF2-40B4-BE49-F238E27FC236}">
                  <a16:creationId xmlns:a16="http://schemas.microsoft.com/office/drawing/2014/main" id="{971146D4-F864-41C5-802C-E245250EA191}"/>
                </a:ext>
              </a:extLst>
            </p:cNvPr>
            <p:cNvSpPr>
              <a:spLocks noChangeShapeType="1"/>
            </p:cNvSpPr>
            <p:nvPr/>
          </p:nvSpPr>
          <p:spPr bwMode="auto">
            <a:xfrm flipV="1">
              <a:off x="614" y="113"/>
              <a:ext cx="0" cy="960"/>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0730" name="Text Box 151">
              <a:extLst>
                <a:ext uri="{FF2B5EF4-FFF2-40B4-BE49-F238E27FC236}">
                  <a16:creationId xmlns:a16="http://schemas.microsoft.com/office/drawing/2014/main" id="{866F701E-9F44-4E27-A5BD-254E2A21379F}"/>
                </a:ext>
              </a:extLst>
            </p:cNvPr>
            <p:cNvSpPr txBox="1">
              <a:spLocks noChangeArrowheads="1"/>
            </p:cNvSpPr>
            <p:nvPr/>
          </p:nvSpPr>
          <p:spPr bwMode="auto">
            <a:xfrm>
              <a:off x="341" y="0"/>
              <a:ext cx="2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i="1"/>
                <a:t>I</a:t>
              </a:r>
              <a:r>
                <a:rPr lang="en-US" altLang="zh-CN" sz="2000" b="1" baseline="-25000"/>
                <a:t>D</a:t>
              </a:r>
              <a:endParaRPr lang="en-US" altLang="zh-CN" sz="2000" b="1"/>
            </a:p>
          </p:txBody>
        </p:sp>
        <p:sp>
          <p:nvSpPr>
            <p:cNvPr id="110731" name="Text Box 152">
              <a:extLst>
                <a:ext uri="{FF2B5EF4-FFF2-40B4-BE49-F238E27FC236}">
                  <a16:creationId xmlns:a16="http://schemas.microsoft.com/office/drawing/2014/main" id="{A354899C-0404-4761-859C-988B9BCCFF98}"/>
                </a:ext>
              </a:extLst>
            </p:cNvPr>
            <p:cNvSpPr txBox="1">
              <a:spLocks noChangeArrowheads="1"/>
            </p:cNvSpPr>
            <p:nvPr/>
          </p:nvSpPr>
          <p:spPr bwMode="auto">
            <a:xfrm>
              <a:off x="960" y="353"/>
              <a:ext cx="3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i="1"/>
                <a:t>U</a:t>
              </a:r>
              <a:r>
                <a:rPr lang="en-US" altLang="zh-CN" sz="2000" b="1" baseline="-25000"/>
                <a:t>GS</a:t>
              </a:r>
              <a:endParaRPr lang="en-US" altLang="zh-CN" sz="2000" b="1"/>
            </a:p>
          </p:txBody>
        </p:sp>
        <p:sp>
          <p:nvSpPr>
            <p:cNvPr id="110732" name="Text Box 153">
              <a:extLst>
                <a:ext uri="{FF2B5EF4-FFF2-40B4-BE49-F238E27FC236}">
                  <a16:creationId xmlns:a16="http://schemas.microsoft.com/office/drawing/2014/main" id="{E876C11C-FE62-448B-8DD9-D3869F6A009D}"/>
                </a:ext>
              </a:extLst>
            </p:cNvPr>
            <p:cNvSpPr txBox="1">
              <a:spLocks noChangeArrowheads="1"/>
            </p:cNvSpPr>
            <p:nvPr/>
          </p:nvSpPr>
          <p:spPr bwMode="auto">
            <a:xfrm>
              <a:off x="864" y="113"/>
              <a:ext cx="2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i="1"/>
                <a:t>U</a:t>
              </a:r>
              <a:r>
                <a:rPr lang="en-US" altLang="zh-CN" sz="2000" b="1" baseline="-25000"/>
                <a:t>P</a:t>
              </a:r>
              <a:endParaRPr lang="en-US" altLang="zh-CN" sz="2000" b="1"/>
            </a:p>
          </p:txBody>
        </p:sp>
        <p:sp>
          <p:nvSpPr>
            <p:cNvPr id="110733" name="Text Box 154">
              <a:extLst>
                <a:ext uri="{FF2B5EF4-FFF2-40B4-BE49-F238E27FC236}">
                  <a16:creationId xmlns:a16="http://schemas.microsoft.com/office/drawing/2014/main" id="{3498C9AD-7D9B-4636-B40D-E619A4C24FDA}"/>
                </a:ext>
              </a:extLst>
            </p:cNvPr>
            <p:cNvSpPr txBox="1">
              <a:spLocks noChangeArrowheads="1"/>
            </p:cNvSpPr>
            <p:nvPr/>
          </p:nvSpPr>
          <p:spPr bwMode="auto">
            <a:xfrm>
              <a:off x="576" y="545"/>
              <a:ext cx="3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i="1"/>
                <a:t>I</a:t>
              </a:r>
              <a:r>
                <a:rPr lang="en-US" altLang="zh-CN" sz="2000" b="1" baseline="-25000"/>
                <a:t>DSS</a:t>
              </a:r>
              <a:endParaRPr lang="en-US" altLang="zh-CN" sz="2000" b="1"/>
            </a:p>
          </p:txBody>
        </p:sp>
        <p:sp>
          <p:nvSpPr>
            <p:cNvPr id="110734" name="Rectangle 155">
              <a:extLst>
                <a:ext uri="{FF2B5EF4-FFF2-40B4-BE49-F238E27FC236}">
                  <a16:creationId xmlns:a16="http://schemas.microsoft.com/office/drawing/2014/main" id="{0D3DD6C3-ED09-4634-9144-475E8B77D94E}"/>
                </a:ext>
              </a:extLst>
            </p:cNvPr>
            <p:cNvSpPr>
              <a:spLocks noChangeArrowheads="1"/>
            </p:cNvSpPr>
            <p:nvPr/>
          </p:nvSpPr>
          <p:spPr bwMode="auto">
            <a:xfrm>
              <a:off x="576" y="151"/>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i="1">
                  <a:solidFill>
                    <a:schemeClr val="tx2"/>
                  </a:solidFill>
                  <a:sym typeface="Symbol" panose="05050102010706020507" pitchFamily="18" charset="2"/>
                </a:rPr>
                <a:t>O</a:t>
              </a:r>
            </a:p>
          </p:txBody>
        </p:sp>
      </p:grpSp>
      <p:grpSp>
        <p:nvGrpSpPr>
          <p:cNvPr id="14" name="Group 156">
            <a:extLst>
              <a:ext uri="{FF2B5EF4-FFF2-40B4-BE49-F238E27FC236}">
                <a16:creationId xmlns:a16="http://schemas.microsoft.com/office/drawing/2014/main" id="{378015E4-CA76-47BB-8BB4-198ACCBED5E5}"/>
              </a:ext>
            </a:extLst>
          </p:cNvPr>
          <p:cNvGrpSpPr>
            <a:grpSpLocks/>
          </p:cNvGrpSpPr>
          <p:nvPr/>
        </p:nvGrpSpPr>
        <p:grpSpPr bwMode="auto">
          <a:xfrm>
            <a:off x="6294438" y="3048000"/>
            <a:ext cx="2476500" cy="1981200"/>
            <a:chOff x="0" y="0"/>
            <a:chExt cx="1560" cy="1248"/>
          </a:xfrm>
        </p:grpSpPr>
        <p:sp>
          <p:nvSpPr>
            <p:cNvPr id="110736" name="Text Box 157">
              <a:extLst>
                <a:ext uri="{FF2B5EF4-FFF2-40B4-BE49-F238E27FC236}">
                  <a16:creationId xmlns:a16="http://schemas.microsoft.com/office/drawing/2014/main" id="{BAB5D76C-8E9B-429B-9DD2-4E28F8504B2F}"/>
                </a:ext>
              </a:extLst>
            </p:cNvPr>
            <p:cNvSpPr txBox="1">
              <a:spLocks noChangeArrowheads="1"/>
            </p:cNvSpPr>
            <p:nvPr/>
          </p:nvSpPr>
          <p:spPr bwMode="auto">
            <a:xfrm rot="10800000">
              <a:off x="0" y="96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rgbClr val="FF3300"/>
                  </a:solidFill>
                  <a:latin typeface="Symbol" panose="05050102010706020507" pitchFamily="18" charset="2"/>
                </a:rPr>
                <a:t>_</a:t>
              </a:r>
            </a:p>
          </p:txBody>
        </p:sp>
        <p:grpSp>
          <p:nvGrpSpPr>
            <p:cNvPr id="110737" name="Group 158">
              <a:extLst>
                <a:ext uri="{FF2B5EF4-FFF2-40B4-BE49-F238E27FC236}">
                  <a16:creationId xmlns:a16="http://schemas.microsoft.com/office/drawing/2014/main" id="{8A9F76D4-A4BC-4DFA-92A0-5B3CC8BA0FBF}"/>
                </a:ext>
              </a:extLst>
            </p:cNvPr>
            <p:cNvGrpSpPr>
              <a:grpSpLocks/>
            </p:cNvGrpSpPr>
            <p:nvPr/>
          </p:nvGrpSpPr>
          <p:grpSpPr bwMode="auto">
            <a:xfrm>
              <a:off x="36" y="0"/>
              <a:ext cx="1524" cy="1056"/>
              <a:chOff x="0" y="0"/>
              <a:chExt cx="1524" cy="1056"/>
            </a:xfrm>
          </p:grpSpPr>
          <p:sp>
            <p:nvSpPr>
              <p:cNvPr id="110738" name="Line 159">
                <a:extLst>
                  <a:ext uri="{FF2B5EF4-FFF2-40B4-BE49-F238E27FC236}">
                    <a16:creationId xmlns:a16="http://schemas.microsoft.com/office/drawing/2014/main" id="{42A93EFD-05C9-4CB2-B498-BC9C681D2B70}"/>
                  </a:ext>
                </a:extLst>
              </p:cNvPr>
              <p:cNvSpPr>
                <a:spLocks noChangeShapeType="1"/>
              </p:cNvSpPr>
              <p:nvPr/>
            </p:nvSpPr>
            <p:spPr bwMode="auto">
              <a:xfrm rot="-16388">
                <a:off x="121" y="288"/>
                <a:ext cx="1259" cy="1"/>
              </a:xfrm>
              <a:prstGeom prst="line">
                <a:avLst/>
              </a:prstGeom>
              <a:noFill/>
              <a:ln w="1905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0739" name="Line 160">
                <a:extLst>
                  <a:ext uri="{FF2B5EF4-FFF2-40B4-BE49-F238E27FC236}">
                    <a16:creationId xmlns:a16="http://schemas.microsoft.com/office/drawing/2014/main" id="{D44EBE11-08B3-4FFC-A6AC-2B956ADA4F91}"/>
                  </a:ext>
                </a:extLst>
              </p:cNvPr>
              <p:cNvSpPr>
                <a:spLocks noChangeShapeType="1"/>
              </p:cNvSpPr>
              <p:nvPr/>
            </p:nvSpPr>
            <p:spPr bwMode="auto">
              <a:xfrm rot="10800000" flipV="1">
                <a:off x="1199" y="96"/>
                <a:ext cx="0" cy="912"/>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10740" name="Line 161">
                <a:extLst>
                  <a:ext uri="{FF2B5EF4-FFF2-40B4-BE49-F238E27FC236}">
                    <a16:creationId xmlns:a16="http://schemas.microsoft.com/office/drawing/2014/main" id="{CBDC4BAB-852E-4EA7-A9B4-C531FC199F81}"/>
                  </a:ext>
                </a:extLst>
              </p:cNvPr>
              <p:cNvSpPr>
                <a:spLocks noChangeShapeType="1"/>
              </p:cNvSpPr>
              <p:nvPr/>
            </p:nvSpPr>
            <p:spPr bwMode="auto">
              <a:xfrm rot="10800000">
                <a:off x="1157" y="508"/>
                <a:ext cx="4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741" name="Line 162">
                <a:extLst>
                  <a:ext uri="{FF2B5EF4-FFF2-40B4-BE49-F238E27FC236}">
                    <a16:creationId xmlns:a16="http://schemas.microsoft.com/office/drawing/2014/main" id="{0F3DA6BC-17FD-4FA3-951A-6BEC98629899}"/>
                  </a:ext>
                </a:extLst>
              </p:cNvPr>
              <p:cNvSpPr>
                <a:spLocks noChangeShapeType="1"/>
              </p:cNvSpPr>
              <p:nvPr/>
            </p:nvSpPr>
            <p:spPr bwMode="auto">
              <a:xfrm rot="10800000">
                <a:off x="1157" y="748"/>
                <a:ext cx="4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742" name="Text Box 163">
                <a:extLst>
                  <a:ext uri="{FF2B5EF4-FFF2-40B4-BE49-F238E27FC236}">
                    <a16:creationId xmlns:a16="http://schemas.microsoft.com/office/drawing/2014/main" id="{E5F2C7D4-A141-4737-BEAB-9A8996A2506C}"/>
                  </a:ext>
                </a:extLst>
              </p:cNvPr>
              <p:cNvSpPr txBox="1">
                <a:spLocks noChangeArrowheads="1"/>
              </p:cNvSpPr>
              <p:nvPr/>
            </p:nvSpPr>
            <p:spPr bwMode="auto">
              <a:xfrm rot="-315439">
                <a:off x="1185" y="38"/>
                <a:ext cx="2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i="1"/>
                  <a:t>I</a:t>
                </a:r>
                <a:r>
                  <a:rPr lang="en-US" altLang="zh-CN" sz="2000" b="1" baseline="-25000"/>
                  <a:t>D</a:t>
                </a:r>
                <a:endParaRPr lang="en-US" altLang="zh-CN" sz="2000" b="1"/>
              </a:p>
            </p:txBody>
          </p:sp>
          <p:sp>
            <p:nvSpPr>
              <p:cNvPr id="110743" name="未知">
                <a:extLst>
                  <a:ext uri="{FF2B5EF4-FFF2-40B4-BE49-F238E27FC236}">
                    <a16:creationId xmlns:a16="http://schemas.microsoft.com/office/drawing/2014/main" id="{67D91C75-A575-47BC-A559-FE3CB2160B15}"/>
                  </a:ext>
                </a:extLst>
              </p:cNvPr>
              <p:cNvSpPr>
                <a:spLocks noChangeArrowheads="1"/>
              </p:cNvSpPr>
              <p:nvPr/>
            </p:nvSpPr>
            <p:spPr bwMode="auto">
              <a:xfrm rot="10800000">
                <a:off x="239" y="288"/>
                <a:ext cx="960" cy="267"/>
              </a:xfrm>
              <a:custGeom>
                <a:avLst/>
                <a:gdLst>
                  <a:gd name="T0" fmla="*/ 0 w 1440"/>
                  <a:gd name="T1" fmla="*/ 267 h 267"/>
                  <a:gd name="T2" fmla="*/ 48 w 1440"/>
                  <a:gd name="T3" fmla="*/ 171 h 267"/>
                  <a:gd name="T4" fmla="*/ 120 w 1440"/>
                  <a:gd name="T5" fmla="*/ 75 h 267"/>
                  <a:gd name="T6" fmla="*/ 256 w 1440"/>
                  <a:gd name="T7" fmla="*/ 11 h 267"/>
                  <a:gd name="T8" fmla="*/ 472 w 1440"/>
                  <a:gd name="T9" fmla="*/ 11 h 267"/>
                  <a:gd name="T10" fmla="*/ 824 w 1440"/>
                  <a:gd name="T11" fmla="*/ 11 h 267"/>
                  <a:gd name="T12" fmla="*/ 648 w 1440"/>
                  <a:gd name="T13" fmla="*/ 11 h 267"/>
                  <a:gd name="T14" fmla="*/ 1440 w 1440"/>
                  <a:gd name="T15" fmla="*/ 11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0" h="267">
                    <a:moveTo>
                      <a:pt x="0" y="267"/>
                    </a:moveTo>
                    <a:cubicBezTo>
                      <a:pt x="16" y="235"/>
                      <a:pt x="28" y="203"/>
                      <a:pt x="48" y="171"/>
                    </a:cubicBezTo>
                    <a:cubicBezTo>
                      <a:pt x="68" y="139"/>
                      <a:pt x="85" y="102"/>
                      <a:pt x="120" y="75"/>
                    </a:cubicBezTo>
                    <a:cubicBezTo>
                      <a:pt x="155" y="48"/>
                      <a:pt x="197" y="22"/>
                      <a:pt x="256" y="11"/>
                    </a:cubicBezTo>
                    <a:cubicBezTo>
                      <a:pt x="315" y="0"/>
                      <a:pt x="377" y="11"/>
                      <a:pt x="472" y="11"/>
                    </a:cubicBezTo>
                    <a:cubicBezTo>
                      <a:pt x="567" y="11"/>
                      <a:pt x="795" y="11"/>
                      <a:pt x="824" y="11"/>
                    </a:cubicBezTo>
                    <a:cubicBezTo>
                      <a:pt x="853" y="11"/>
                      <a:pt x="545" y="11"/>
                      <a:pt x="648" y="11"/>
                    </a:cubicBezTo>
                    <a:cubicBezTo>
                      <a:pt x="751" y="11"/>
                      <a:pt x="1275" y="11"/>
                      <a:pt x="1440" y="11"/>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0744" name="未知">
                <a:extLst>
                  <a:ext uri="{FF2B5EF4-FFF2-40B4-BE49-F238E27FC236}">
                    <a16:creationId xmlns:a16="http://schemas.microsoft.com/office/drawing/2014/main" id="{DBD2A174-56F0-42EB-9332-2FA575378300}"/>
                  </a:ext>
                </a:extLst>
              </p:cNvPr>
              <p:cNvSpPr>
                <a:spLocks noChangeArrowheads="1"/>
              </p:cNvSpPr>
              <p:nvPr/>
            </p:nvSpPr>
            <p:spPr bwMode="auto">
              <a:xfrm rot="10800000">
                <a:off x="239" y="192"/>
                <a:ext cx="960" cy="562"/>
              </a:xfrm>
              <a:custGeom>
                <a:avLst/>
                <a:gdLst>
                  <a:gd name="T0" fmla="*/ 0 w 1400"/>
                  <a:gd name="T1" fmla="*/ 482 h 482"/>
                  <a:gd name="T2" fmla="*/ 46 w 1400"/>
                  <a:gd name="T3" fmla="*/ 296 h 482"/>
                  <a:gd name="T4" fmla="*/ 120 w 1400"/>
                  <a:gd name="T5" fmla="*/ 161 h 482"/>
                  <a:gd name="T6" fmla="*/ 208 w 1400"/>
                  <a:gd name="T7" fmla="*/ 57 h 482"/>
                  <a:gd name="T8" fmla="*/ 312 w 1400"/>
                  <a:gd name="T9" fmla="*/ 9 h 482"/>
                  <a:gd name="T10" fmla="*/ 472 w 1400"/>
                  <a:gd name="T11" fmla="*/ 1 h 482"/>
                  <a:gd name="T12" fmla="*/ 1400 w 1400"/>
                  <a:gd name="T13" fmla="*/ 1 h 482"/>
                </a:gdLst>
                <a:ahLst/>
                <a:cxnLst>
                  <a:cxn ang="0">
                    <a:pos x="T0" y="T1"/>
                  </a:cxn>
                  <a:cxn ang="0">
                    <a:pos x="T2" y="T3"/>
                  </a:cxn>
                  <a:cxn ang="0">
                    <a:pos x="T4" y="T5"/>
                  </a:cxn>
                  <a:cxn ang="0">
                    <a:pos x="T6" y="T7"/>
                  </a:cxn>
                  <a:cxn ang="0">
                    <a:pos x="T8" y="T9"/>
                  </a:cxn>
                  <a:cxn ang="0">
                    <a:pos x="T10" y="T11"/>
                  </a:cxn>
                  <a:cxn ang="0">
                    <a:pos x="T12" y="T13"/>
                  </a:cxn>
                </a:cxnLst>
                <a:rect l="0" t="0" r="r" b="b"/>
                <a:pathLst>
                  <a:path w="1400" h="482">
                    <a:moveTo>
                      <a:pt x="0" y="482"/>
                    </a:moveTo>
                    <a:cubicBezTo>
                      <a:pt x="15" y="420"/>
                      <a:pt x="26" y="349"/>
                      <a:pt x="46" y="296"/>
                    </a:cubicBezTo>
                    <a:cubicBezTo>
                      <a:pt x="66" y="243"/>
                      <a:pt x="93" y="201"/>
                      <a:pt x="120" y="161"/>
                    </a:cubicBezTo>
                    <a:cubicBezTo>
                      <a:pt x="147" y="121"/>
                      <a:pt x="176" y="82"/>
                      <a:pt x="208" y="57"/>
                    </a:cubicBezTo>
                    <a:cubicBezTo>
                      <a:pt x="240" y="32"/>
                      <a:pt x="268" y="18"/>
                      <a:pt x="312" y="9"/>
                    </a:cubicBezTo>
                    <a:cubicBezTo>
                      <a:pt x="356" y="0"/>
                      <a:pt x="291" y="2"/>
                      <a:pt x="472" y="1"/>
                    </a:cubicBezTo>
                    <a:cubicBezTo>
                      <a:pt x="653" y="0"/>
                      <a:pt x="1207" y="1"/>
                      <a:pt x="1400" y="1"/>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0745" name="未知">
                <a:extLst>
                  <a:ext uri="{FF2B5EF4-FFF2-40B4-BE49-F238E27FC236}">
                    <a16:creationId xmlns:a16="http://schemas.microsoft.com/office/drawing/2014/main" id="{02C45594-9961-4A13-8FE2-365809D7D868}"/>
                  </a:ext>
                </a:extLst>
              </p:cNvPr>
              <p:cNvSpPr>
                <a:spLocks noChangeArrowheads="1"/>
              </p:cNvSpPr>
              <p:nvPr/>
            </p:nvSpPr>
            <p:spPr bwMode="auto">
              <a:xfrm rot="10800000">
                <a:off x="191" y="298"/>
                <a:ext cx="1008" cy="65"/>
              </a:xfrm>
              <a:custGeom>
                <a:avLst/>
                <a:gdLst>
                  <a:gd name="T0" fmla="*/ 0 w 1392"/>
                  <a:gd name="T1" fmla="*/ 257 h 257"/>
                  <a:gd name="T2" fmla="*/ 48 w 1392"/>
                  <a:gd name="T3" fmla="*/ 161 h 257"/>
                  <a:gd name="T4" fmla="*/ 96 w 1392"/>
                  <a:gd name="T5" fmla="*/ 65 h 257"/>
                  <a:gd name="T6" fmla="*/ 288 w 1392"/>
                  <a:gd name="T7" fmla="*/ 9 h 257"/>
                  <a:gd name="T8" fmla="*/ 1392 w 1392"/>
                  <a:gd name="T9" fmla="*/ 9 h 257"/>
                </a:gdLst>
                <a:ahLst/>
                <a:cxnLst>
                  <a:cxn ang="0">
                    <a:pos x="T0" y="T1"/>
                  </a:cxn>
                  <a:cxn ang="0">
                    <a:pos x="T2" y="T3"/>
                  </a:cxn>
                  <a:cxn ang="0">
                    <a:pos x="T4" y="T5"/>
                  </a:cxn>
                  <a:cxn ang="0">
                    <a:pos x="T6" y="T7"/>
                  </a:cxn>
                  <a:cxn ang="0">
                    <a:pos x="T8" y="T9"/>
                  </a:cxn>
                </a:cxnLst>
                <a:rect l="0" t="0" r="r" b="b"/>
                <a:pathLst>
                  <a:path w="1392" h="257">
                    <a:moveTo>
                      <a:pt x="0" y="257"/>
                    </a:moveTo>
                    <a:cubicBezTo>
                      <a:pt x="16" y="225"/>
                      <a:pt x="32" y="193"/>
                      <a:pt x="48" y="161"/>
                    </a:cubicBezTo>
                    <a:cubicBezTo>
                      <a:pt x="64" y="129"/>
                      <a:pt x="56" y="90"/>
                      <a:pt x="96" y="65"/>
                    </a:cubicBezTo>
                    <a:cubicBezTo>
                      <a:pt x="136" y="40"/>
                      <a:pt x="72" y="18"/>
                      <a:pt x="288" y="9"/>
                    </a:cubicBezTo>
                    <a:cubicBezTo>
                      <a:pt x="504" y="0"/>
                      <a:pt x="1162" y="9"/>
                      <a:pt x="1392" y="9"/>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0746" name="Rectangle 167">
                <a:extLst>
                  <a:ext uri="{FF2B5EF4-FFF2-40B4-BE49-F238E27FC236}">
                    <a16:creationId xmlns:a16="http://schemas.microsoft.com/office/drawing/2014/main" id="{6D8CBD38-A752-4CEF-AA25-36E5F97A5F8C}"/>
                  </a:ext>
                </a:extLst>
              </p:cNvPr>
              <p:cNvSpPr>
                <a:spLocks noChangeArrowheads="1"/>
              </p:cNvSpPr>
              <p:nvPr/>
            </p:nvSpPr>
            <p:spPr bwMode="auto">
              <a:xfrm rot="-54232">
                <a:off x="324" y="0"/>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i="1">
                    <a:solidFill>
                      <a:srgbClr val="0033CC"/>
                    </a:solidFill>
                    <a:sym typeface="Symbol" panose="05050102010706020507" pitchFamily="18" charset="2"/>
                  </a:rPr>
                  <a:t>U</a:t>
                </a:r>
                <a:r>
                  <a:rPr lang="en-US" altLang="zh-CN" sz="2000" b="1" baseline="-25000">
                    <a:solidFill>
                      <a:srgbClr val="0033CC"/>
                    </a:solidFill>
                    <a:sym typeface="Symbol" panose="05050102010706020507" pitchFamily="18" charset="2"/>
                  </a:rPr>
                  <a:t>GS</a:t>
                </a:r>
                <a:r>
                  <a:rPr lang="en-US" altLang="zh-CN" sz="2000" b="1">
                    <a:solidFill>
                      <a:srgbClr val="0033CC"/>
                    </a:solidFill>
                    <a:sym typeface="Symbol" panose="05050102010706020507" pitchFamily="18" charset="2"/>
                  </a:rPr>
                  <a:t>=</a:t>
                </a:r>
                <a:r>
                  <a:rPr lang="en-US" altLang="zh-CN" sz="2000" b="1" i="1">
                    <a:solidFill>
                      <a:srgbClr val="0033CC"/>
                    </a:solidFill>
                    <a:sym typeface="Symbol" panose="05050102010706020507" pitchFamily="18" charset="2"/>
                  </a:rPr>
                  <a:t>U</a:t>
                </a:r>
                <a:r>
                  <a:rPr lang="en-US" altLang="zh-CN" sz="2000" b="1" baseline="-25000">
                    <a:solidFill>
                      <a:srgbClr val="0033CC"/>
                    </a:solidFill>
                    <a:sym typeface="Symbol" panose="05050102010706020507" pitchFamily="18" charset="2"/>
                  </a:rPr>
                  <a:t>T</a:t>
                </a:r>
              </a:p>
            </p:txBody>
          </p:sp>
          <p:sp>
            <p:nvSpPr>
              <p:cNvPr id="110747" name="未知">
                <a:extLst>
                  <a:ext uri="{FF2B5EF4-FFF2-40B4-BE49-F238E27FC236}">
                    <a16:creationId xmlns:a16="http://schemas.microsoft.com/office/drawing/2014/main" id="{868D02DC-8341-4DBE-8542-E008B5F4E2C1}"/>
                  </a:ext>
                </a:extLst>
              </p:cNvPr>
              <p:cNvSpPr>
                <a:spLocks noChangeArrowheads="1"/>
              </p:cNvSpPr>
              <p:nvPr/>
            </p:nvSpPr>
            <p:spPr bwMode="auto">
              <a:xfrm rot="10800000">
                <a:off x="191" y="384"/>
                <a:ext cx="960" cy="562"/>
              </a:xfrm>
              <a:custGeom>
                <a:avLst/>
                <a:gdLst>
                  <a:gd name="T0" fmla="*/ 0 w 1400"/>
                  <a:gd name="T1" fmla="*/ 482 h 482"/>
                  <a:gd name="T2" fmla="*/ 46 w 1400"/>
                  <a:gd name="T3" fmla="*/ 296 h 482"/>
                  <a:gd name="T4" fmla="*/ 120 w 1400"/>
                  <a:gd name="T5" fmla="*/ 161 h 482"/>
                  <a:gd name="T6" fmla="*/ 208 w 1400"/>
                  <a:gd name="T7" fmla="*/ 57 h 482"/>
                  <a:gd name="T8" fmla="*/ 312 w 1400"/>
                  <a:gd name="T9" fmla="*/ 9 h 482"/>
                  <a:gd name="T10" fmla="*/ 472 w 1400"/>
                  <a:gd name="T11" fmla="*/ 1 h 482"/>
                  <a:gd name="T12" fmla="*/ 1400 w 1400"/>
                  <a:gd name="T13" fmla="*/ 1 h 482"/>
                </a:gdLst>
                <a:ahLst/>
                <a:cxnLst>
                  <a:cxn ang="0">
                    <a:pos x="T0" y="T1"/>
                  </a:cxn>
                  <a:cxn ang="0">
                    <a:pos x="T2" y="T3"/>
                  </a:cxn>
                  <a:cxn ang="0">
                    <a:pos x="T4" y="T5"/>
                  </a:cxn>
                  <a:cxn ang="0">
                    <a:pos x="T6" y="T7"/>
                  </a:cxn>
                  <a:cxn ang="0">
                    <a:pos x="T8" y="T9"/>
                  </a:cxn>
                  <a:cxn ang="0">
                    <a:pos x="T10" y="T11"/>
                  </a:cxn>
                  <a:cxn ang="0">
                    <a:pos x="T12" y="T13"/>
                  </a:cxn>
                </a:cxnLst>
                <a:rect l="0" t="0" r="r" b="b"/>
                <a:pathLst>
                  <a:path w="1400" h="482">
                    <a:moveTo>
                      <a:pt x="0" y="482"/>
                    </a:moveTo>
                    <a:cubicBezTo>
                      <a:pt x="15" y="420"/>
                      <a:pt x="26" y="349"/>
                      <a:pt x="46" y="296"/>
                    </a:cubicBezTo>
                    <a:cubicBezTo>
                      <a:pt x="66" y="243"/>
                      <a:pt x="93" y="201"/>
                      <a:pt x="120" y="161"/>
                    </a:cubicBezTo>
                    <a:cubicBezTo>
                      <a:pt x="147" y="121"/>
                      <a:pt x="176" y="82"/>
                      <a:pt x="208" y="57"/>
                    </a:cubicBezTo>
                    <a:cubicBezTo>
                      <a:pt x="240" y="32"/>
                      <a:pt x="268" y="18"/>
                      <a:pt x="312" y="9"/>
                    </a:cubicBezTo>
                    <a:cubicBezTo>
                      <a:pt x="356" y="0"/>
                      <a:pt x="291" y="2"/>
                      <a:pt x="472" y="1"/>
                    </a:cubicBezTo>
                    <a:cubicBezTo>
                      <a:pt x="653" y="0"/>
                      <a:pt x="1207" y="1"/>
                      <a:pt x="1400" y="1"/>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0748" name="Text Box 169">
                <a:extLst>
                  <a:ext uri="{FF2B5EF4-FFF2-40B4-BE49-F238E27FC236}">
                    <a16:creationId xmlns:a16="http://schemas.microsoft.com/office/drawing/2014/main" id="{88045E8D-A8F0-4BD2-83A1-D661F0ECB883}"/>
                  </a:ext>
                </a:extLst>
              </p:cNvPr>
              <p:cNvSpPr txBox="1">
                <a:spLocks noChangeArrowheads="1"/>
              </p:cNvSpPr>
              <p:nvPr/>
            </p:nvSpPr>
            <p:spPr bwMode="auto">
              <a:xfrm rot="-315439">
                <a:off x="1159" y="278"/>
                <a:ext cx="3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i="1"/>
                  <a:t>U</a:t>
                </a:r>
                <a:r>
                  <a:rPr lang="en-US" altLang="zh-CN" sz="2000" b="1" baseline="-25000"/>
                  <a:t>DS</a:t>
                </a:r>
                <a:endParaRPr lang="en-US" altLang="zh-CN" sz="2000" b="1"/>
              </a:p>
            </p:txBody>
          </p:sp>
          <p:sp>
            <p:nvSpPr>
              <p:cNvPr id="110749" name="Text Box 170">
                <a:extLst>
                  <a:ext uri="{FF2B5EF4-FFF2-40B4-BE49-F238E27FC236}">
                    <a16:creationId xmlns:a16="http://schemas.microsoft.com/office/drawing/2014/main" id="{53004F6D-4E93-4D43-9F10-573EF4449EFA}"/>
                  </a:ext>
                </a:extLst>
              </p:cNvPr>
              <p:cNvSpPr txBox="1">
                <a:spLocks noChangeArrowheads="1"/>
              </p:cNvSpPr>
              <p:nvPr/>
            </p:nvSpPr>
            <p:spPr bwMode="auto">
              <a:xfrm rot="10800000">
                <a:off x="36" y="76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rgbClr val="FF3300"/>
                    </a:solidFill>
                    <a:latin typeface="Symbol" panose="05050102010706020507" pitchFamily="18" charset="2"/>
                  </a:rPr>
                  <a:t>_</a:t>
                </a:r>
              </a:p>
            </p:txBody>
          </p:sp>
          <p:sp>
            <p:nvSpPr>
              <p:cNvPr id="110750" name="Text Box 171">
                <a:extLst>
                  <a:ext uri="{FF2B5EF4-FFF2-40B4-BE49-F238E27FC236}">
                    <a16:creationId xmlns:a16="http://schemas.microsoft.com/office/drawing/2014/main" id="{3A222885-961B-44E6-834F-C3B6A8BF85C2}"/>
                  </a:ext>
                </a:extLst>
              </p:cNvPr>
              <p:cNvSpPr txBox="1">
                <a:spLocks noChangeArrowheads="1"/>
              </p:cNvSpPr>
              <p:nvPr/>
            </p:nvSpPr>
            <p:spPr bwMode="auto">
              <a:xfrm rot="10800000">
                <a:off x="948" y="13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i="1">
                    <a:solidFill>
                      <a:schemeClr val="tx2"/>
                    </a:solidFill>
                    <a:latin typeface="Symbol" panose="05050102010706020507" pitchFamily="18" charset="2"/>
                  </a:rPr>
                  <a:t>o</a:t>
                </a:r>
              </a:p>
            </p:txBody>
          </p:sp>
          <p:sp>
            <p:nvSpPr>
              <p:cNvPr id="110751" name="Line 172">
                <a:extLst>
                  <a:ext uri="{FF2B5EF4-FFF2-40B4-BE49-F238E27FC236}">
                    <a16:creationId xmlns:a16="http://schemas.microsoft.com/office/drawing/2014/main" id="{DD06D0C9-E674-4391-97C3-138B70379DC0}"/>
                  </a:ext>
                </a:extLst>
              </p:cNvPr>
              <p:cNvSpPr>
                <a:spLocks noChangeShapeType="1"/>
              </p:cNvSpPr>
              <p:nvPr/>
            </p:nvSpPr>
            <p:spPr bwMode="auto">
              <a:xfrm>
                <a:off x="660" y="240"/>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752" name="Text Box 173">
                <a:extLst>
                  <a:ext uri="{FF2B5EF4-FFF2-40B4-BE49-F238E27FC236}">
                    <a16:creationId xmlns:a16="http://schemas.microsoft.com/office/drawing/2014/main" id="{E2F0DD20-5E54-4B42-A5EA-D688C705D070}"/>
                  </a:ext>
                </a:extLst>
              </p:cNvPr>
              <p:cNvSpPr txBox="1">
                <a:spLocks noChangeArrowheads="1"/>
              </p:cNvSpPr>
              <p:nvPr/>
            </p:nvSpPr>
            <p:spPr bwMode="auto">
              <a:xfrm rot="10800000">
                <a:off x="0" y="52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rgbClr val="FF3300"/>
                    </a:solidFill>
                    <a:latin typeface="Symbol" panose="05050102010706020507" pitchFamily="18" charset="2"/>
                  </a:rPr>
                  <a:t>_</a:t>
                </a:r>
              </a:p>
            </p:txBody>
          </p:sp>
        </p:grpSp>
      </p:grpSp>
      <p:grpSp>
        <p:nvGrpSpPr>
          <p:cNvPr id="16" name="Group 174">
            <a:extLst>
              <a:ext uri="{FF2B5EF4-FFF2-40B4-BE49-F238E27FC236}">
                <a16:creationId xmlns:a16="http://schemas.microsoft.com/office/drawing/2014/main" id="{871087C2-1345-4EA7-91D1-B4BA7800BBFC}"/>
              </a:ext>
            </a:extLst>
          </p:cNvPr>
          <p:cNvGrpSpPr>
            <a:grpSpLocks/>
          </p:cNvGrpSpPr>
          <p:nvPr/>
        </p:nvGrpSpPr>
        <p:grpSpPr bwMode="auto">
          <a:xfrm>
            <a:off x="6246813" y="4724400"/>
            <a:ext cx="2820987" cy="2057400"/>
            <a:chOff x="0" y="0"/>
            <a:chExt cx="1777" cy="1296"/>
          </a:xfrm>
        </p:grpSpPr>
        <p:sp>
          <p:nvSpPr>
            <p:cNvPr id="110754" name="Rectangle 175">
              <a:extLst>
                <a:ext uri="{FF2B5EF4-FFF2-40B4-BE49-F238E27FC236}">
                  <a16:creationId xmlns:a16="http://schemas.microsoft.com/office/drawing/2014/main" id="{C8A1F796-9F51-4BC8-A615-A7CA41516E10}"/>
                </a:ext>
              </a:extLst>
            </p:cNvPr>
            <p:cNvSpPr>
              <a:spLocks noChangeArrowheads="1"/>
            </p:cNvSpPr>
            <p:nvPr/>
          </p:nvSpPr>
          <p:spPr bwMode="auto">
            <a:xfrm rot="-54232">
              <a:off x="1" y="758"/>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i="1">
                  <a:solidFill>
                    <a:srgbClr val="0033CC"/>
                  </a:solidFill>
                  <a:sym typeface="Symbol" panose="05050102010706020507" pitchFamily="18" charset="2"/>
                </a:rPr>
                <a:t>U</a:t>
              </a:r>
              <a:r>
                <a:rPr lang="en-US" altLang="zh-CN" sz="2000" b="1" baseline="-25000">
                  <a:solidFill>
                    <a:srgbClr val="0033CC"/>
                  </a:solidFill>
                  <a:sym typeface="Symbol" panose="05050102010706020507" pitchFamily="18" charset="2"/>
                </a:rPr>
                <a:t>GS</a:t>
              </a:r>
              <a:r>
                <a:rPr lang="en-US" altLang="zh-CN" sz="2000" b="1">
                  <a:solidFill>
                    <a:srgbClr val="0033CC"/>
                  </a:solidFill>
                  <a:sym typeface="Symbol" panose="05050102010706020507" pitchFamily="18" charset="2"/>
                </a:rPr>
                <a:t>= 0V</a:t>
              </a:r>
            </a:p>
          </p:txBody>
        </p:sp>
        <p:sp>
          <p:nvSpPr>
            <p:cNvPr id="110755" name="Text Box 176">
              <a:extLst>
                <a:ext uri="{FF2B5EF4-FFF2-40B4-BE49-F238E27FC236}">
                  <a16:creationId xmlns:a16="http://schemas.microsoft.com/office/drawing/2014/main" id="{7A98880A-D13C-41B9-BF3B-27A07AB630E9}"/>
                </a:ext>
              </a:extLst>
            </p:cNvPr>
            <p:cNvSpPr txBox="1">
              <a:spLocks noChangeArrowheads="1"/>
            </p:cNvSpPr>
            <p:nvPr/>
          </p:nvSpPr>
          <p:spPr bwMode="auto">
            <a:xfrm rot="10800000">
              <a:off x="48" y="517"/>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solidFill>
                    <a:srgbClr val="FF3300"/>
                  </a:solidFill>
                  <a:latin typeface="Symbol" panose="05050102010706020507" pitchFamily="18" charset="2"/>
                </a:rPr>
                <a:t>+</a:t>
              </a:r>
            </a:p>
          </p:txBody>
        </p:sp>
        <p:sp>
          <p:nvSpPr>
            <p:cNvPr id="110756" name="Text Box 177">
              <a:extLst>
                <a:ext uri="{FF2B5EF4-FFF2-40B4-BE49-F238E27FC236}">
                  <a16:creationId xmlns:a16="http://schemas.microsoft.com/office/drawing/2014/main" id="{279DEDFE-EF7F-42F3-B916-E49EA298F596}"/>
                </a:ext>
              </a:extLst>
            </p:cNvPr>
            <p:cNvSpPr txBox="1">
              <a:spLocks noChangeArrowheads="1"/>
            </p:cNvSpPr>
            <p:nvPr/>
          </p:nvSpPr>
          <p:spPr bwMode="auto">
            <a:xfrm rot="10800000">
              <a:off x="49" y="100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rgbClr val="FF3300"/>
                  </a:solidFill>
                  <a:latin typeface="Symbol" panose="05050102010706020507" pitchFamily="18" charset="2"/>
                </a:rPr>
                <a:t>_</a:t>
              </a:r>
            </a:p>
          </p:txBody>
        </p:sp>
        <p:sp>
          <p:nvSpPr>
            <p:cNvPr id="110757" name="Line 178">
              <a:extLst>
                <a:ext uri="{FF2B5EF4-FFF2-40B4-BE49-F238E27FC236}">
                  <a16:creationId xmlns:a16="http://schemas.microsoft.com/office/drawing/2014/main" id="{C1AA1714-0AF5-4547-ACCD-96C898AB2795}"/>
                </a:ext>
              </a:extLst>
            </p:cNvPr>
            <p:cNvSpPr>
              <a:spLocks noChangeShapeType="1"/>
            </p:cNvSpPr>
            <p:nvPr/>
          </p:nvSpPr>
          <p:spPr bwMode="auto">
            <a:xfrm rot="-16388">
              <a:off x="206" y="240"/>
              <a:ext cx="1259" cy="1"/>
            </a:xfrm>
            <a:prstGeom prst="line">
              <a:avLst/>
            </a:prstGeom>
            <a:noFill/>
            <a:ln w="1905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10758" name="Line 179">
              <a:extLst>
                <a:ext uri="{FF2B5EF4-FFF2-40B4-BE49-F238E27FC236}">
                  <a16:creationId xmlns:a16="http://schemas.microsoft.com/office/drawing/2014/main" id="{E4A8B6CD-5FF2-480A-AE3D-79AB7D2CAE07}"/>
                </a:ext>
              </a:extLst>
            </p:cNvPr>
            <p:cNvSpPr>
              <a:spLocks noChangeShapeType="1"/>
            </p:cNvSpPr>
            <p:nvPr/>
          </p:nvSpPr>
          <p:spPr bwMode="auto">
            <a:xfrm rot="10800000" flipV="1">
              <a:off x="1284" y="0"/>
              <a:ext cx="0" cy="1104"/>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10759" name="Line 180">
              <a:extLst>
                <a:ext uri="{FF2B5EF4-FFF2-40B4-BE49-F238E27FC236}">
                  <a16:creationId xmlns:a16="http://schemas.microsoft.com/office/drawing/2014/main" id="{1F0B4D41-63FD-4335-B546-0C336FCC8428}"/>
                </a:ext>
              </a:extLst>
            </p:cNvPr>
            <p:cNvSpPr>
              <a:spLocks noChangeShapeType="1"/>
            </p:cNvSpPr>
            <p:nvPr/>
          </p:nvSpPr>
          <p:spPr bwMode="auto">
            <a:xfrm rot="10800000">
              <a:off x="1242" y="556"/>
              <a:ext cx="4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760" name="Line 181">
              <a:extLst>
                <a:ext uri="{FF2B5EF4-FFF2-40B4-BE49-F238E27FC236}">
                  <a16:creationId xmlns:a16="http://schemas.microsoft.com/office/drawing/2014/main" id="{1B29F7B9-2F57-458A-B6CC-6B1163E9C083}"/>
                </a:ext>
              </a:extLst>
            </p:cNvPr>
            <p:cNvSpPr>
              <a:spLocks noChangeShapeType="1"/>
            </p:cNvSpPr>
            <p:nvPr/>
          </p:nvSpPr>
          <p:spPr bwMode="auto">
            <a:xfrm rot="10800000">
              <a:off x="1242" y="796"/>
              <a:ext cx="4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761" name="Text Box 182">
              <a:extLst>
                <a:ext uri="{FF2B5EF4-FFF2-40B4-BE49-F238E27FC236}">
                  <a16:creationId xmlns:a16="http://schemas.microsoft.com/office/drawing/2014/main" id="{64888B99-6834-4BBD-AD05-341B93905A1F}"/>
                </a:ext>
              </a:extLst>
            </p:cNvPr>
            <p:cNvSpPr txBox="1">
              <a:spLocks noChangeArrowheads="1"/>
            </p:cNvSpPr>
            <p:nvPr/>
          </p:nvSpPr>
          <p:spPr bwMode="auto">
            <a:xfrm rot="-315439">
              <a:off x="1284" y="0"/>
              <a:ext cx="2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i="1"/>
                <a:t>I</a:t>
              </a:r>
              <a:r>
                <a:rPr lang="en-US" altLang="zh-CN" sz="2000" b="1" baseline="-25000"/>
                <a:t>D</a:t>
              </a:r>
              <a:endParaRPr lang="en-US" altLang="zh-CN" sz="2000" b="1"/>
            </a:p>
          </p:txBody>
        </p:sp>
        <p:sp>
          <p:nvSpPr>
            <p:cNvPr id="110762" name="未知">
              <a:extLst>
                <a:ext uri="{FF2B5EF4-FFF2-40B4-BE49-F238E27FC236}">
                  <a16:creationId xmlns:a16="http://schemas.microsoft.com/office/drawing/2014/main" id="{048DBC03-8FA4-45AA-84BF-780E8FD14BB6}"/>
                </a:ext>
              </a:extLst>
            </p:cNvPr>
            <p:cNvSpPr>
              <a:spLocks noChangeArrowheads="1"/>
            </p:cNvSpPr>
            <p:nvPr/>
          </p:nvSpPr>
          <p:spPr bwMode="auto">
            <a:xfrm rot="10800000">
              <a:off x="324" y="336"/>
              <a:ext cx="960" cy="267"/>
            </a:xfrm>
            <a:custGeom>
              <a:avLst/>
              <a:gdLst>
                <a:gd name="T0" fmla="*/ 0 w 1440"/>
                <a:gd name="T1" fmla="*/ 267 h 267"/>
                <a:gd name="T2" fmla="*/ 48 w 1440"/>
                <a:gd name="T3" fmla="*/ 171 h 267"/>
                <a:gd name="T4" fmla="*/ 120 w 1440"/>
                <a:gd name="T5" fmla="*/ 75 h 267"/>
                <a:gd name="T6" fmla="*/ 256 w 1440"/>
                <a:gd name="T7" fmla="*/ 11 h 267"/>
                <a:gd name="T8" fmla="*/ 472 w 1440"/>
                <a:gd name="T9" fmla="*/ 11 h 267"/>
                <a:gd name="T10" fmla="*/ 824 w 1440"/>
                <a:gd name="T11" fmla="*/ 11 h 267"/>
                <a:gd name="T12" fmla="*/ 648 w 1440"/>
                <a:gd name="T13" fmla="*/ 11 h 267"/>
                <a:gd name="T14" fmla="*/ 1440 w 1440"/>
                <a:gd name="T15" fmla="*/ 11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0" h="267">
                  <a:moveTo>
                    <a:pt x="0" y="267"/>
                  </a:moveTo>
                  <a:cubicBezTo>
                    <a:pt x="16" y="235"/>
                    <a:pt x="28" y="203"/>
                    <a:pt x="48" y="171"/>
                  </a:cubicBezTo>
                  <a:cubicBezTo>
                    <a:pt x="68" y="139"/>
                    <a:pt x="85" y="102"/>
                    <a:pt x="120" y="75"/>
                  </a:cubicBezTo>
                  <a:cubicBezTo>
                    <a:pt x="155" y="48"/>
                    <a:pt x="197" y="22"/>
                    <a:pt x="256" y="11"/>
                  </a:cubicBezTo>
                  <a:cubicBezTo>
                    <a:pt x="315" y="0"/>
                    <a:pt x="377" y="11"/>
                    <a:pt x="472" y="11"/>
                  </a:cubicBezTo>
                  <a:cubicBezTo>
                    <a:pt x="567" y="11"/>
                    <a:pt x="795" y="11"/>
                    <a:pt x="824" y="11"/>
                  </a:cubicBezTo>
                  <a:cubicBezTo>
                    <a:pt x="853" y="11"/>
                    <a:pt x="545" y="11"/>
                    <a:pt x="648" y="11"/>
                  </a:cubicBezTo>
                  <a:cubicBezTo>
                    <a:pt x="751" y="11"/>
                    <a:pt x="1275" y="11"/>
                    <a:pt x="1440" y="11"/>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0763" name="未知">
              <a:extLst>
                <a:ext uri="{FF2B5EF4-FFF2-40B4-BE49-F238E27FC236}">
                  <a16:creationId xmlns:a16="http://schemas.microsoft.com/office/drawing/2014/main" id="{8273925A-9F63-4C54-91C1-1A04F085DEDE}"/>
                </a:ext>
              </a:extLst>
            </p:cNvPr>
            <p:cNvSpPr>
              <a:spLocks noChangeArrowheads="1"/>
            </p:cNvSpPr>
            <p:nvPr/>
          </p:nvSpPr>
          <p:spPr bwMode="auto">
            <a:xfrm rot="10800000">
              <a:off x="324" y="240"/>
              <a:ext cx="960" cy="562"/>
            </a:xfrm>
            <a:custGeom>
              <a:avLst/>
              <a:gdLst>
                <a:gd name="T0" fmla="*/ 0 w 1400"/>
                <a:gd name="T1" fmla="*/ 482 h 482"/>
                <a:gd name="T2" fmla="*/ 46 w 1400"/>
                <a:gd name="T3" fmla="*/ 296 h 482"/>
                <a:gd name="T4" fmla="*/ 120 w 1400"/>
                <a:gd name="T5" fmla="*/ 161 h 482"/>
                <a:gd name="T6" fmla="*/ 208 w 1400"/>
                <a:gd name="T7" fmla="*/ 57 h 482"/>
                <a:gd name="T8" fmla="*/ 312 w 1400"/>
                <a:gd name="T9" fmla="*/ 9 h 482"/>
                <a:gd name="T10" fmla="*/ 472 w 1400"/>
                <a:gd name="T11" fmla="*/ 1 h 482"/>
                <a:gd name="T12" fmla="*/ 1400 w 1400"/>
                <a:gd name="T13" fmla="*/ 1 h 482"/>
              </a:gdLst>
              <a:ahLst/>
              <a:cxnLst>
                <a:cxn ang="0">
                  <a:pos x="T0" y="T1"/>
                </a:cxn>
                <a:cxn ang="0">
                  <a:pos x="T2" y="T3"/>
                </a:cxn>
                <a:cxn ang="0">
                  <a:pos x="T4" y="T5"/>
                </a:cxn>
                <a:cxn ang="0">
                  <a:pos x="T6" y="T7"/>
                </a:cxn>
                <a:cxn ang="0">
                  <a:pos x="T8" y="T9"/>
                </a:cxn>
                <a:cxn ang="0">
                  <a:pos x="T10" y="T11"/>
                </a:cxn>
                <a:cxn ang="0">
                  <a:pos x="T12" y="T13"/>
                </a:cxn>
              </a:cxnLst>
              <a:rect l="0" t="0" r="r" b="b"/>
              <a:pathLst>
                <a:path w="1400" h="482">
                  <a:moveTo>
                    <a:pt x="0" y="482"/>
                  </a:moveTo>
                  <a:cubicBezTo>
                    <a:pt x="15" y="420"/>
                    <a:pt x="26" y="349"/>
                    <a:pt x="46" y="296"/>
                  </a:cubicBezTo>
                  <a:cubicBezTo>
                    <a:pt x="66" y="243"/>
                    <a:pt x="93" y="201"/>
                    <a:pt x="120" y="161"/>
                  </a:cubicBezTo>
                  <a:cubicBezTo>
                    <a:pt x="147" y="121"/>
                    <a:pt x="176" y="82"/>
                    <a:pt x="208" y="57"/>
                  </a:cubicBezTo>
                  <a:cubicBezTo>
                    <a:pt x="240" y="32"/>
                    <a:pt x="268" y="18"/>
                    <a:pt x="312" y="9"/>
                  </a:cubicBezTo>
                  <a:cubicBezTo>
                    <a:pt x="356" y="0"/>
                    <a:pt x="291" y="2"/>
                    <a:pt x="472" y="1"/>
                  </a:cubicBezTo>
                  <a:cubicBezTo>
                    <a:pt x="653" y="0"/>
                    <a:pt x="1207" y="1"/>
                    <a:pt x="1400" y="1"/>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0764" name="未知">
              <a:extLst>
                <a:ext uri="{FF2B5EF4-FFF2-40B4-BE49-F238E27FC236}">
                  <a16:creationId xmlns:a16="http://schemas.microsoft.com/office/drawing/2014/main" id="{04DAB074-A141-46E0-8201-91224487605C}"/>
                </a:ext>
              </a:extLst>
            </p:cNvPr>
            <p:cNvSpPr>
              <a:spLocks noChangeArrowheads="1"/>
            </p:cNvSpPr>
            <p:nvPr/>
          </p:nvSpPr>
          <p:spPr bwMode="auto">
            <a:xfrm rot="10800000">
              <a:off x="276" y="346"/>
              <a:ext cx="1008" cy="65"/>
            </a:xfrm>
            <a:custGeom>
              <a:avLst/>
              <a:gdLst>
                <a:gd name="T0" fmla="*/ 0 w 1392"/>
                <a:gd name="T1" fmla="*/ 257 h 257"/>
                <a:gd name="T2" fmla="*/ 48 w 1392"/>
                <a:gd name="T3" fmla="*/ 161 h 257"/>
                <a:gd name="T4" fmla="*/ 96 w 1392"/>
                <a:gd name="T5" fmla="*/ 65 h 257"/>
                <a:gd name="T6" fmla="*/ 288 w 1392"/>
                <a:gd name="T7" fmla="*/ 9 h 257"/>
                <a:gd name="T8" fmla="*/ 1392 w 1392"/>
                <a:gd name="T9" fmla="*/ 9 h 257"/>
              </a:gdLst>
              <a:ahLst/>
              <a:cxnLst>
                <a:cxn ang="0">
                  <a:pos x="T0" y="T1"/>
                </a:cxn>
                <a:cxn ang="0">
                  <a:pos x="T2" y="T3"/>
                </a:cxn>
                <a:cxn ang="0">
                  <a:pos x="T4" y="T5"/>
                </a:cxn>
                <a:cxn ang="0">
                  <a:pos x="T6" y="T7"/>
                </a:cxn>
                <a:cxn ang="0">
                  <a:pos x="T8" y="T9"/>
                </a:cxn>
              </a:cxnLst>
              <a:rect l="0" t="0" r="r" b="b"/>
              <a:pathLst>
                <a:path w="1392" h="257">
                  <a:moveTo>
                    <a:pt x="0" y="257"/>
                  </a:moveTo>
                  <a:cubicBezTo>
                    <a:pt x="16" y="225"/>
                    <a:pt x="32" y="193"/>
                    <a:pt x="48" y="161"/>
                  </a:cubicBezTo>
                  <a:cubicBezTo>
                    <a:pt x="64" y="129"/>
                    <a:pt x="56" y="90"/>
                    <a:pt x="96" y="65"/>
                  </a:cubicBezTo>
                  <a:cubicBezTo>
                    <a:pt x="136" y="40"/>
                    <a:pt x="72" y="18"/>
                    <a:pt x="288" y="9"/>
                  </a:cubicBezTo>
                  <a:cubicBezTo>
                    <a:pt x="504" y="0"/>
                    <a:pt x="1162" y="9"/>
                    <a:pt x="1392" y="9"/>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0765" name="未知">
              <a:extLst>
                <a:ext uri="{FF2B5EF4-FFF2-40B4-BE49-F238E27FC236}">
                  <a16:creationId xmlns:a16="http://schemas.microsoft.com/office/drawing/2014/main" id="{0206BFD2-3AD1-4733-ACB8-BF5816982EE5}"/>
                </a:ext>
              </a:extLst>
            </p:cNvPr>
            <p:cNvSpPr>
              <a:spLocks noChangeArrowheads="1"/>
            </p:cNvSpPr>
            <p:nvPr/>
          </p:nvSpPr>
          <p:spPr bwMode="auto">
            <a:xfrm rot="10800000">
              <a:off x="276" y="432"/>
              <a:ext cx="960" cy="562"/>
            </a:xfrm>
            <a:custGeom>
              <a:avLst/>
              <a:gdLst>
                <a:gd name="T0" fmla="*/ 0 w 1400"/>
                <a:gd name="T1" fmla="*/ 482 h 482"/>
                <a:gd name="T2" fmla="*/ 46 w 1400"/>
                <a:gd name="T3" fmla="*/ 296 h 482"/>
                <a:gd name="T4" fmla="*/ 120 w 1400"/>
                <a:gd name="T5" fmla="*/ 161 h 482"/>
                <a:gd name="T6" fmla="*/ 208 w 1400"/>
                <a:gd name="T7" fmla="*/ 57 h 482"/>
                <a:gd name="T8" fmla="*/ 312 w 1400"/>
                <a:gd name="T9" fmla="*/ 9 h 482"/>
                <a:gd name="T10" fmla="*/ 472 w 1400"/>
                <a:gd name="T11" fmla="*/ 1 h 482"/>
                <a:gd name="T12" fmla="*/ 1400 w 1400"/>
                <a:gd name="T13" fmla="*/ 1 h 482"/>
              </a:gdLst>
              <a:ahLst/>
              <a:cxnLst>
                <a:cxn ang="0">
                  <a:pos x="T0" y="T1"/>
                </a:cxn>
                <a:cxn ang="0">
                  <a:pos x="T2" y="T3"/>
                </a:cxn>
                <a:cxn ang="0">
                  <a:pos x="T4" y="T5"/>
                </a:cxn>
                <a:cxn ang="0">
                  <a:pos x="T6" y="T7"/>
                </a:cxn>
                <a:cxn ang="0">
                  <a:pos x="T8" y="T9"/>
                </a:cxn>
                <a:cxn ang="0">
                  <a:pos x="T10" y="T11"/>
                </a:cxn>
                <a:cxn ang="0">
                  <a:pos x="T12" y="T13"/>
                </a:cxn>
              </a:cxnLst>
              <a:rect l="0" t="0" r="r" b="b"/>
              <a:pathLst>
                <a:path w="1400" h="482">
                  <a:moveTo>
                    <a:pt x="0" y="482"/>
                  </a:moveTo>
                  <a:cubicBezTo>
                    <a:pt x="15" y="420"/>
                    <a:pt x="26" y="349"/>
                    <a:pt x="46" y="296"/>
                  </a:cubicBezTo>
                  <a:cubicBezTo>
                    <a:pt x="66" y="243"/>
                    <a:pt x="93" y="201"/>
                    <a:pt x="120" y="161"/>
                  </a:cubicBezTo>
                  <a:cubicBezTo>
                    <a:pt x="147" y="121"/>
                    <a:pt x="176" y="82"/>
                    <a:pt x="208" y="57"/>
                  </a:cubicBezTo>
                  <a:cubicBezTo>
                    <a:pt x="240" y="32"/>
                    <a:pt x="268" y="18"/>
                    <a:pt x="312" y="9"/>
                  </a:cubicBezTo>
                  <a:cubicBezTo>
                    <a:pt x="356" y="0"/>
                    <a:pt x="291" y="2"/>
                    <a:pt x="472" y="1"/>
                  </a:cubicBezTo>
                  <a:cubicBezTo>
                    <a:pt x="653" y="0"/>
                    <a:pt x="1207" y="1"/>
                    <a:pt x="1400" y="1"/>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0766" name="Text Box 187">
              <a:extLst>
                <a:ext uri="{FF2B5EF4-FFF2-40B4-BE49-F238E27FC236}">
                  <a16:creationId xmlns:a16="http://schemas.microsoft.com/office/drawing/2014/main" id="{3687FC3A-0674-49C4-9F98-DCEE41CA6F35}"/>
                </a:ext>
              </a:extLst>
            </p:cNvPr>
            <p:cNvSpPr txBox="1">
              <a:spLocks noChangeArrowheads="1"/>
            </p:cNvSpPr>
            <p:nvPr/>
          </p:nvSpPr>
          <p:spPr bwMode="auto">
            <a:xfrm rot="-315439">
              <a:off x="1412" y="144"/>
              <a:ext cx="3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i="1"/>
                <a:t>U</a:t>
              </a:r>
              <a:r>
                <a:rPr lang="en-US" altLang="zh-CN" sz="2000" b="1" baseline="-25000"/>
                <a:t>DS</a:t>
              </a:r>
              <a:endParaRPr lang="en-US" altLang="zh-CN" sz="2000" b="1"/>
            </a:p>
          </p:txBody>
        </p:sp>
        <p:sp>
          <p:nvSpPr>
            <p:cNvPr id="110767" name="Text Box 188">
              <a:extLst>
                <a:ext uri="{FF2B5EF4-FFF2-40B4-BE49-F238E27FC236}">
                  <a16:creationId xmlns:a16="http://schemas.microsoft.com/office/drawing/2014/main" id="{4BB89642-A100-471C-85DB-B0045FDADF1F}"/>
                </a:ext>
              </a:extLst>
            </p:cNvPr>
            <p:cNvSpPr txBox="1">
              <a:spLocks noChangeArrowheads="1"/>
            </p:cNvSpPr>
            <p:nvPr/>
          </p:nvSpPr>
          <p:spPr bwMode="auto">
            <a:xfrm rot="10800000">
              <a:off x="1033" y="9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i="1">
                  <a:solidFill>
                    <a:schemeClr val="tx2"/>
                  </a:solidFill>
                  <a:latin typeface="Symbol" panose="05050102010706020507" pitchFamily="18" charset="2"/>
                </a:rPr>
                <a:t>o</a:t>
              </a:r>
            </a:p>
          </p:txBody>
        </p:sp>
        <p:sp>
          <p:nvSpPr>
            <p:cNvPr id="110768" name="Text Box 189">
              <a:extLst>
                <a:ext uri="{FF2B5EF4-FFF2-40B4-BE49-F238E27FC236}">
                  <a16:creationId xmlns:a16="http://schemas.microsoft.com/office/drawing/2014/main" id="{DEADC0DC-6970-4AED-9A7E-22AECEC01CC0}"/>
                </a:ext>
              </a:extLst>
            </p:cNvPr>
            <p:cNvSpPr txBox="1">
              <a:spLocks noChangeArrowheads="1"/>
            </p:cNvSpPr>
            <p:nvPr/>
          </p:nvSpPr>
          <p:spPr bwMode="auto">
            <a:xfrm rot="10800000">
              <a:off x="0" y="325"/>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solidFill>
                    <a:srgbClr val="FF3300"/>
                  </a:solidFill>
                  <a:latin typeface="Symbol" panose="05050102010706020507" pitchFamily="18" charset="2"/>
                </a:rPr>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up)">
                                      <p:cBhvr>
                                        <p:cTn id="18" dur="500"/>
                                        <p:tgtEl>
                                          <p:spTgt spid="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up)">
                                      <p:cBhvr>
                                        <p:cTn id="29" dur="500"/>
                                        <p:tgtEl>
                                          <p:spTgt spid="1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up)">
                                      <p:cBhvr>
                                        <p:cTn id="34" dur="500"/>
                                        <p:tgtEl>
                                          <p:spTgt spid="1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16"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500" fill="hold"/>
                                        <p:tgtEl>
                                          <p:spTgt spid="10"/>
                                        </p:tgtEl>
                                        <p:attrNameLst>
                                          <p:attrName>ppt_w</p:attrName>
                                        </p:attrNameLst>
                                      </p:cBhvr>
                                      <p:tavLst>
                                        <p:tav tm="0">
                                          <p:val>
                                            <p:fltVal val="0"/>
                                          </p:val>
                                        </p:tav>
                                        <p:tav tm="100000">
                                          <p:val>
                                            <p:strVal val="#ppt_w"/>
                                          </p:val>
                                        </p:tav>
                                      </p:tavLst>
                                    </p:anim>
                                    <p:anim calcmode="lin" valueType="num">
                                      <p:cBhvr>
                                        <p:cTn id="40"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up)">
                                      <p:cBhvr>
                                        <p:cTn id="45" dur="500"/>
                                        <p:tgtEl>
                                          <p:spTgt spid="1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up)">
                                      <p:cBhvr>
                                        <p:cTn id="5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1618" name="Text Box 2">
            <a:extLst>
              <a:ext uri="{FF2B5EF4-FFF2-40B4-BE49-F238E27FC236}">
                <a16:creationId xmlns:a16="http://schemas.microsoft.com/office/drawing/2014/main" id="{1F06FB21-CF5D-4BF4-84BC-02B9B33B140F}"/>
              </a:ext>
            </a:extLst>
          </p:cNvPr>
          <p:cNvSpPr txBox="1">
            <a:spLocks noChangeArrowheads="1"/>
          </p:cNvSpPr>
          <p:nvPr/>
        </p:nvSpPr>
        <p:spPr bwMode="auto">
          <a:xfrm>
            <a:off x="1066800" y="715963"/>
            <a:ext cx="7086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solidFill>
                  <a:srgbClr val="FF3300"/>
                </a:solidFill>
                <a:ea typeface="楷体_GB2312" pitchFamily="1" charset="-122"/>
              </a:rPr>
              <a:t>1.4.3　场效应管的主要参数</a:t>
            </a:r>
          </a:p>
        </p:txBody>
      </p:sp>
      <p:sp>
        <p:nvSpPr>
          <p:cNvPr id="111619" name="Text Box 3">
            <a:extLst>
              <a:ext uri="{FF2B5EF4-FFF2-40B4-BE49-F238E27FC236}">
                <a16:creationId xmlns:a16="http://schemas.microsoft.com/office/drawing/2014/main" id="{61FC50FC-2E80-4A51-BC83-8AFA9E84F386}"/>
              </a:ext>
            </a:extLst>
          </p:cNvPr>
          <p:cNvSpPr txBox="1">
            <a:spLocks noChangeArrowheads="1"/>
          </p:cNvSpPr>
          <p:nvPr/>
        </p:nvSpPr>
        <p:spPr bwMode="auto">
          <a:xfrm>
            <a:off x="1143000" y="1219200"/>
            <a:ext cx="441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0000FF"/>
                </a:solidFill>
              </a:rPr>
              <a:t>一、直流参数</a:t>
            </a:r>
          </a:p>
        </p:txBody>
      </p:sp>
      <p:sp>
        <p:nvSpPr>
          <p:cNvPr id="111620" name="Text Box 4">
            <a:extLst>
              <a:ext uri="{FF2B5EF4-FFF2-40B4-BE49-F238E27FC236}">
                <a16:creationId xmlns:a16="http://schemas.microsoft.com/office/drawing/2014/main" id="{3A06D5FD-4519-4A8E-9CB8-280BBFB55E5D}"/>
              </a:ext>
            </a:extLst>
          </p:cNvPr>
          <p:cNvSpPr txBox="1">
            <a:spLocks noChangeArrowheads="1"/>
          </p:cNvSpPr>
          <p:nvPr/>
        </p:nvSpPr>
        <p:spPr bwMode="auto">
          <a:xfrm>
            <a:off x="1143000" y="1708150"/>
            <a:ext cx="60960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nSpc>
                <a:spcPct val="120000"/>
              </a:lnSpc>
              <a:buFont typeface="Arial" panose="020B0604020202020204" pitchFamily="34" charset="0"/>
              <a:buAutoNum type="arabicPeriod"/>
            </a:pPr>
            <a:r>
              <a:rPr lang="zh-CN" altLang="en-US" sz="2600" b="1">
                <a:solidFill>
                  <a:srgbClr val="CC0000"/>
                </a:solidFill>
              </a:rPr>
              <a:t>饱和漏极电流</a:t>
            </a:r>
            <a:r>
              <a:rPr lang="zh-CN" altLang="en-US" sz="2600" b="1" i="1">
                <a:solidFill>
                  <a:srgbClr val="CC0000"/>
                </a:solidFill>
              </a:rPr>
              <a:t> </a:t>
            </a:r>
            <a:r>
              <a:rPr lang="en-US" altLang="zh-CN" sz="2600" b="1" i="1">
                <a:solidFill>
                  <a:srgbClr val="CC0000"/>
                </a:solidFill>
              </a:rPr>
              <a:t>I</a:t>
            </a:r>
            <a:r>
              <a:rPr lang="en-US" altLang="zh-CN" sz="2600" b="1" baseline="-25000">
                <a:solidFill>
                  <a:srgbClr val="CC0000"/>
                </a:solidFill>
              </a:rPr>
              <a:t>DSS</a:t>
            </a:r>
          </a:p>
        </p:txBody>
      </p:sp>
      <p:sp>
        <p:nvSpPr>
          <p:cNvPr id="111621" name="Text Box 5">
            <a:extLst>
              <a:ext uri="{FF2B5EF4-FFF2-40B4-BE49-F238E27FC236}">
                <a16:creationId xmlns:a16="http://schemas.microsoft.com/office/drawing/2014/main" id="{89C51D2F-4219-473D-B9D2-799D78C8650C}"/>
              </a:ext>
            </a:extLst>
          </p:cNvPr>
          <p:cNvSpPr txBox="1">
            <a:spLocks noChangeArrowheads="1"/>
          </p:cNvSpPr>
          <p:nvPr/>
        </p:nvSpPr>
        <p:spPr bwMode="auto">
          <a:xfrm>
            <a:off x="1143000" y="2774950"/>
            <a:ext cx="37338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2600" b="1">
                <a:solidFill>
                  <a:srgbClr val="CC0000"/>
                </a:solidFill>
              </a:rPr>
              <a:t>2. 夹断电压 </a:t>
            </a:r>
            <a:r>
              <a:rPr lang="en-US" altLang="zh-CN" sz="2600" b="1" i="1">
                <a:solidFill>
                  <a:srgbClr val="CC0000"/>
                </a:solidFill>
              </a:rPr>
              <a:t>U</a:t>
            </a:r>
            <a:r>
              <a:rPr lang="en-US" altLang="zh-CN" sz="2600" b="1" baseline="-25000">
                <a:solidFill>
                  <a:srgbClr val="CC0000"/>
                </a:solidFill>
              </a:rPr>
              <a:t>P </a:t>
            </a:r>
            <a:r>
              <a:rPr lang="zh-CN" altLang="en-US" sz="2600" b="1">
                <a:solidFill>
                  <a:srgbClr val="CC0000"/>
                </a:solidFill>
              </a:rPr>
              <a:t>或</a:t>
            </a:r>
            <a:r>
              <a:rPr lang="en-US" altLang="zh-CN" sz="2600" b="1" i="1">
                <a:solidFill>
                  <a:srgbClr val="FF3300"/>
                </a:solidFill>
              </a:rPr>
              <a:t>U</a:t>
            </a:r>
            <a:r>
              <a:rPr lang="en-US" altLang="zh-CN" sz="2600" b="1" baseline="-25000">
                <a:solidFill>
                  <a:srgbClr val="FF3300"/>
                </a:solidFill>
              </a:rPr>
              <a:t>GS(off)</a:t>
            </a:r>
            <a:endParaRPr lang="en-US" altLang="zh-CN" b="1" baseline="-25000">
              <a:solidFill>
                <a:srgbClr val="FF3300"/>
              </a:solidFill>
            </a:endParaRPr>
          </a:p>
        </p:txBody>
      </p:sp>
      <p:sp>
        <p:nvSpPr>
          <p:cNvPr id="111622" name="Text Box 6">
            <a:extLst>
              <a:ext uri="{FF2B5EF4-FFF2-40B4-BE49-F238E27FC236}">
                <a16:creationId xmlns:a16="http://schemas.microsoft.com/office/drawing/2014/main" id="{0F0F16CF-9AC6-4C96-9F8C-9BFF8A40CD13}"/>
              </a:ext>
            </a:extLst>
          </p:cNvPr>
          <p:cNvSpPr txBox="1">
            <a:spLocks noChangeArrowheads="1"/>
          </p:cNvSpPr>
          <p:nvPr/>
        </p:nvSpPr>
        <p:spPr bwMode="auto">
          <a:xfrm>
            <a:off x="1066800" y="3841750"/>
            <a:ext cx="47244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2600" b="1">
                <a:solidFill>
                  <a:srgbClr val="CC0000"/>
                </a:solidFill>
              </a:rPr>
              <a:t>3. 开启电压 </a:t>
            </a:r>
            <a:r>
              <a:rPr lang="en-US" altLang="zh-CN" sz="2600" b="1" i="1">
                <a:solidFill>
                  <a:srgbClr val="CC0000"/>
                </a:solidFill>
              </a:rPr>
              <a:t>U</a:t>
            </a:r>
            <a:r>
              <a:rPr lang="en-US" altLang="zh-CN" sz="2600" b="1" baseline="-25000">
                <a:solidFill>
                  <a:srgbClr val="CC0000"/>
                </a:solidFill>
              </a:rPr>
              <a:t>T </a:t>
            </a:r>
            <a:r>
              <a:rPr lang="en-US" altLang="zh-CN" sz="2600" b="1">
                <a:solidFill>
                  <a:srgbClr val="9900CC"/>
                </a:solidFill>
              </a:rPr>
              <a:t> </a:t>
            </a:r>
            <a:r>
              <a:rPr lang="zh-CN" altLang="en-US" sz="2600" b="1">
                <a:solidFill>
                  <a:srgbClr val="FF0000"/>
                </a:solidFill>
              </a:rPr>
              <a:t>或</a:t>
            </a:r>
            <a:r>
              <a:rPr lang="en-US" altLang="zh-CN" sz="2600" b="1" i="1">
                <a:solidFill>
                  <a:srgbClr val="FF0000"/>
                </a:solidFill>
              </a:rPr>
              <a:t>U</a:t>
            </a:r>
            <a:r>
              <a:rPr lang="en-US" altLang="zh-CN" sz="2600" b="1" baseline="-25000">
                <a:solidFill>
                  <a:srgbClr val="FF0000"/>
                </a:solidFill>
              </a:rPr>
              <a:t>GS(th)</a:t>
            </a:r>
          </a:p>
        </p:txBody>
      </p:sp>
      <p:sp>
        <p:nvSpPr>
          <p:cNvPr id="111623" name="Text Box 7">
            <a:extLst>
              <a:ext uri="{FF2B5EF4-FFF2-40B4-BE49-F238E27FC236}">
                <a16:creationId xmlns:a16="http://schemas.microsoft.com/office/drawing/2014/main" id="{AA1F299E-32BA-40BA-9A21-F958544E4AAC}"/>
              </a:ext>
            </a:extLst>
          </p:cNvPr>
          <p:cNvSpPr txBox="1">
            <a:spLocks noChangeArrowheads="1"/>
          </p:cNvSpPr>
          <p:nvPr/>
        </p:nvSpPr>
        <p:spPr bwMode="auto">
          <a:xfrm>
            <a:off x="1143000" y="4908550"/>
            <a:ext cx="40386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2600" b="1">
                <a:solidFill>
                  <a:srgbClr val="CC0000"/>
                </a:solidFill>
              </a:rPr>
              <a:t>4. 直流输入电阻 </a:t>
            </a:r>
            <a:r>
              <a:rPr lang="en-US" altLang="zh-CN" sz="2600" b="1" i="1">
                <a:solidFill>
                  <a:srgbClr val="CC0000"/>
                </a:solidFill>
              </a:rPr>
              <a:t>R</a:t>
            </a:r>
            <a:r>
              <a:rPr lang="en-US" altLang="zh-CN" sz="2600" b="1" baseline="-25000">
                <a:solidFill>
                  <a:srgbClr val="CC0000"/>
                </a:solidFill>
              </a:rPr>
              <a:t>GS</a:t>
            </a:r>
          </a:p>
        </p:txBody>
      </p:sp>
      <p:sp>
        <p:nvSpPr>
          <p:cNvPr id="111624" name="Text Box 8">
            <a:extLst>
              <a:ext uri="{FF2B5EF4-FFF2-40B4-BE49-F238E27FC236}">
                <a16:creationId xmlns:a16="http://schemas.microsoft.com/office/drawing/2014/main" id="{BF982D01-C8B8-4F09-981F-940FDD47A9F9}"/>
              </a:ext>
            </a:extLst>
          </p:cNvPr>
          <p:cNvSpPr txBox="1">
            <a:spLocks noChangeArrowheads="1"/>
          </p:cNvSpPr>
          <p:nvPr/>
        </p:nvSpPr>
        <p:spPr bwMode="auto">
          <a:xfrm>
            <a:off x="1692275" y="3338513"/>
            <a:ext cx="3414713"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2600" b="1">
                <a:solidFill>
                  <a:schemeClr val="tx2"/>
                </a:solidFill>
              </a:rPr>
              <a:t>耗尽型。</a:t>
            </a:r>
          </a:p>
        </p:txBody>
      </p:sp>
      <p:sp>
        <p:nvSpPr>
          <p:cNvPr id="111625" name="Text Box 9">
            <a:extLst>
              <a:ext uri="{FF2B5EF4-FFF2-40B4-BE49-F238E27FC236}">
                <a16:creationId xmlns:a16="http://schemas.microsoft.com/office/drawing/2014/main" id="{AAB0C1F6-BF70-4D14-A956-A6DEB56287CB}"/>
              </a:ext>
            </a:extLst>
          </p:cNvPr>
          <p:cNvSpPr txBox="1">
            <a:spLocks noChangeArrowheads="1"/>
          </p:cNvSpPr>
          <p:nvPr/>
        </p:nvSpPr>
        <p:spPr bwMode="auto">
          <a:xfrm>
            <a:off x="1692275" y="4329113"/>
            <a:ext cx="404495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2600" b="1">
                <a:solidFill>
                  <a:schemeClr val="tx2"/>
                </a:solidFill>
              </a:rPr>
              <a:t>增强型</a:t>
            </a:r>
          </a:p>
        </p:txBody>
      </p:sp>
      <p:sp>
        <p:nvSpPr>
          <p:cNvPr id="111626" name="Text Box 10">
            <a:extLst>
              <a:ext uri="{FF2B5EF4-FFF2-40B4-BE49-F238E27FC236}">
                <a16:creationId xmlns:a16="http://schemas.microsoft.com/office/drawing/2014/main" id="{E2519941-A91F-4F2C-B67C-18D264FFF309}"/>
              </a:ext>
            </a:extLst>
          </p:cNvPr>
          <p:cNvSpPr txBox="1">
            <a:spLocks noChangeArrowheads="1"/>
          </p:cNvSpPr>
          <p:nvPr/>
        </p:nvSpPr>
        <p:spPr bwMode="auto">
          <a:xfrm>
            <a:off x="1781175" y="2259013"/>
            <a:ext cx="404495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2600" b="1">
                <a:solidFill>
                  <a:schemeClr val="tx2"/>
                </a:solidFill>
              </a:rPr>
              <a:t>耗尽型。</a:t>
            </a:r>
          </a:p>
        </p:txBody>
      </p:sp>
      <p:sp>
        <p:nvSpPr>
          <p:cNvPr id="111627" name="Text Box 11">
            <a:extLst>
              <a:ext uri="{FF2B5EF4-FFF2-40B4-BE49-F238E27FC236}">
                <a16:creationId xmlns:a16="http://schemas.microsoft.com/office/drawing/2014/main" id="{BD862E63-817A-4C75-8528-3DA3A52AB756}"/>
              </a:ext>
            </a:extLst>
          </p:cNvPr>
          <p:cNvSpPr txBox="1">
            <a:spLocks noChangeArrowheads="1"/>
          </p:cNvSpPr>
          <p:nvPr/>
        </p:nvSpPr>
        <p:spPr bwMode="auto">
          <a:xfrm>
            <a:off x="1042988" y="5408613"/>
            <a:ext cx="8101012"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2600" b="1">
                <a:solidFill>
                  <a:schemeClr val="tx2"/>
                </a:solidFill>
              </a:rPr>
              <a:t>　　输入电阻很高。结型场效应管一般在 10</a:t>
            </a:r>
            <a:r>
              <a:rPr lang="zh-CN" altLang="en-US" sz="2600" b="1" baseline="30000">
                <a:solidFill>
                  <a:schemeClr val="tx2"/>
                </a:solidFill>
              </a:rPr>
              <a:t>7 </a:t>
            </a:r>
            <a:r>
              <a:rPr lang="zh-CN" altLang="en-US" sz="2600" b="1">
                <a:solidFill>
                  <a:schemeClr val="tx2"/>
                </a:solidFill>
                <a:sym typeface="Symbol" panose="05050102010706020507" pitchFamily="18" charset="2"/>
              </a:rPr>
              <a:t> 以上，</a:t>
            </a:r>
          </a:p>
          <a:p>
            <a:pPr>
              <a:lnSpc>
                <a:spcPct val="120000"/>
              </a:lnSpc>
            </a:pPr>
            <a:r>
              <a:rPr lang="zh-CN" altLang="en-US" sz="2600" b="1">
                <a:solidFill>
                  <a:schemeClr val="tx2"/>
                </a:solidFill>
                <a:sym typeface="Symbol" panose="05050102010706020507" pitchFamily="18" charset="2"/>
              </a:rPr>
              <a:t>　　绝缘栅场效应管更高，一般大于 10</a:t>
            </a:r>
            <a:r>
              <a:rPr lang="zh-CN" altLang="en-US" sz="2600" b="1" baseline="30000">
                <a:solidFill>
                  <a:schemeClr val="tx2"/>
                </a:solidFill>
                <a:sym typeface="Symbol" panose="05050102010706020507" pitchFamily="18" charset="2"/>
              </a:rPr>
              <a:t>9  </a:t>
            </a:r>
            <a:r>
              <a:rPr lang="zh-CN" altLang="en-US" sz="2600" b="1">
                <a:solidFill>
                  <a:schemeClr val="tx2"/>
                </a:solidFill>
                <a:sym typeface="Symbol" panose="05050102010706020507" pitchFamily="18" charset="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1618"/>
                                        </p:tgtEl>
                                        <p:attrNameLst>
                                          <p:attrName>style.visibility</p:attrName>
                                        </p:attrNameLst>
                                      </p:cBhvr>
                                      <p:to>
                                        <p:strVal val="visible"/>
                                      </p:to>
                                    </p:set>
                                    <p:animEffect transition="in" filter="dissolve">
                                      <p:cBhvr>
                                        <p:cTn id="7" dur="500"/>
                                        <p:tgtEl>
                                          <p:spTgt spid="1116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1619"/>
                                        </p:tgtEl>
                                        <p:attrNameLst>
                                          <p:attrName>style.visibility</p:attrName>
                                        </p:attrNameLst>
                                      </p:cBhvr>
                                      <p:to>
                                        <p:strVal val="visible"/>
                                      </p:to>
                                    </p:set>
                                    <p:animEffect transition="in" filter="wipe(left)">
                                      <p:cBhvr>
                                        <p:cTn id="12" dur="500"/>
                                        <p:tgtEl>
                                          <p:spTgt spid="1116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1620"/>
                                        </p:tgtEl>
                                        <p:attrNameLst>
                                          <p:attrName>style.visibility</p:attrName>
                                        </p:attrNameLst>
                                      </p:cBhvr>
                                      <p:to>
                                        <p:strVal val="visible"/>
                                      </p:to>
                                    </p:set>
                                    <p:animEffect transition="in" filter="wipe(left)">
                                      <p:cBhvr>
                                        <p:cTn id="17" dur="500"/>
                                        <p:tgtEl>
                                          <p:spTgt spid="111620"/>
                                        </p:tgtEl>
                                      </p:cBhvr>
                                    </p:animEffect>
                                  </p:childTnLst>
                                </p:cTn>
                              </p:par>
                            </p:childTnLst>
                          </p:cTn>
                        </p:par>
                        <p:par>
                          <p:cTn id="18" fill="hold" nodeType="afterGroup">
                            <p:stCondLst>
                              <p:cond delay="500"/>
                            </p:stCondLst>
                            <p:childTnLst>
                              <p:par>
                                <p:cTn id="19" presetID="22" presetClass="entr" presetSubtype="8" fill="hold" grpId="0" nodeType="afterEffect">
                                  <p:stCondLst>
                                    <p:cond delay="1000"/>
                                  </p:stCondLst>
                                  <p:childTnLst>
                                    <p:set>
                                      <p:cBhvr>
                                        <p:cTn id="20" dur="1" fill="hold">
                                          <p:stCondLst>
                                            <p:cond delay="0"/>
                                          </p:stCondLst>
                                        </p:cTn>
                                        <p:tgtEl>
                                          <p:spTgt spid="111626"/>
                                        </p:tgtEl>
                                        <p:attrNameLst>
                                          <p:attrName>style.visibility</p:attrName>
                                        </p:attrNameLst>
                                      </p:cBhvr>
                                      <p:to>
                                        <p:strVal val="visible"/>
                                      </p:to>
                                    </p:set>
                                    <p:animEffect transition="in" filter="wipe(left)">
                                      <p:cBhvr>
                                        <p:cTn id="21" dur="500"/>
                                        <p:tgtEl>
                                          <p:spTgt spid="11162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11621"/>
                                        </p:tgtEl>
                                        <p:attrNameLst>
                                          <p:attrName>style.visibility</p:attrName>
                                        </p:attrNameLst>
                                      </p:cBhvr>
                                      <p:to>
                                        <p:strVal val="visible"/>
                                      </p:to>
                                    </p:set>
                                    <p:animEffect transition="in" filter="wipe(left)">
                                      <p:cBhvr>
                                        <p:cTn id="26" dur="500"/>
                                        <p:tgtEl>
                                          <p:spTgt spid="111621"/>
                                        </p:tgtEl>
                                      </p:cBhvr>
                                    </p:animEffect>
                                  </p:childTnLst>
                                </p:cTn>
                              </p:par>
                            </p:childTnLst>
                          </p:cTn>
                        </p:par>
                        <p:par>
                          <p:cTn id="27" fill="hold" nodeType="afterGroup">
                            <p:stCondLst>
                              <p:cond delay="500"/>
                            </p:stCondLst>
                            <p:childTnLst>
                              <p:par>
                                <p:cTn id="28" presetID="22" presetClass="entr" presetSubtype="8" fill="hold" grpId="0" nodeType="afterEffect">
                                  <p:stCondLst>
                                    <p:cond delay="1000"/>
                                  </p:stCondLst>
                                  <p:childTnLst>
                                    <p:set>
                                      <p:cBhvr>
                                        <p:cTn id="29" dur="1" fill="hold">
                                          <p:stCondLst>
                                            <p:cond delay="0"/>
                                          </p:stCondLst>
                                        </p:cTn>
                                        <p:tgtEl>
                                          <p:spTgt spid="111624"/>
                                        </p:tgtEl>
                                        <p:attrNameLst>
                                          <p:attrName>style.visibility</p:attrName>
                                        </p:attrNameLst>
                                      </p:cBhvr>
                                      <p:to>
                                        <p:strVal val="visible"/>
                                      </p:to>
                                    </p:set>
                                    <p:animEffect transition="in" filter="wipe(left)">
                                      <p:cBhvr>
                                        <p:cTn id="30" dur="500"/>
                                        <p:tgtEl>
                                          <p:spTgt spid="11162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11622"/>
                                        </p:tgtEl>
                                        <p:attrNameLst>
                                          <p:attrName>style.visibility</p:attrName>
                                        </p:attrNameLst>
                                      </p:cBhvr>
                                      <p:to>
                                        <p:strVal val="visible"/>
                                      </p:to>
                                    </p:set>
                                    <p:animEffect transition="in" filter="wipe(left)">
                                      <p:cBhvr>
                                        <p:cTn id="35" dur="500"/>
                                        <p:tgtEl>
                                          <p:spTgt spid="111622"/>
                                        </p:tgtEl>
                                      </p:cBhvr>
                                    </p:animEffect>
                                  </p:childTnLst>
                                </p:cTn>
                              </p:par>
                            </p:childTnLst>
                          </p:cTn>
                        </p:par>
                        <p:par>
                          <p:cTn id="36" fill="hold" nodeType="afterGroup">
                            <p:stCondLst>
                              <p:cond delay="500"/>
                            </p:stCondLst>
                            <p:childTnLst>
                              <p:par>
                                <p:cTn id="37" presetID="22" presetClass="entr" presetSubtype="8" fill="hold" grpId="0" nodeType="afterEffect">
                                  <p:stCondLst>
                                    <p:cond delay="1000"/>
                                  </p:stCondLst>
                                  <p:childTnLst>
                                    <p:set>
                                      <p:cBhvr>
                                        <p:cTn id="38" dur="1" fill="hold">
                                          <p:stCondLst>
                                            <p:cond delay="0"/>
                                          </p:stCondLst>
                                        </p:cTn>
                                        <p:tgtEl>
                                          <p:spTgt spid="111625"/>
                                        </p:tgtEl>
                                        <p:attrNameLst>
                                          <p:attrName>style.visibility</p:attrName>
                                        </p:attrNameLst>
                                      </p:cBhvr>
                                      <p:to>
                                        <p:strVal val="visible"/>
                                      </p:to>
                                    </p:set>
                                    <p:animEffect transition="in" filter="wipe(left)">
                                      <p:cBhvr>
                                        <p:cTn id="39" dur="500"/>
                                        <p:tgtEl>
                                          <p:spTgt spid="11162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11623"/>
                                        </p:tgtEl>
                                        <p:attrNameLst>
                                          <p:attrName>style.visibility</p:attrName>
                                        </p:attrNameLst>
                                      </p:cBhvr>
                                      <p:to>
                                        <p:strVal val="visible"/>
                                      </p:to>
                                    </p:set>
                                    <p:animEffect transition="in" filter="wipe(left)">
                                      <p:cBhvr>
                                        <p:cTn id="44" dur="500"/>
                                        <p:tgtEl>
                                          <p:spTgt spid="111623"/>
                                        </p:tgtEl>
                                      </p:cBhvr>
                                    </p:animEffect>
                                  </p:childTnLst>
                                </p:cTn>
                              </p:par>
                            </p:childTnLst>
                          </p:cTn>
                        </p:par>
                        <p:par>
                          <p:cTn id="45" fill="hold" nodeType="afterGroup">
                            <p:stCondLst>
                              <p:cond delay="500"/>
                            </p:stCondLst>
                            <p:childTnLst>
                              <p:par>
                                <p:cTn id="46" presetID="22" presetClass="entr" presetSubtype="8" fill="hold" grpId="0" nodeType="afterEffect">
                                  <p:stCondLst>
                                    <p:cond delay="1000"/>
                                  </p:stCondLst>
                                  <p:childTnLst>
                                    <p:set>
                                      <p:cBhvr>
                                        <p:cTn id="47" dur="1" fill="hold">
                                          <p:stCondLst>
                                            <p:cond delay="0"/>
                                          </p:stCondLst>
                                        </p:cTn>
                                        <p:tgtEl>
                                          <p:spTgt spid="111627"/>
                                        </p:tgtEl>
                                        <p:attrNameLst>
                                          <p:attrName>style.visibility</p:attrName>
                                        </p:attrNameLst>
                                      </p:cBhvr>
                                      <p:to>
                                        <p:strVal val="visible"/>
                                      </p:to>
                                    </p:set>
                                    <p:animEffect transition="in" filter="wipe(left)">
                                      <p:cBhvr>
                                        <p:cTn id="48" dur="500"/>
                                        <p:tgtEl>
                                          <p:spTgt spid="111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p:bldP spid="111619" grpId="0"/>
      <p:bldP spid="111620" grpId="0"/>
      <p:bldP spid="111621" grpId="0"/>
      <p:bldP spid="111622" grpId="0"/>
      <p:bldP spid="111623" grpId="0"/>
      <p:bldP spid="111624" grpId="0"/>
      <p:bldP spid="111625" grpId="0"/>
      <p:bldP spid="111626" grpId="0"/>
      <p:bldP spid="111627" grpId="0"/>
    </p:bldLst>
  </p:timing>
</p:sld>
</file>

<file path=ppt/slides/slide10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12642" name="Text Box 2">
            <a:extLst>
              <a:ext uri="{FF2B5EF4-FFF2-40B4-BE49-F238E27FC236}">
                <a16:creationId xmlns:a16="http://schemas.microsoft.com/office/drawing/2014/main" id="{C8419167-9341-43BE-8D92-9094088AB527}"/>
              </a:ext>
            </a:extLst>
          </p:cNvPr>
          <p:cNvSpPr txBox="1">
            <a:spLocks noChangeArrowheads="1"/>
          </p:cNvSpPr>
          <p:nvPr/>
        </p:nvSpPr>
        <p:spPr bwMode="auto">
          <a:xfrm>
            <a:off x="1219200" y="639763"/>
            <a:ext cx="441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0000FF"/>
                </a:solidFill>
              </a:rPr>
              <a:t>二、交流参数</a:t>
            </a:r>
          </a:p>
        </p:txBody>
      </p:sp>
      <p:sp>
        <p:nvSpPr>
          <p:cNvPr id="112643" name="Text Box 3">
            <a:extLst>
              <a:ext uri="{FF2B5EF4-FFF2-40B4-BE49-F238E27FC236}">
                <a16:creationId xmlns:a16="http://schemas.microsoft.com/office/drawing/2014/main" id="{1AA291EA-A386-40BB-B6C8-E456D949ED75}"/>
              </a:ext>
            </a:extLst>
          </p:cNvPr>
          <p:cNvSpPr txBox="1">
            <a:spLocks noChangeArrowheads="1"/>
          </p:cNvSpPr>
          <p:nvPr/>
        </p:nvSpPr>
        <p:spPr bwMode="auto">
          <a:xfrm>
            <a:off x="1219200" y="1143000"/>
            <a:ext cx="38862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2600" b="1">
                <a:solidFill>
                  <a:srgbClr val="CC0000"/>
                </a:solidFill>
              </a:rPr>
              <a:t>1. 低频跨导 </a:t>
            </a:r>
            <a:r>
              <a:rPr lang="en-US" altLang="zh-CN" sz="2600" b="1" i="1">
                <a:solidFill>
                  <a:srgbClr val="CC0000"/>
                </a:solidFill>
              </a:rPr>
              <a:t>g</a:t>
            </a:r>
            <a:r>
              <a:rPr lang="en-US" altLang="zh-CN" sz="2600" b="1" baseline="-25000">
                <a:solidFill>
                  <a:srgbClr val="CC0000"/>
                </a:solidFill>
              </a:rPr>
              <a:t>m</a:t>
            </a:r>
            <a:endParaRPr lang="en-US" altLang="zh-CN" sz="2600" b="1">
              <a:solidFill>
                <a:srgbClr val="CC0000"/>
              </a:solidFill>
            </a:endParaRPr>
          </a:p>
        </p:txBody>
      </p:sp>
      <p:sp>
        <p:nvSpPr>
          <p:cNvPr id="112644" name="Text Box 4">
            <a:extLst>
              <a:ext uri="{FF2B5EF4-FFF2-40B4-BE49-F238E27FC236}">
                <a16:creationId xmlns:a16="http://schemas.microsoft.com/office/drawing/2014/main" id="{6AAC1FF7-B061-4F4C-B55E-47AD03E96798}"/>
              </a:ext>
            </a:extLst>
          </p:cNvPr>
          <p:cNvSpPr txBox="1">
            <a:spLocks noChangeArrowheads="1"/>
          </p:cNvSpPr>
          <p:nvPr/>
        </p:nvSpPr>
        <p:spPr bwMode="auto">
          <a:xfrm>
            <a:off x="1219200" y="4343400"/>
            <a:ext cx="37338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2600" b="1">
                <a:solidFill>
                  <a:srgbClr val="CC0000"/>
                </a:solidFill>
              </a:rPr>
              <a:t>2. 极间电容</a:t>
            </a:r>
          </a:p>
        </p:txBody>
      </p:sp>
      <p:sp>
        <p:nvSpPr>
          <p:cNvPr id="112645" name="Text Box 5">
            <a:extLst>
              <a:ext uri="{FF2B5EF4-FFF2-40B4-BE49-F238E27FC236}">
                <a16:creationId xmlns:a16="http://schemas.microsoft.com/office/drawing/2014/main" id="{3BFC0888-9170-4AA2-852D-F5F131ED449D}"/>
              </a:ext>
            </a:extLst>
          </p:cNvPr>
          <p:cNvSpPr txBox="1">
            <a:spLocks noChangeArrowheads="1"/>
          </p:cNvSpPr>
          <p:nvPr/>
        </p:nvSpPr>
        <p:spPr bwMode="auto">
          <a:xfrm>
            <a:off x="457200" y="1676400"/>
            <a:ext cx="81534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2600" b="1">
                <a:solidFill>
                  <a:schemeClr val="tx2"/>
                </a:solidFill>
              </a:rPr>
              <a:t>        用以描述栅源之间的电压 </a:t>
            </a:r>
            <a:r>
              <a:rPr lang="en-US" altLang="zh-CN" sz="2600" b="1" i="1">
                <a:solidFill>
                  <a:schemeClr val="tx2"/>
                </a:solidFill>
              </a:rPr>
              <a:t>u</a:t>
            </a:r>
            <a:r>
              <a:rPr lang="en-US" altLang="zh-CN" sz="2600" b="1" baseline="-25000">
                <a:solidFill>
                  <a:schemeClr val="tx2"/>
                </a:solidFill>
              </a:rPr>
              <a:t>GS</a:t>
            </a:r>
            <a:r>
              <a:rPr lang="en-US" altLang="zh-CN" sz="2600" b="1">
                <a:solidFill>
                  <a:schemeClr val="tx2"/>
                </a:solidFill>
              </a:rPr>
              <a:t> </a:t>
            </a:r>
            <a:r>
              <a:rPr lang="zh-CN" altLang="en-US" sz="2600" b="1">
                <a:solidFill>
                  <a:schemeClr val="tx2"/>
                </a:solidFill>
              </a:rPr>
              <a:t>对漏极电流 </a:t>
            </a:r>
            <a:r>
              <a:rPr lang="en-US" altLang="zh-CN" sz="2600" b="1" i="1">
                <a:solidFill>
                  <a:schemeClr val="tx2"/>
                </a:solidFill>
              </a:rPr>
              <a:t>i</a:t>
            </a:r>
            <a:r>
              <a:rPr lang="en-US" altLang="zh-CN" sz="2600" b="1" baseline="-25000">
                <a:solidFill>
                  <a:schemeClr val="tx2"/>
                </a:solidFill>
              </a:rPr>
              <a:t>D</a:t>
            </a:r>
            <a:r>
              <a:rPr lang="en-US" altLang="zh-CN" sz="2600" b="1">
                <a:solidFill>
                  <a:schemeClr val="tx2"/>
                </a:solidFill>
              </a:rPr>
              <a:t> </a:t>
            </a:r>
            <a:r>
              <a:rPr lang="zh-CN" altLang="en-US" sz="2600" b="1">
                <a:solidFill>
                  <a:schemeClr val="tx2"/>
                </a:solidFill>
              </a:rPr>
              <a:t>的控　　制作用。</a:t>
            </a:r>
          </a:p>
        </p:txBody>
      </p:sp>
      <p:graphicFrame>
        <p:nvGraphicFramePr>
          <p:cNvPr id="112646" name="Object 6">
            <a:extLst>
              <a:ext uri="{FF2B5EF4-FFF2-40B4-BE49-F238E27FC236}">
                <a16:creationId xmlns:a16="http://schemas.microsoft.com/office/drawing/2014/main" id="{39B15649-6C3A-4CFE-B45F-E5870C4D2870}"/>
              </a:ext>
            </a:extLst>
          </p:cNvPr>
          <p:cNvGraphicFramePr>
            <a:graphicFrameLocks noChangeAspect="1"/>
          </p:cNvGraphicFramePr>
          <p:nvPr/>
        </p:nvGraphicFramePr>
        <p:xfrm>
          <a:off x="3733800" y="2514600"/>
          <a:ext cx="2057400" cy="922338"/>
        </p:xfrm>
        <a:graphic>
          <a:graphicData uri="http://schemas.openxmlformats.org/presentationml/2006/ole">
            <mc:AlternateContent xmlns:mc="http://schemas.openxmlformats.org/markup-compatibility/2006">
              <mc:Choice xmlns:v="urn:schemas-microsoft-com:vml" Requires="v">
                <p:oleObj spid="_x0000_s112651" r:id="rId4" imgW="1322522" imgH="635828" progId="Equation.3">
                  <p:embed/>
                </p:oleObj>
              </mc:Choice>
              <mc:Fallback>
                <p:oleObj r:id="rId4" imgW="1322522" imgH="635828"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2514600"/>
                        <a:ext cx="20574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2647" name="Text Box 7">
            <a:extLst>
              <a:ext uri="{FF2B5EF4-FFF2-40B4-BE49-F238E27FC236}">
                <a16:creationId xmlns:a16="http://schemas.microsoft.com/office/drawing/2014/main" id="{54B0E27A-50DA-40E1-8CE1-65830848AD21}"/>
              </a:ext>
            </a:extLst>
          </p:cNvPr>
          <p:cNvSpPr txBox="1">
            <a:spLocks noChangeArrowheads="1"/>
          </p:cNvSpPr>
          <p:nvPr/>
        </p:nvSpPr>
        <p:spPr bwMode="auto">
          <a:xfrm>
            <a:off x="1143000" y="3657600"/>
            <a:ext cx="76962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2600" b="1"/>
              <a:t>单位：</a:t>
            </a:r>
            <a:r>
              <a:rPr lang="en-US" altLang="zh-CN" sz="2600" b="1" i="1"/>
              <a:t>i</a:t>
            </a:r>
            <a:r>
              <a:rPr lang="en-US" altLang="zh-CN" sz="2600" b="1" baseline="-25000"/>
              <a:t>D </a:t>
            </a:r>
            <a:r>
              <a:rPr lang="zh-CN" altLang="en-US" sz="2600" b="1"/>
              <a:t>毫安</a:t>
            </a:r>
            <a:r>
              <a:rPr lang="zh-CN" altLang="en-US" sz="2600" b="1">
                <a:latin typeface="宋体" panose="02010600030101010101" pitchFamily="2" charset="-122"/>
              </a:rPr>
              <a:t>(</a:t>
            </a:r>
            <a:r>
              <a:rPr lang="en-US" altLang="zh-CN" sz="2600" b="1"/>
              <a:t>mA</a:t>
            </a:r>
            <a:r>
              <a:rPr lang="en-US" altLang="zh-CN" sz="2600" b="1">
                <a:latin typeface="宋体" panose="02010600030101010101" pitchFamily="2" charset="-122"/>
              </a:rPr>
              <a:t>)</a:t>
            </a:r>
            <a:r>
              <a:rPr lang="zh-CN" altLang="en-US" sz="2600" b="1"/>
              <a:t>；</a:t>
            </a:r>
            <a:r>
              <a:rPr lang="en-US" altLang="zh-CN" sz="2600" b="1" i="1"/>
              <a:t>u</a:t>
            </a:r>
            <a:r>
              <a:rPr lang="en-US" altLang="zh-CN" sz="2600" b="1" baseline="-25000"/>
              <a:t>GS</a:t>
            </a:r>
            <a:r>
              <a:rPr lang="en-US" altLang="zh-CN" sz="2600" b="1"/>
              <a:t> </a:t>
            </a:r>
            <a:r>
              <a:rPr lang="zh-CN" altLang="en-US" sz="2600" b="1"/>
              <a:t>伏</a:t>
            </a:r>
            <a:r>
              <a:rPr lang="zh-CN" altLang="en-US" sz="2600" b="1">
                <a:latin typeface="宋体" panose="02010600030101010101" pitchFamily="2" charset="-122"/>
              </a:rPr>
              <a:t>(</a:t>
            </a:r>
            <a:r>
              <a:rPr lang="en-US" altLang="zh-CN" sz="2600" b="1"/>
              <a:t>V</a:t>
            </a:r>
            <a:r>
              <a:rPr lang="en-US" altLang="zh-CN" sz="2600" b="1">
                <a:latin typeface="宋体" panose="02010600030101010101" pitchFamily="2" charset="-122"/>
              </a:rPr>
              <a:t>)</a:t>
            </a:r>
            <a:r>
              <a:rPr lang="zh-CN" altLang="en-US" sz="2600" b="1"/>
              <a:t>；</a:t>
            </a:r>
            <a:r>
              <a:rPr lang="en-US" altLang="zh-CN" sz="2600" b="1" i="1"/>
              <a:t>g</a:t>
            </a:r>
            <a:r>
              <a:rPr lang="en-US" altLang="zh-CN" sz="2600" b="1" baseline="-25000"/>
              <a:t>m </a:t>
            </a:r>
            <a:r>
              <a:rPr lang="zh-CN" altLang="en-US" sz="2600" b="1"/>
              <a:t>毫西门子</a:t>
            </a:r>
            <a:r>
              <a:rPr lang="zh-CN" altLang="en-US" sz="2600" b="1">
                <a:latin typeface="宋体" panose="02010600030101010101" pitchFamily="2" charset="-122"/>
              </a:rPr>
              <a:t>(</a:t>
            </a:r>
            <a:r>
              <a:rPr lang="en-US" altLang="zh-CN" sz="2600" b="1"/>
              <a:t>mS</a:t>
            </a:r>
            <a:r>
              <a:rPr lang="en-US" altLang="zh-CN" sz="2600" b="1">
                <a:latin typeface="宋体" panose="02010600030101010101" pitchFamily="2" charset="-122"/>
              </a:rPr>
              <a:t>)</a:t>
            </a:r>
          </a:p>
        </p:txBody>
      </p:sp>
      <p:sp>
        <p:nvSpPr>
          <p:cNvPr id="112648" name="Text Box 8">
            <a:extLst>
              <a:ext uri="{FF2B5EF4-FFF2-40B4-BE49-F238E27FC236}">
                <a16:creationId xmlns:a16="http://schemas.microsoft.com/office/drawing/2014/main" id="{EE6716F6-E8C0-42D2-ABBD-2D9E917C7452}"/>
              </a:ext>
            </a:extLst>
          </p:cNvPr>
          <p:cNvSpPr txBox="1">
            <a:spLocks noChangeArrowheads="1"/>
          </p:cNvSpPr>
          <p:nvPr/>
        </p:nvSpPr>
        <p:spPr bwMode="auto">
          <a:xfrm>
            <a:off x="457200" y="4876800"/>
            <a:ext cx="8382000"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sz="2600" b="1">
                <a:solidFill>
                  <a:schemeClr val="tx2"/>
                </a:solidFill>
              </a:rPr>
              <a:t>        这是场效应管三个电极之间的等效电容，包括 </a:t>
            </a:r>
            <a:r>
              <a:rPr lang="en-US" altLang="zh-CN" sz="2600" b="1" i="1">
                <a:solidFill>
                  <a:schemeClr val="tx2"/>
                </a:solidFill>
              </a:rPr>
              <a:t>C</a:t>
            </a:r>
            <a:r>
              <a:rPr lang="en-US" altLang="zh-CN" sz="2600" b="1" baseline="-25000">
                <a:solidFill>
                  <a:schemeClr val="tx2"/>
                </a:solidFill>
              </a:rPr>
              <a:t>gs</a:t>
            </a:r>
            <a:r>
              <a:rPr lang="zh-CN" altLang="en-US" sz="2600" b="1">
                <a:solidFill>
                  <a:schemeClr val="tx2"/>
                </a:solidFill>
              </a:rPr>
              <a:t>、　　</a:t>
            </a:r>
            <a:r>
              <a:rPr lang="en-US" altLang="zh-CN" sz="2600" b="1" i="1">
                <a:solidFill>
                  <a:schemeClr val="tx2"/>
                </a:solidFill>
              </a:rPr>
              <a:t>C</a:t>
            </a:r>
            <a:r>
              <a:rPr lang="en-US" altLang="zh-CN" sz="2600" b="1" baseline="-25000">
                <a:solidFill>
                  <a:schemeClr val="tx2"/>
                </a:solidFill>
              </a:rPr>
              <a:t>gd</a:t>
            </a:r>
            <a:r>
              <a:rPr lang="zh-CN" altLang="en-US" sz="2600" b="1">
                <a:solidFill>
                  <a:schemeClr val="tx2"/>
                </a:solidFill>
              </a:rPr>
              <a:t>、</a:t>
            </a:r>
            <a:r>
              <a:rPr lang="en-US" altLang="zh-CN" sz="2600" b="1" i="1">
                <a:solidFill>
                  <a:schemeClr val="tx2"/>
                </a:solidFill>
              </a:rPr>
              <a:t>C</a:t>
            </a:r>
            <a:r>
              <a:rPr lang="en-US" altLang="zh-CN" sz="2600" b="1" baseline="-25000">
                <a:solidFill>
                  <a:schemeClr val="tx2"/>
                </a:solidFill>
              </a:rPr>
              <a:t>ds</a:t>
            </a:r>
            <a:r>
              <a:rPr lang="zh-CN" altLang="en-US" sz="2600" b="1">
                <a:solidFill>
                  <a:schemeClr val="tx2"/>
                </a:solidFill>
              </a:rPr>
              <a:t>。</a:t>
            </a:r>
            <a:r>
              <a:rPr lang="zh-CN" altLang="en-US" sz="2600" b="1" baseline="-25000">
                <a:solidFill>
                  <a:schemeClr val="tx2"/>
                </a:solidFill>
              </a:rPr>
              <a:t> </a:t>
            </a:r>
            <a:r>
              <a:rPr lang="zh-CN" altLang="en-US" sz="2600" b="1">
                <a:solidFill>
                  <a:schemeClr val="tx2"/>
                </a:solidFill>
              </a:rPr>
              <a:t>极间电容愈小，则管子的高频性能愈好。　　一般为几个皮法。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2642"/>
                                        </p:tgtEl>
                                        <p:attrNameLst>
                                          <p:attrName>style.visibility</p:attrName>
                                        </p:attrNameLst>
                                      </p:cBhvr>
                                      <p:to>
                                        <p:strVal val="visible"/>
                                      </p:to>
                                    </p:set>
                                    <p:animEffect transition="in" filter="dissolve">
                                      <p:cBhvr>
                                        <p:cTn id="7" dur="500"/>
                                        <p:tgtEl>
                                          <p:spTgt spid="1126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643"/>
                                        </p:tgtEl>
                                        <p:attrNameLst>
                                          <p:attrName>style.visibility</p:attrName>
                                        </p:attrNameLst>
                                      </p:cBhvr>
                                      <p:to>
                                        <p:strVal val="visible"/>
                                      </p:to>
                                    </p:set>
                                    <p:animEffect transition="in" filter="wipe(left)">
                                      <p:cBhvr>
                                        <p:cTn id="12" dur="500"/>
                                        <p:tgtEl>
                                          <p:spTgt spid="1126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2645"/>
                                        </p:tgtEl>
                                        <p:attrNameLst>
                                          <p:attrName>style.visibility</p:attrName>
                                        </p:attrNameLst>
                                      </p:cBhvr>
                                      <p:to>
                                        <p:strVal val="visible"/>
                                      </p:to>
                                    </p:set>
                                    <p:animEffect transition="in" filter="wipe(left)">
                                      <p:cBhvr>
                                        <p:cTn id="17" dur="500"/>
                                        <p:tgtEl>
                                          <p:spTgt spid="1126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2646"/>
                                        </p:tgtEl>
                                        <p:attrNameLst>
                                          <p:attrName>style.visibility</p:attrName>
                                        </p:attrNameLst>
                                      </p:cBhvr>
                                      <p:to>
                                        <p:strVal val="visible"/>
                                      </p:to>
                                    </p:set>
                                    <p:animEffect transition="in" filter="wipe(left)">
                                      <p:cBhvr>
                                        <p:cTn id="22" dur="500"/>
                                        <p:tgtEl>
                                          <p:spTgt spid="1126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2647"/>
                                        </p:tgtEl>
                                        <p:attrNameLst>
                                          <p:attrName>style.visibility</p:attrName>
                                        </p:attrNameLst>
                                      </p:cBhvr>
                                      <p:to>
                                        <p:strVal val="visible"/>
                                      </p:to>
                                    </p:set>
                                    <p:animEffect transition="in" filter="wipe(left)">
                                      <p:cBhvr>
                                        <p:cTn id="27" dur="500"/>
                                        <p:tgtEl>
                                          <p:spTgt spid="11264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2644"/>
                                        </p:tgtEl>
                                        <p:attrNameLst>
                                          <p:attrName>style.visibility</p:attrName>
                                        </p:attrNameLst>
                                      </p:cBhvr>
                                      <p:to>
                                        <p:strVal val="visible"/>
                                      </p:to>
                                    </p:set>
                                    <p:animEffect transition="in" filter="wipe(left)">
                                      <p:cBhvr>
                                        <p:cTn id="32" dur="500"/>
                                        <p:tgtEl>
                                          <p:spTgt spid="11264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2648"/>
                                        </p:tgtEl>
                                        <p:attrNameLst>
                                          <p:attrName>style.visibility</p:attrName>
                                        </p:attrNameLst>
                                      </p:cBhvr>
                                      <p:to>
                                        <p:strVal val="visible"/>
                                      </p:to>
                                    </p:set>
                                    <p:animEffect transition="in" filter="wipe(left)">
                                      <p:cBhvr>
                                        <p:cTn id="37" dur="500"/>
                                        <p:tgtEl>
                                          <p:spTgt spid="112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p:bldP spid="112643" grpId="0"/>
      <p:bldP spid="112644" grpId="0"/>
      <p:bldP spid="112645" grpId="0"/>
      <p:bldP spid="112647" grpId="0"/>
      <p:bldP spid="112648" grpId="0"/>
    </p:bldLst>
  </p:timing>
</p:sld>
</file>

<file path=ppt/slides/slide10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13666" name="Text Box 2">
            <a:extLst>
              <a:ext uri="{FF2B5EF4-FFF2-40B4-BE49-F238E27FC236}">
                <a16:creationId xmlns:a16="http://schemas.microsoft.com/office/drawing/2014/main" id="{1FD63D15-60D6-4D10-88CC-B88017CC6E79}"/>
              </a:ext>
            </a:extLst>
          </p:cNvPr>
          <p:cNvSpPr txBox="1">
            <a:spLocks noChangeArrowheads="1"/>
          </p:cNvSpPr>
          <p:nvPr/>
        </p:nvSpPr>
        <p:spPr bwMode="auto">
          <a:xfrm>
            <a:off x="1219200" y="533400"/>
            <a:ext cx="297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0000FF"/>
                </a:solidFill>
              </a:rPr>
              <a:t>三、极限参数</a:t>
            </a:r>
          </a:p>
        </p:txBody>
      </p:sp>
      <p:sp>
        <p:nvSpPr>
          <p:cNvPr id="113667" name="Text Box 3">
            <a:extLst>
              <a:ext uri="{FF2B5EF4-FFF2-40B4-BE49-F238E27FC236}">
                <a16:creationId xmlns:a16="http://schemas.microsoft.com/office/drawing/2014/main" id="{7BDB3FD9-7138-4ABF-8B15-BF1B2B35E138}"/>
              </a:ext>
            </a:extLst>
          </p:cNvPr>
          <p:cNvSpPr txBox="1">
            <a:spLocks noChangeArrowheads="1"/>
          </p:cNvSpPr>
          <p:nvPr/>
        </p:nvSpPr>
        <p:spPr bwMode="auto">
          <a:xfrm>
            <a:off x="1276350" y="2817813"/>
            <a:ext cx="51816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2600" b="1">
                <a:solidFill>
                  <a:srgbClr val="CC0000"/>
                </a:solidFill>
              </a:rPr>
              <a:t>3. 漏极最大允许耗散功率 </a:t>
            </a:r>
            <a:r>
              <a:rPr lang="en-US" altLang="zh-CN" sz="2600" b="1" i="1">
                <a:solidFill>
                  <a:srgbClr val="CC0000"/>
                </a:solidFill>
              </a:rPr>
              <a:t>P</a:t>
            </a:r>
            <a:r>
              <a:rPr lang="en-US" altLang="zh-CN" sz="2600" b="1" baseline="-25000">
                <a:solidFill>
                  <a:srgbClr val="CC0000"/>
                </a:solidFill>
              </a:rPr>
              <a:t>DM</a:t>
            </a:r>
          </a:p>
        </p:txBody>
      </p:sp>
      <p:sp>
        <p:nvSpPr>
          <p:cNvPr id="113668" name="Text Box 4">
            <a:extLst>
              <a:ext uri="{FF2B5EF4-FFF2-40B4-BE49-F238E27FC236}">
                <a16:creationId xmlns:a16="http://schemas.microsoft.com/office/drawing/2014/main" id="{7C78F6A1-4142-4AD0-85E6-4ABC9D127916}"/>
              </a:ext>
            </a:extLst>
          </p:cNvPr>
          <p:cNvSpPr txBox="1">
            <a:spLocks noChangeArrowheads="1"/>
          </p:cNvSpPr>
          <p:nvPr/>
        </p:nvSpPr>
        <p:spPr bwMode="auto">
          <a:xfrm>
            <a:off x="1276350" y="1498600"/>
            <a:ext cx="55626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2600" b="1">
                <a:solidFill>
                  <a:srgbClr val="CC0000"/>
                </a:solidFill>
              </a:rPr>
              <a:t>2.漏源击穿电压 </a:t>
            </a:r>
            <a:r>
              <a:rPr lang="en-US" altLang="zh-CN" sz="2600" b="1" i="1">
                <a:solidFill>
                  <a:srgbClr val="CC0000"/>
                </a:solidFill>
              </a:rPr>
              <a:t>U</a:t>
            </a:r>
            <a:r>
              <a:rPr lang="en-US" altLang="zh-CN" sz="2600" b="1" baseline="-25000">
                <a:solidFill>
                  <a:srgbClr val="CC0000"/>
                </a:solidFill>
              </a:rPr>
              <a:t>(BR)DS</a:t>
            </a:r>
          </a:p>
        </p:txBody>
      </p:sp>
      <p:sp>
        <p:nvSpPr>
          <p:cNvPr id="113669" name="Text Box 5">
            <a:extLst>
              <a:ext uri="{FF2B5EF4-FFF2-40B4-BE49-F238E27FC236}">
                <a16:creationId xmlns:a16="http://schemas.microsoft.com/office/drawing/2014/main" id="{9D13647F-5214-4A77-AEFF-9C70A05A1D20}"/>
              </a:ext>
            </a:extLst>
          </p:cNvPr>
          <p:cNvSpPr txBox="1">
            <a:spLocks noChangeArrowheads="1"/>
          </p:cNvSpPr>
          <p:nvPr/>
        </p:nvSpPr>
        <p:spPr bwMode="auto">
          <a:xfrm>
            <a:off x="1219200" y="4437063"/>
            <a:ext cx="57150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2600" b="1">
                <a:solidFill>
                  <a:srgbClr val="CC0000"/>
                </a:solidFill>
              </a:rPr>
              <a:t>4. 栅源击穿电压</a:t>
            </a:r>
            <a:r>
              <a:rPr lang="en-US" altLang="zh-CN" sz="2600" b="1" i="1">
                <a:solidFill>
                  <a:srgbClr val="CC0000"/>
                </a:solidFill>
              </a:rPr>
              <a:t>U</a:t>
            </a:r>
            <a:r>
              <a:rPr lang="en-US" altLang="zh-CN" sz="2600" b="1" baseline="-25000">
                <a:solidFill>
                  <a:srgbClr val="CC0000"/>
                </a:solidFill>
              </a:rPr>
              <a:t>(BR)GS</a:t>
            </a:r>
          </a:p>
        </p:txBody>
      </p:sp>
      <p:sp>
        <p:nvSpPr>
          <p:cNvPr id="113670" name="Text Box 6">
            <a:extLst>
              <a:ext uri="{FF2B5EF4-FFF2-40B4-BE49-F238E27FC236}">
                <a16:creationId xmlns:a16="http://schemas.microsoft.com/office/drawing/2014/main" id="{C4E5F9E3-05E2-48C3-9989-35AC599EAB5C}"/>
              </a:ext>
            </a:extLst>
          </p:cNvPr>
          <p:cNvSpPr txBox="1">
            <a:spLocks noChangeArrowheads="1"/>
          </p:cNvSpPr>
          <p:nvPr/>
        </p:nvSpPr>
        <p:spPr bwMode="auto">
          <a:xfrm>
            <a:off x="533400" y="3457575"/>
            <a:ext cx="83058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sz="2600" b="1">
                <a:solidFill>
                  <a:srgbClr val="FF3300"/>
                </a:solidFill>
              </a:rPr>
              <a:t>        由场效应管允许的温升决定。</a:t>
            </a:r>
            <a:r>
              <a:rPr lang="zh-CN" altLang="en-US" sz="2600" b="1"/>
              <a:t>漏极耗散功率转化为　　热能使管子的温度升高。</a:t>
            </a:r>
          </a:p>
        </p:txBody>
      </p:sp>
      <p:sp>
        <p:nvSpPr>
          <p:cNvPr id="113671" name="Text Box 7">
            <a:extLst>
              <a:ext uri="{FF2B5EF4-FFF2-40B4-BE49-F238E27FC236}">
                <a16:creationId xmlns:a16="http://schemas.microsoft.com/office/drawing/2014/main" id="{E61ED037-7643-4787-81E4-670A7F2AC462}"/>
              </a:ext>
            </a:extLst>
          </p:cNvPr>
          <p:cNvSpPr txBox="1">
            <a:spLocks noChangeArrowheads="1"/>
          </p:cNvSpPr>
          <p:nvPr/>
        </p:nvSpPr>
        <p:spPr bwMode="auto">
          <a:xfrm>
            <a:off x="1238250" y="2151063"/>
            <a:ext cx="75438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2600" b="1"/>
              <a:t>当漏极电流 </a:t>
            </a:r>
            <a:r>
              <a:rPr lang="en-US" altLang="zh-CN" sz="2600" b="1" i="1"/>
              <a:t>I</a:t>
            </a:r>
            <a:r>
              <a:rPr lang="en-US" altLang="zh-CN" sz="2600" b="1" baseline="-25000"/>
              <a:t>D </a:t>
            </a:r>
            <a:r>
              <a:rPr lang="zh-CN" altLang="en-US" sz="2600" b="1"/>
              <a:t>急剧上升产生雪崩击穿时的 </a:t>
            </a:r>
            <a:r>
              <a:rPr lang="en-US" altLang="zh-CN" sz="2600" b="1" i="1"/>
              <a:t>U</a:t>
            </a:r>
            <a:r>
              <a:rPr lang="en-US" altLang="zh-CN" sz="2600" b="1" baseline="-25000"/>
              <a:t>DS </a:t>
            </a:r>
            <a:r>
              <a:rPr lang="zh-CN" altLang="en-US" sz="2600" b="1" baseline="-25000"/>
              <a:t>。</a:t>
            </a:r>
          </a:p>
        </p:txBody>
      </p:sp>
      <p:sp>
        <p:nvSpPr>
          <p:cNvPr id="113672" name="Text Box 8">
            <a:extLst>
              <a:ext uri="{FF2B5EF4-FFF2-40B4-BE49-F238E27FC236}">
                <a16:creationId xmlns:a16="http://schemas.microsoft.com/office/drawing/2014/main" id="{3CC91E13-4E81-495B-89D4-DDD8BCE85278}"/>
              </a:ext>
            </a:extLst>
          </p:cNvPr>
          <p:cNvSpPr txBox="1">
            <a:spLocks noChangeArrowheads="1"/>
          </p:cNvSpPr>
          <p:nvPr/>
        </p:nvSpPr>
        <p:spPr bwMode="auto">
          <a:xfrm>
            <a:off x="533400" y="5032375"/>
            <a:ext cx="82296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sz="2600" b="1"/>
              <a:t>        场效应管工作时，栅源间 </a:t>
            </a:r>
            <a:r>
              <a:rPr lang="en-US" altLang="zh-CN" sz="2600" b="1"/>
              <a:t>PN </a:t>
            </a:r>
            <a:r>
              <a:rPr lang="zh-CN" altLang="en-US" sz="2600" b="1"/>
              <a:t>结处于反偏状态，若　　</a:t>
            </a:r>
            <a:r>
              <a:rPr lang="en-US" altLang="zh-CN" sz="2600" b="1" i="1"/>
              <a:t>U</a:t>
            </a:r>
            <a:r>
              <a:rPr lang="en-US" altLang="zh-CN" sz="2600" b="1" baseline="-25000"/>
              <a:t>GS</a:t>
            </a:r>
            <a:r>
              <a:rPr lang="en-US" altLang="zh-CN" sz="2600" b="1"/>
              <a:t> &gt; </a:t>
            </a:r>
            <a:r>
              <a:rPr lang="en-US" altLang="zh-CN" sz="2600" b="1" i="1"/>
              <a:t>U</a:t>
            </a:r>
            <a:r>
              <a:rPr lang="en-US" altLang="zh-CN" sz="2600" b="1" baseline="-25000"/>
              <a:t>(BR)GS</a:t>
            </a:r>
            <a:r>
              <a:rPr lang="en-US" altLang="zh-CN" sz="2600" b="1"/>
              <a:t> </a:t>
            </a:r>
            <a:r>
              <a:rPr lang="zh-CN" altLang="en-US" sz="2600" b="1"/>
              <a:t>，</a:t>
            </a:r>
            <a:r>
              <a:rPr lang="en-US" altLang="zh-CN" sz="2600" b="1"/>
              <a:t>PN </a:t>
            </a:r>
            <a:r>
              <a:rPr lang="zh-CN" altLang="en-US" sz="2600" b="1"/>
              <a:t>将被击穿。</a:t>
            </a:r>
          </a:p>
        </p:txBody>
      </p:sp>
      <p:sp>
        <p:nvSpPr>
          <p:cNvPr id="113673" name="Text Box 9">
            <a:extLst>
              <a:ext uri="{FF2B5EF4-FFF2-40B4-BE49-F238E27FC236}">
                <a16:creationId xmlns:a16="http://schemas.microsoft.com/office/drawing/2014/main" id="{2BA2BE0D-8A23-4639-9FB3-C62965BED5CF}"/>
              </a:ext>
            </a:extLst>
          </p:cNvPr>
          <p:cNvSpPr txBox="1">
            <a:spLocks noChangeArrowheads="1"/>
          </p:cNvSpPr>
          <p:nvPr/>
        </p:nvSpPr>
        <p:spPr bwMode="auto">
          <a:xfrm>
            <a:off x="1295400" y="1035050"/>
            <a:ext cx="5181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rgbClr val="A50021"/>
                </a:solidFill>
              </a:rPr>
              <a:t>1.最大漏极电流</a:t>
            </a:r>
            <a:r>
              <a:rPr lang="en-US" altLang="zh-CN" sz="2600" b="1" i="1">
                <a:solidFill>
                  <a:srgbClr val="CC0000"/>
                </a:solidFill>
              </a:rPr>
              <a:t>I</a:t>
            </a:r>
            <a:r>
              <a:rPr lang="en-US" altLang="zh-CN" sz="2600" b="1" baseline="-25000">
                <a:solidFill>
                  <a:srgbClr val="CC0000"/>
                </a:solidFill>
              </a:rPr>
              <a:t>DM</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3666"/>
                                        </p:tgtEl>
                                        <p:attrNameLst>
                                          <p:attrName>style.visibility</p:attrName>
                                        </p:attrNameLst>
                                      </p:cBhvr>
                                      <p:to>
                                        <p:strVal val="visible"/>
                                      </p:to>
                                    </p:set>
                                    <p:animEffect transition="in" filter="dissolve">
                                      <p:cBhvr>
                                        <p:cTn id="7" dur="500"/>
                                        <p:tgtEl>
                                          <p:spTgt spid="1136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3673">
                                            <p:txEl>
                                              <p:pRg st="0" end="0"/>
                                            </p:txEl>
                                          </p:spTgt>
                                        </p:tgtEl>
                                        <p:attrNameLst>
                                          <p:attrName>style.visibility</p:attrName>
                                        </p:attrNameLst>
                                      </p:cBhvr>
                                      <p:to>
                                        <p:strVal val="visible"/>
                                      </p:to>
                                    </p:set>
                                    <p:animEffect transition="in" filter="box(out)">
                                      <p:cBhvr>
                                        <p:cTn id="12" dur="500"/>
                                        <p:tgtEl>
                                          <p:spTgt spid="113673">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3668"/>
                                        </p:tgtEl>
                                        <p:attrNameLst>
                                          <p:attrName>style.visibility</p:attrName>
                                        </p:attrNameLst>
                                      </p:cBhvr>
                                      <p:to>
                                        <p:strVal val="visible"/>
                                      </p:to>
                                    </p:set>
                                    <p:animEffect transition="in" filter="wipe(left)">
                                      <p:cBhvr>
                                        <p:cTn id="17" dur="500"/>
                                        <p:tgtEl>
                                          <p:spTgt spid="1136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3671"/>
                                        </p:tgtEl>
                                        <p:attrNameLst>
                                          <p:attrName>style.visibility</p:attrName>
                                        </p:attrNameLst>
                                      </p:cBhvr>
                                      <p:to>
                                        <p:strVal val="visible"/>
                                      </p:to>
                                    </p:set>
                                    <p:animEffect transition="in" filter="wipe(left)">
                                      <p:cBhvr>
                                        <p:cTn id="22" dur="500"/>
                                        <p:tgtEl>
                                          <p:spTgt spid="1136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3667"/>
                                        </p:tgtEl>
                                        <p:attrNameLst>
                                          <p:attrName>style.visibility</p:attrName>
                                        </p:attrNameLst>
                                      </p:cBhvr>
                                      <p:to>
                                        <p:strVal val="visible"/>
                                      </p:to>
                                    </p:set>
                                    <p:animEffect transition="in" filter="wipe(left)">
                                      <p:cBhvr>
                                        <p:cTn id="27" dur="500"/>
                                        <p:tgtEl>
                                          <p:spTgt spid="11366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3670"/>
                                        </p:tgtEl>
                                        <p:attrNameLst>
                                          <p:attrName>style.visibility</p:attrName>
                                        </p:attrNameLst>
                                      </p:cBhvr>
                                      <p:to>
                                        <p:strVal val="visible"/>
                                      </p:to>
                                    </p:set>
                                    <p:animEffect transition="in" filter="wipe(left)">
                                      <p:cBhvr>
                                        <p:cTn id="32" dur="500"/>
                                        <p:tgtEl>
                                          <p:spTgt spid="11367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3669"/>
                                        </p:tgtEl>
                                        <p:attrNameLst>
                                          <p:attrName>style.visibility</p:attrName>
                                        </p:attrNameLst>
                                      </p:cBhvr>
                                      <p:to>
                                        <p:strVal val="visible"/>
                                      </p:to>
                                    </p:set>
                                    <p:animEffect transition="in" filter="wipe(left)">
                                      <p:cBhvr>
                                        <p:cTn id="37" dur="500"/>
                                        <p:tgtEl>
                                          <p:spTgt spid="11366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3672"/>
                                        </p:tgtEl>
                                        <p:attrNameLst>
                                          <p:attrName>style.visibility</p:attrName>
                                        </p:attrNameLst>
                                      </p:cBhvr>
                                      <p:to>
                                        <p:strVal val="visible"/>
                                      </p:to>
                                    </p:set>
                                    <p:animEffect transition="in" filter="wipe(left)">
                                      <p:cBhvr>
                                        <p:cTn id="42" dur="500"/>
                                        <p:tgtEl>
                                          <p:spTgt spid="113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p:bldP spid="113667" grpId="0"/>
      <p:bldP spid="113668" grpId="0"/>
      <p:bldP spid="113669" grpId="0"/>
      <p:bldP spid="113670" grpId="0"/>
      <p:bldP spid="113671" grpId="0"/>
      <p:bldP spid="113672" grpId="0"/>
      <p:bldP spid="113673"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a:extLst>
              <a:ext uri="{FF2B5EF4-FFF2-40B4-BE49-F238E27FC236}">
                <a16:creationId xmlns:a16="http://schemas.microsoft.com/office/drawing/2014/main" id="{934E6D4D-283C-4754-A696-B87F885C6051}"/>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14690" name="Rectangle 3">
            <a:extLst>
              <a:ext uri="{FF2B5EF4-FFF2-40B4-BE49-F238E27FC236}">
                <a16:creationId xmlns:a16="http://schemas.microsoft.com/office/drawing/2014/main" id="{C17191EA-09DC-4533-96A0-98701205A69E}"/>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14691" name="Line 4">
            <a:extLst>
              <a:ext uri="{FF2B5EF4-FFF2-40B4-BE49-F238E27FC236}">
                <a16:creationId xmlns:a16="http://schemas.microsoft.com/office/drawing/2014/main" id="{16B472BE-DD5E-4C57-87BD-4E6CD6DC99EC}"/>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692" name="Line 5">
            <a:extLst>
              <a:ext uri="{FF2B5EF4-FFF2-40B4-BE49-F238E27FC236}">
                <a16:creationId xmlns:a16="http://schemas.microsoft.com/office/drawing/2014/main" id="{8930E1E1-4776-45A9-8DC3-91018A58DC5B}"/>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693" name="Rectangle 6">
            <a:extLst>
              <a:ext uri="{FF2B5EF4-FFF2-40B4-BE49-F238E27FC236}">
                <a16:creationId xmlns:a16="http://schemas.microsoft.com/office/drawing/2014/main" id="{01C515CC-68D2-4606-BDA5-DA680E52A007}"/>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sp>
        <p:nvSpPr>
          <p:cNvPr id="114694" name="Text Box 7">
            <a:extLst>
              <a:ext uri="{FF2B5EF4-FFF2-40B4-BE49-F238E27FC236}">
                <a16:creationId xmlns:a16="http://schemas.microsoft.com/office/drawing/2014/main" id="{81584325-1ECF-4ECA-A699-86BF7B237484}"/>
              </a:ext>
            </a:extLst>
          </p:cNvPr>
          <p:cNvSpPr txBox="1">
            <a:spLocks noChangeArrowheads="1"/>
          </p:cNvSpPr>
          <p:nvPr/>
        </p:nvSpPr>
        <p:spPr bwMode="auto">
          <a:xfrm>
            <a:off x="76200" y="762000"/>
            <a:ext cx="1447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solidFill>
                  <a:srgbClr val="FF0000"/>
                </a:solidFill>
              </a:rPr>
              <a:t>例1.4.1</a:t>
            </a:r>
          </a:p>
        </p:txBody>
      </p:sp>
      <p:sp>
        <p:nvSpPr>
          <p:cNvPr id="114695" name="Text Box 8">
            <a:extLst>
              <a:ext uri="{FF2B5EF4-FFF2-40B4-BE49-F238E27FC236}">
                <a16:creationId xmlns:a16="http://schemas.microsoft.com/office/drawing/2014/main" id="{25D3B864-5A5B-4A4D-853B-6D019A82A0B8}"/>
              </a:ext>
            </a:extLst>
          </p:cNvPr>
          <p:cNvSpPr txBox="1">
            <a:spLocks noChangeArrowheads="1"/>
          </p:cNvSpPr>
          <p:nvPr/>
        </p:nvSpPr>
        <p:spPr bwMode="auto">
          <a:xfrm>
            <a:off x="1371600" y="838200"/>
            <a:ext cx="75438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chemeClr val="accent2"/>
                </a:solidFill>
              </a:rPr>
              <a:t> 已知某管子的输出特性曲线如图所示。试分析该管是什么类型的场效应管（结型、绝缘栅型、</a:t>
            </a:r>
            <a:r>
              <a:rPr lang="en-US" altLang="zh-CN" b="1">
                <a:solidFill>
                  <a:schemeClr val="accent2"/>
                </a:solidFill>
              </a:rPr>
              <a:t>N</a:t>
            </a:r>
            <a:r>
              <a:rPr lang="zh-CN" altLang="en-US" b="1">
                <a:solidFill>
                  <a:schemeClr val="accent2"/>
                </a:solidFill>
              </a:rPr>
              <a:t>沟道、</a:t>
            </a:r>
            <a:r>
              <a:rPr lang="en-US" altLang="zh-CN" b="1">
                <a:solidFill>
                  <a:schemeClr val="accent2"/>
                </a:solidFill>
              </a:rPr>
              <a:t>P</a:t>
            </a:r>
            <a:r>
              <a:rPr lang="zh-CN" altLang="en-US" b="1">
                <a:solidFill>
                  <a:schemeClr val="accent2"/>
                </a:solidFill>
              </a:rPr>
              <a:t>沟道、增强型、耗尽型）。</a:t>
            </a:r>
          </a:p>
        </p:txBody>
      </p:sp>
      <p:sp>
        <p:nvSpPr>
          <p:cNvPr id="114697" name="Text Box 9">
            <a:extLst>
              <a:ext uri="{FF2B5EF4-FFF2-40B4-BE49-F238E27FC236}">
                <a16:creationId xmlns:a16="http://schemas.microsoft.com/office/drawing/2014/main" id="{B3D48B9C-A2F7-4A36-9EE3-00C8AF2195BF}"/>
              </a:ext>
            </a:extLst>
          </p:cNvPr>
          <p:cNvSpPr txBox="1">
            <a:spLocks noChangeArrowheads="1"/>
          </p:cNvSpPr>
          <p:nvPr/>
        </p:nvSpPr>
        <p:spPr bwMode="auto">
          <a:xfrm>
            <a:off x="609600" y="5638800"/>
            <a:ext cx="7924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t>分析：</a:t>
            </a:r>
            <a:r>
              <a:rPr lang="en-US" altLang="zh-CN" b="1"/>
              <a:t>N</a:t>
            </a:r>
            <a:r>
              <a:rPr lang="zh-CN" altLang="en-US" b="1"/>
              <a:t>沟道增强型</a:t>
            </a:r>
            <a:r>
              <a:rPr lang="en-US" altLang="zh-CN" b="1"/>
              <a:t>MOS</a:t>
            </a:r>
            <a:r>
              <a:rPr lang="zh-CN" altLang="en-US" b="1"/>
              <a:t>管，开启电压</a:t>
            </a:r>
            <a:r>
              <a:rPr lang="en-US" altLang="zh-CN" sz="2600" b="1" i="1">
                <a:solidFill>
                  <a:srgbClr val="FF0000"/>
                </a:solidFill>
              </a:rPr>
              <a:t>U</a:t>
            </a:r>
            <a:r>
              <a:rPr lang="en-US" altLang="zh-CN" sz="2600" b="1" baseline="-25000">
                <a:solidFill>
                  <a:srgbClr val="FF0000"/>
                </a:solidFill>
              </a:rPr>
              <a:t>GS(th)</a:t>
            </a:r>
            <a:r>
              <a:rPr lang="en-US" altLang="zh-CN" sz="2600" b="1">
                <a:solidFill>
                  <a:srgbClr val="FF0000"/>
                </a:solidFill>
              </a:rPr>
              <a:t> </a:t>
            </a:r>
            <a:r>
              <a:rPr lang="zh-CN" altLang="en-US" sz="2600" b="1">
                <a:solidFill>
                  <a:srgbClr val="FF0000"/>
                </a:solidFill>
              </a:rPr>
              <a:t>＝</a:t>
            </a:r>
            <a:r>
              <a:rPr lang="en-US" altLang="zh-CN" sz="2600" b="1">
                <a:solidFill>
                  <a:srgbClr val="FF0000"/>
                </a:solidFill>
              </a:rPr>
              <a:t>4V</a:t>
            </a:r>
            <a:endParaRPr lang="en-US" altLang="zh-CN" b="1">
              <a:solidFill>
                <a:srgbClr val="FF0000"/>
              </a:solidFill>
            </a:endParaRPr>
          </a:p>
        </p:txBody>
      </p:sp>
      <p:graphicFrame>
        <p:nvGraphicFramePr>
          <p:cNvPr id="2" name="Object 10">
            <a:extLst>
              <a:ext uri="{FF2B5EF4-FFF2-40B4-BE49-F238E27FC236}">
                <a16:creationId xmlns:a16="http://schemas.microsoft.com/office/drawing/2014/main" id="{DC6F5B81-CCA9-41CE-A99B-FF0A501ED630}"/>
              </a:ext>
            </a:extLst>
          </p:cNvPr>
          <p:cNvGraphicFramePr>
            <a:graphicFrameLocks noChangeAspect="1"/>
          </p:cNvGraphicFramePr>
          <p:nvPr/>
        </p:nvGraphicFramePr>
        <p:xfrm>
          <a:off x="1905000" y="2254250"/>
          <a:ext cx="4343400" cy="3348038"/>
        </p:xfrm>
        <a:graphic>
          <a:graphicData uri="http://schemas.openxmlformats.org/presentationml/2006/ole">
            <mc:AlternateContent xmlns:mc="http://schemas.openxmlformats.org/markup-compatibility/2006">
              <mc:Choice xmlns:v="urn:schemas-microsoft-com:vml" Requires="v">
                <p:oleObj spid="_x0000_s114700" name="BMP 图像" r:id="rId4" imgW="2038095" imgH="1571844" progId="Paint.Picture">
                  <p:embed/>
                </p:oleObj>
              </mc:Choice>
              <mc:Fallback>
                <p:oleObj name="BMP 图像" r:id="rId4" imgW="2038095" imgH="1571844" progId="Paint.Picture">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2254250"/>
                        <a:ext cx="4343400" cy="334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4697">
                                            <p:txEl>
                                              <p:pRg st="0" end="0"/>
                                            </p:txEl>
                                          </p:spTgt>
                                        </p:tgtEl>
                                        <p:attrNameLst>
                                          <p:attrName>style.visibility</p:attrName>
                                        </p:attrNameLst>
                                      </p:cBhvr>
                                      <p:to>
                                        <p:strVal val="visible"/>
                                      </p:to>
                                    </p:set>
                                    <p:animEffect transition="in" filter="box(out)">
                                      <p:cBhvr>
                                        <p:cTn id="7" dur="500"/>
                                        <p:tgtEl>
                                          <p:spTgt spid="11469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7"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a:extLst>
              <a:ext uri="{FF2B5EF4-FFF2-40B4-BE49-F238E27FC236}">
                <a16:creationId xmlns:a16="http://schemas.microsoft.com/office/drawing/2014/main" id="{CDD8B44E-BAA1-47AB-AD58-CB151A6DB429}"/>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15714" name="Rectangle 3">
            <a:extLst>
              <a:ext uri="{FF2B5EF4-FFF2-40B4-BE49-F238E27FC236}">
                <a16:creationId xmlns:a16="http://schemas.microsoft.com/office/drawing/2014/main" id="{2816726F-CE22-4862-86A0-7B4FCC00C0E3}"/>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15715" name="Line 4">
            <a:extLst>
              <a:ext uri="{FF2B5EF4-FFF2-40B4-BE49-F238E27FC236}">
                <a16:creationId xmlns:a16="http://schemas.microsoft.com/office/drawing/2014/main" id="{F88D2C2F-DEAB-4820-9C1B-7E62A11112CD}"/>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16" name="Line 5">
            <a:extLst>
              <a:ext uri="{FF2B5EF4-FFF2-40B4-BE49-F238E27FC236}">
                <a16:creationId xmlns:a16="http://schemas.microsoft.com/office/drawing/2014/main" id="{86F2FFBF-484C-4179-8BBE-538876ABEC3D}"/>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5717" name="Rectangle 6">
            <a:extLst>
              <a:ext uri="{FF2B5EF4-FFF2-40B4-BE49-F238E27FC236}">
                <a16:creationId xmlns:a16="http://schemas.microsoft.com/office/drawing/2014/main" id="{04241C66-00AD-4F5D-9338-1CE725643999}"/>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sp>
        <p:nvSpPr>
          <p:cNvPr id="115718" name="Text Box 7">
            <a:extLst>
              <a:ext uri="{FF2B5EF4-FFF2-40B4-BE49-F238E27FC236}">
                <a16:creationId xmlns:a16="http://schemas.microsoft.com/office/drawing/2014/main" id="{89F44355-5B44-4FC4-AD86-2D81E0F229AF}"/>
              </a:ext>
            </a:extLst>
          </p:cNvPr>
          <p:cNvSpPr txBox="1">
            <a:spLocks noChangeArrowheads="1"/>
          </p:cNvSpPr>
          <p:nvPr/>
        </p:nvSpPr>
        <p:spPr bwMode="auto">
          <a:xfrm>
            <a:off x="457200" y="563563"/>
            <a:ext cx="1447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solidFill>
                  <a:srgbClr val="FF0000"/>
                </a:solidFill>
              </a:rPr>
              <a:t>例1.4.2</a:t>
            </a:r>
          </a:p>
        </p:txBody>
      </p:sp>
      <p:sp>
        <p:nvSpPr>
          <p:cNvPr id="115719" name="Text Box 8">
            <a:extLst>
              <a:ext uri="{FF2B5EF4-FFF2-40B4-BE49-F238E27FC236}">
                <a16:creationId xmlns:a16="http://schemas.microsoft.com/office/drawing/2014/main" id="{94A3D970-F9FA-4616-BBF2-4A44DF649B93}"/>
              </a:ext>
            </a:extLst>
          </p:cNvPr>
          <p:cNvSpPr txBox="1">
            <a:spLocks noChangeArrowheads="1"/>
          </p:cNvSpPr>
          <p:nvPr/>
        </p:nvSpPr>
        <p:spPr bwMode="auto">
          <a:xfrm>
            <a:off x="1828800" y="838200"/>
            <a:ext cx="6400800"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chemeClr val="accent2"/>
                </a:solidFill>
              </a:rPr>
              <a:t>电路如左图所示，其中管子</a:t>
            </a:r>
            <a:r>
              <a:rPr lang="en-US" altLang="zh-CN" b="1">
                <a:solidFill>
                  <a:schemeClr val="accent2"/>
                </a:solidFill>
              </a:rPr>
              <a:t>T</a:t>
            </a:r>
            <a:r>
              <a:rPr lang="zh-CN" altLang="en-US" b="1">
                <a:solidFill>
                  <a:schemeClr val="accent2"/>
                </a:solidFill>
              </a:rPr>
              <a:t>的输出特性曲线如右图所示。试分析</a:t>
            </a:r>
            <a:r>
              <a:rPr lang="en-US" altLang="zh-CN" sz="2600" b="1" i="1">
                <a:solidFill>
                  <a:schemeClr val="accent2"/>
                </a:solidFill>
              </a:rPr>
              <a:t>u</a:t>
            </a:r>
            <a:r>
              <a:rPr lang="en-US" altLang="zh-CN" sz="2600" b="1" baseline="-25000">
                <a:solidFill>
                  <a:schemeClr val="accent2"/>
                </a:solidFill>
              </a:rPr>
              <a:t>i</a:t>
            </a:r>
            <a:r>
              <a:rPr lang="zh-CN" altLang="en-US" sz="2600" b="1">
                <a:solidFill>
                  <a:schemeClr val="accent2"/>
                </a:solidFill>
              </a:rPr>
              <a:t>为0</a:t>
            </a:r>
            <a:r>
              <a:rPr lang="en-US" altLang="zh-CN" sz="2600" b="1">
                <a:solidFill>
                  <a:schemeClr val="accent2"/>
                </a:solidFill>
              </a:rPr>
              <a:t>V</a:t>
            </a:r>
            <a:r>
              <a:rPr lang="zh-CN" altLang="en-US" sz="2600" b="1">
                <a:solidFill>
                  <a:schemeClr val="accent2"/>
                </a:solidFill>
              </a:rPr>
              <a:t>、</a:t>
            </a:r>
            <a:r>
              <a:rPr lang="en-US" altLang="zh-CN" sz="2600" b="1">
                <a:solidFill>
                  <a:schemeClr val="accent2"/>
                </a:solidFill>
              </a:rPr>
              <a:t>8V</a:t>
            </a:r>
            <a:r>
              <a:rPr lang="zh-CN" altLang="en-US" sz="2600" b="1">
                <a:solidFill>
                  <a:schemeClr val="accent2"/>
                </a:solidFill>
              </a:rPr>
              <a:t>和10</a:t>
            </a:r>
            <a:r>
              <a:rPr lang="en-US" altLang="zh-CN" sz="2600" b="1">
                <a:solidFill>
                  <a:schemeClr val="accent2"/>
                </a:solidFill>
              </a:rPr>
              <a:t>V</a:t>
            </a:r>
            <a:r>
              <a:rPr lang="zh-CN" altLang="en-US" sz="2600" b="1">
                <a:solidFill>
                  <a:schemeClr val="accent2"/>
                </a:solidFill>
              </a:rPr>
              <a:t>三种情况下</a:t>
            </a:r>
            <a:r>
              <a:rPr lang="en-US" altLang="zh-CN" sz="2600" b="1" i="1">
                <a:solidFill>
                  <a:schemeClr val="accent2"/>
                </a:solidFill>
              </a:rPr>
              <a:t>u</a:t>
            </a:r>
            <a:r>
              <a:rPr lang="en-US" altLang="zh-CN" sz="2600" b="1" baseline="-25000">
                <a:solidFill>
                  <a:schemeClr val="accent2"/>
                </a:solidFill>
              </a:rPr>
              <a:t>o</a:t>
            </a:r>
            <a:r>
              <a:rPr lang="zh-CN" altLang="en-US" sz="2600" b="1">
                <a:solidFill>
                  <a:schemeClr val="accent2"/>
                </a:solidFill>
              </a:rPr>
              <a:t>分别为多少伏？</a:t>
            </a:r>
            <a:endParaRPr lang="zh-CN" altLang="en-US" b="1">
              <a:solidFill>
                <a:schemeClr val="accent2"/>
              </a:solidFill>
            </a:endParaRPr>
          </a:p>
        </p:txBody>
      </p:sp>
      <p:sp>
        <p:nvSpPr>
          <p:cNvPr id="115721" name="Text Box 9">
            <a:extLst>
              <a:ext uri="{FF2B5EF4-FFF2-40B4-BE49-F238E27FC236}">
                <a16:creationId xmlns:a16="http://schemas.microsoft.com/office/drawing/2014/main" id="{82FE250F-B044-4272-9DBC-D7261803B204}"/>
              </a:ext>
            </a:extLst>
          </p:cNvPr>
          <p:cNvSpPr txBox="1">
            <a:spLocks noChangeArrowheads="1"/>
          </p:cNvSpPr>
          <p:nvPr/>
        </p:nvSpPr>
        <p:spPr bwMode="auto">
          <a:xfrm>
            <a:off x="609600" y="5911850"/>
            <a:ext cx="7924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t>分析：</a:t>
            </a:r>
            <a:r>
              <a:rPr lang="en-US" altLang="zh-CN" b="1"/>
              <a:t>N</a:t>
            </a:r>
            <a:r>
              <a:rPr lang="zh-CN" altLang="en-US" b="1"/>
              <a:t>沟道增强型</a:t>
            </a:r>
            <a:r>
              <a:rPr lang="en-US" altLang="zh-CN" b="1"/>
              <a:t>MOS</a:t>
            </a:r>
            <a:r>
              <a:rPr lang="zh-CN" altLang="en-US" b="1"/>
              <a:t>管，开启电压</a:t>
            </a:r>
            <a:r>
              <a:rPr lang="en-US" altLang="zh-CN" sz="2600" b="1" i="1">
                <a:solidFill>
                  <a:srgbClr val="FF0000"/>
                </a:solidFill>
              </a:rPr>
              <a:t>U</a:t>
            </a:r>
            <a:r>
              <a:rPr lang="en-US" altLang="zh-CN" sz="2600" b="1" baseline="-25000">
                <a:solidFill>
                  <a:srgbClr val="FF0000"/>
                </a:solidFill>
              </a:rPr>
              <a:t>GS(th)</a:t>
            </a:r>
            <a:r>
              <a:rPr lang="en-US" altLang="zh-CN" sz="2600" b="1">
                <a:solidFill>
                  <a:srgbClr val="FF0000"/>
                </a:solidFill>
              </a:rPr>
              <a:t> </a:t>
            </a:r>
            <a:r>
              <a:rPr lang="zh-CN" altLang="en-US" sz="2600" b="1">
                <a:solidFill>
                  <a:srgbClr val="FF0000"/>
                </a:solidFill>
              </a:rPr>
              <a:t>＝</a:t>
            </a:r>
            <a:r>
              <a:rPr lang="en-US" altLang="zh-CN" sz="2600" b="1">
                <a:solidFill>
                  <a:srgbClr val="FF0000"/>
                </a:solidFill>
              </a:rPr>
              <a:t>4V</a:t>
            </a:r>
            <a:endParaRPr lang="en-US" altLang="zh-CN" b="1">
              <a:solidFill>
                <a:srgbClr val="FF0000"/>
              </a:solidFill>
            </a:endParaRPr>
          </a:p>
        </p:txBody>
      </p:sp>
      <p:graphicFrame>
        <p:nvGraphicFramePr>
          <p:cNvPr id="2" name="Object 10">
            <a:extLst>
              <a:ext uri="{FF2B5EF4-FFF2-40B4-BE49-F238E27FC236}">
                <a16:creationId xmlns:a16="http://schemas.microsoft.com/office/drawing/2014/main" id="{59AB8549-E3F0-44FF-9C22-A2A711CD2103}"/>
              </a:ext>
            </a:extLst>
          </p:cNvPr>
          <p:cNvGraphicFramePr>
            <a:graphicFrameLocks noChangeAspect="1"/>
          </p:cNvGraphicFramePr>
          <p:nvPr/>
        </p:nvGraphicFramePr>
        <p:xfrm>
          <a:off x="990600" y="2362200"/>
          <a:ext cx="7239000" cy="3190875"/>
        </p:xfrm>
        <a:graphic>
          <a:graphicData uri="http://schemas.openxmlformats.org/presentationml/2006/ole">
            <mc:AlternateContent xmlns:mc="http://schemas.openxmlformats.org/markup-compatibility/2006">
              <mc:Choice xmlns:v="urn:schemas-microsoft-com:vml" Requires="v">
                <p:oleObj spid="_x0000_s115724" name="BMP 图像" r:id="rId4" imgW="4001058" imgH="1762371" progId="Paint.Picture">
                  <p:embed/>
                </p:oleObj>
              </mc:Choice>
              <mc:Fallback>
                <p:oleObj name="BMP 图像" r:id="rId4" imgW="4001058" imgH="1762371" progId="Paint.Picture">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362200"/>
                        <a:ext cx="7239000" cy="319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5721">
                                            <p:txEl>
                                              <p:pRg st="0" end="0"/>
                                            </p:txEl>
                                          </p:spTgt>
                                        </p:tgtEl>
                                        <p:attrNameLst>
                                          <p:attrName>style.visibility</p:attrName>
                                        </p:attrNameLst>
                                      </p:cBhvr>
                                      <p:to>
                                        <p:strVal val="visible"/>
                                      </p:to>
                                    </p:set>
                                    <p:animEffect transition="in" filter="box(out)">
                                      <p:cBhvr>
                                        <p:cTn id="7" dur="500"/>
                                        <p:tgtEl>
                                          <p:spTgt spid="11572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2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13314" name="Group 2">
            <a:extLst>
              <a:ext uri="{FF2B5EF4-FFF2-40B4-BE49-F238E27FC236}">
                <a16:creationId xmlns:a16="http://schemas.microsoft.com/office/drawing/2014/main" id="{4324D372-2E40-4F5F-8507-3E1DF29BBB5F}"/>
              </a:ext>
            </a:extLst>
          </p:cNvPr>
          <p:cNvGrpSpPr>
            <a:grpSpLocks/>
          </p:cNvGrpSpPr>
          <p:nvPr/>
        </p:nvGrpSpPr>
        <p:grpSpPr bwMode="auto">
          <a:xfrm>
            <a:off x="3276600" y="685800"/>
            <a:ext cx="5791200" cy="5715000"/>
            <a:chOff x="0" y="0"/>
            <a:chExt cx="3648" cy="3600"/>
          </a:xfrm>
        </p:grpSpPr>
        <p:sp>
          <p:nvSpPr>
            <p:cNvPr id="13315" name="未知">
              <a:extLst>
                <a:ext uri="{FF2B5EF4-FFF2-40B4-BE49-F238E27FC236}">
                  <a16:creationId xmlns:a16="http://schemas.microsoft.com/office/drawing/2014/main" id="{8FE4D39E-F719-4DF2-BC20-092C02E36DA1}"/>
                </a:ext>
              </a:extLst>
            </p:cNvPr>
            <p:cNvSpPr>
              <a:spLocks noChangeArrowheads="1"/>
            </p:cNvSpPr>
            <p:nvPr/>
          </p:nvSpPr>
          <p:spPr bwMode="auto">
            <a:xfrm rot="4881532">
              <a:off x="672" y="2352"/>
              <a:ext cx="96" cy="288"/>
            </a:xfrm>
            <a:custGeom>
              <a:avLst/>
              <a:gdLst>
                <a:gd name="T0" fmla="*/ 144 w 144"/>
                <a:gd name="T1" fmla="*/ 0 h 240"/>
                <a:gd name="T2" fmla="*/ 48 w 144"/>
                <a:gd name="T3" fmla="*/ 96 h 240"/>
                <a:gd name="T4" fmla="*/ 0 w 144"/>
                <a:gd name="T5" fmla="*/ 240 h 240"/>
              </a:gdLst>
              <a:ahLst/>
              <a:cxnLst>
                <a:cxn ang="0">
                  <a:pos x="T0" y="T1"/>
                </a:cxn>
                <a:cxn ang="0">
                  <a:pos x="T2" y="T3"/>
                </a:cxn>
                <a:cxn ang="0">
                  <a:pos x="T4" y="T5"/>
                </a:cxn>
              </a:cxnLst>
              <a:rect l="0" t="0" r="r" b="b"/>
              <a:pathLst>
                <a:path w="144" h="240">
                  <a:moveTo>
                    <a:pt x="144" y="0"/>
                  </a:moveTo>
                  <a:cubicBezTo>
                    <a:pt x="108" y="28"/>
                    <a:pt x="72" y="56"/>
                    <a:pt x="48" y="96"/>
                  </a:cubicBezTo>
                  <a:cubicBezTo>
                    <a:pt x="24" y="136"/>
                    <a:pt x="8" y="216"/>
                    <a:pt x="0" y="240"/>
                  </a:cubicBezTo>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3316" name="Group 4">
              <a:extLst>
                <a:ext uri="{FF2B5EF4-FFF2-40B4-BE49-F238E27FC236}">
                  <a16:creationId xmlns:a16="http://schemas.microsoft.com/office/drawing/2014/main" id="{363C97F4-FFE8-4253-8ABE-D3272438E99F}"/>
                </a:ext>
              </a:extLst>
            </p:cNvPr>
            <p:cNvGrpSpPr>
              <a:grpSpLocks/>
            </p:cNvGrpSpPr>
            <p:nvPr/>
          </p:nvGrpSpPr>
          <p:grpSpPr bwMode="auto">
            <a:xfrm>
              <a:off x="0" y="0"/>
              <a:ext cx="3648" cy="3600"/>
              <a:chOff x="0" y="0"/>
              <a:chExt cx="3648" cy="3600"/>
            </a:xfrm>
          </p:grpSpPr>
          <p:sp>
            <p:nvSpPr>
              <p:cNvPr id="13317" name="未知">
                <a:extLst>
                  <a:ext uri="{FF2B5EF4-FFF2-40B4-BE49-F238E27FC236}">
                    <a16:creationId xmlns:a16="http://schemas.microsoft.com/office/drawing/2014/main" id="{EAFFDD02-36AC-4095-B08C-38CAEB52B946}"/>
                  </a:ext>
                </a:extLst>
              </p:cNvPr>
              <p:cNvSpPr>
                <a:spLocks noChangeArrowheads="1"/>
              </p:cNvSpPr>
              <p:nvPr/>
            </p:nvSpPr>
            <p:spPr bwMode="auto">
              <a:xfrm rot="-5219165">
                <a:off x="2832" y="960"/>
                <a:ext cx="96" cy="288"/>
              </a:xfrm>
              <a:custGeom>
                <a:avLst/>
                <a:gdLst>
                  <a:gd name="T0" fmla="*/ 144 w 144"/>
                  <a:gd name="T1" fmla="*/ 0 h 240"/>
                  <a:gd name="T2" fmla="*/ 48 w 144"/>
                  <a:gd name="T3" fmla="*/ 96 h 240"/>
                  <a:gd name="T4" fmla="*/ 0 w 144"/>
                  <a:gd name="T5" fmla="*/ 240 h 240"/>
                </a:gdLst>
                <a:ahLst/>
                <a:cxnLst>
                  <a:cxn ang="0">
                    <a:pos x="T0" y="T1"/>
                  </a:cxn>
                  <a:cxn ang="0">
                    <a:pos x="T2" y="T3"/>
                  </a:cxn>
                  <a:cxn ang="0">
                    <a:pos x="T4" y="T5"/>
                  </a:cxn>
                </a:cxnLst>
                <a:rect l="0" t="0" r="r" b="b"/>
                <a:pathLst>
                  <a:path w="144" h="240">
                    <a:moveTo>
                      <a:pt x="144" y="0"/>
                    </a:moveTo>
                    <a:cubicBezTo>
                      <a:pt x="108" y="28"/>
                      <a:pt x="72" y="56"/>
                      <a:pt x="48" y="96"/>
                    </a:cubicBezTo>
                    <a:cubicBezTo>
                      <a:pt x="24" y="136"/>
                      <a:pt x="8" y="216"/>
                      <a:pt x="0" y="240"/>
                    </a:cubicBezTo>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3318" name="Group 6">
                <a:extLst>
                  <a:ext uri="{FF2B5EF4-FFF2-40B4-BE49-F238E27FC236}">
                    <a16:creationId xmlns:a16="http://schemas.microsoft.com/office/drawing/2014/main" id="{CF3CEEC3-9EB8-4842-B26B-B98042270D9F}"/>
                  </a:ext>
                </a:extLst>
              </p:cNvPr>
              <p:cNvGrpSpPr>
                <a:grpSpLocks/>
              </p:cNvGrpSpPr>
              <p:nvPr/>
            </p:nvGrpSpPr>
            <p:grpSpPr bwMode="auto">
              <a:xfrm rot="-5400000">
                <a:off x="1656" y="-24"/>
                <a:ext cx="1152" cy="1200"/>
                <a:chOff x="0" y="0"/>
                <a:chExt cx="1152" cy="1200"/>
              </a:xfrm>
            </p:grpSpPr>
            <p:sp>
              <p:nvSpPr>
                <p:cNvPr id="13319" name="Oval 7">
                  <a:extLst>
                    <a:ext uri="{FF2B5EF4-FFF2-40B4-BE49-F238E27FC236}">
                      <a16:creationId xmlns:a16="http://schemas.microsoft.com/office/drawing/2014/main" id="{EB4714F9-75E3-45D7-AF99-F84B83FC88B5}"/>
                    </a:ext>
                  </a:extLst>
                </p:cNvPr>
                <p:cNvSpPr>
                  <a:spLocks noChangeArrowheads="1"/>
                </p:cNvSpPr>
                <p:nvPr/>
              </p:nvSpPr>
              <p:spPr bwMode="auto">
                <a:xfrm>
                  <a:off x="0" y="48"/>
                  <a:ext cx="1104" cy="1081"/>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20" name="Rectangle 8">
                  <a:extLst>
                    <a:ext uri="{FF2B5EF4-FFF2-40B4-BE49-F238E27FC236}">
                      <a16:creationId xmlns:a16="http://schemas.microsoft.com/office/drawing/2014/main" id="{8E1682CD-BAD6-4FC9-8FF8-FD27FB594F6A}"/>
                    </a:ext>
                  </a:extLst>
                </p:cNvPr>
                <p:cNvSpPr>
                  <a:spLocks noChangeArrowheads="1"/>
                </p:cNvSpPr>
                <p:nvPr/>
              </p:nvSpPr>
              <p:spPr bwMode="auto">
                <a:xfrm>
                  <a:off x="528" y="0"/>
                  <a:ext cx="624" cy="1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13321" name="Group 9">
                <a:extLst>
                  <a:ext uri="{FF2B5EF4-FFF2-40B4-BE49-F238E27FC236}">
                    <a16:creationId xmlns:a16="http://schemas.microsoft.com/office/drawing/2014/main" id="{A3D2C5DF-07A4-49DC-A6D2-AF1D4DD8FE20}"/>
                  </a:ext>
                </a:extLst>
              </p:cNvPr>
              <p:cNvGrpSpPr>
                <a:grpSpLocks/>
              </p:cNvGrpSpPr>
              <p:nvPr/>
            </p:nvGrpSpPr>
            <p:grpSpPr bwMode="auto">
              <a:xfrm rot="-5400000">
                <a:off x="840" y="24"/>
                <a:ext cx="1152" cy="1200"/>
                <a:chOff x="0" y="0"/>
                <a:chExt cx="1152" cy="1200"/>
              </a:xfrm>
            </p:grpSpPr>
            <p:sp>
              <p:nvSpPr>
                <p:cNvPr id="13322" name="Oval 10">
                  <a:extLst>
                    <a:ext uri="{FF2B5EF4-FFF2-40B4-BE49-F238E27FC236}">
                      <a16:creationId xmlns:a16="http://schemas.microsoft.com/office/drawing/2014/main" id="{C09144D2-6ECE-443D-9712-97EA8A210054}"/>
                    </a:ext>
                  </a:extLst>
                </p:cNvPr>
                <p:cNvSpPr>
                  <a:spLocks noChangeArrowheads="1"/>
                </p:cNvSpPr>
                <p:nvPr/>
              </p:nvSpPr>
              <p:spPr bwMode="auto">
                <a:xfrm>
                  <a:off x="0" y="48"/>
                  <a:ext cx="1104" cy="1081"/>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23" name="Rectangle 11">
                  <a:extLst>
                    <a:ext uri="{FF2B5EF4-FFF2-40B4-BE49-F238E27FC236}">
                      <a16:creationId xmlns:a16="http://schemas.microsoft.com/office/drawing/2014/main" id="{CF7FAA5F-6E82-4054-B7C8-2455D19ABB82}"/>
                    </a:ext>
                  </a:extLst>
                </p:cNvPr>
                <p:cNvSpPr>
                  <a:spLocks noChangeArrowheads="1"/>
                </p:cNvSpPr>
                <p:nvPr/>
              </p:nvSpPr>
              <p:spPr bwMode="auto">
                <a:xfrm>
                  <a:off x="528" y="0"/>
                  <a:ext cx="624" cy="1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13324" name="Group 12">
                <a:extLst>
                  <a:ext uri="{FF2B5EF4-FFF2-40B4-BE49-F238E27FC236}">
                    <a16:creationId xmlns:a16="http://schemas.microsoft.com/office/drawing/2014/main" id="{8259DF81-A0F0-4282-BDE3-245255E3CD27}"/>
                  </a:ext>
                </a:extLst>
              </p:cNvPr>
              <p:cNvGrpSpPr>
                <a:grpSpLocks/>
              </p:cNvGrpSpPr>
              <p:nvPr/>
            </p:nvGrpSpPr>
            <p:grpSpPr bwMode="auto">
              <a:xfrm rot="10800000">
                <a:off x="0" y="1584"/>
                <a:ext cx="1152" cy="1200"/>
                <a:chOff x="0" y="0"/>
                <a:chExt cx="1152" cy="1200"/>
              </a:xfrm>
            </p:grpSpPr>
            <p:sp>
              <p:nvSpPr>
                <p:cNvPr id="13325" name="Oval 13">
                  <a:extLst>
                    <a:ext uri="{FF2B5EF4-FFF2-40B4-BE49-F238E27FC236}">
                      <a16:creationId xmlns:a16="http://schemas.microsoft.com/office/drawing/2014/main" id="{2631545F-6847-4896-9298-663CAC09791E}"/>
                    </a:ext>
                  </a:extLst>
                </p:cNvPr>
                <p:cNvSpPr>
                  <a:spLocks noChangeArrowheads="1"/>
                </p:cNvSpPr>
                <p:nvPr/>
              </p:nvSpPr>
              <p:spPr bwMode="auto">
                <a:xfrm>
                  <a:off x="0" y="48"/>
                  <a:ext cx="1104" cy="1081"/>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26" name="Rectangle 14">
                  <a:extLst>
                    <a:ext uri="{FF2B5EF4-FFF2-40B4-BE49-F238E27FC236}">
                      <a16:creationId xmlns:a16="http://schemas.microsoft.com/office/drawing/2014/main" id="{87E18525-86B6-40DE-BAB7-2E6D8E499B42}"/>
                    </a:ext>
                  </a:extLst>
                </p:cNvPr>
                <p:cNvSpPr>
                  <a:spLocks noChangeArrowheads="1"/>
                </p:cNvSpPr>
                <p:nvPr/>
              </p:nvSpPr>
              <p:spPr bwMode="auto">
                <a:xfrm>
                  <a:off x="528" y="0"/>
                  <a:ext cx="624" cy="1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13327" name="Group 15">
                <a:extLst>
                  <a:ext uri="{FF2B5EF4-FFF2-40B4-BE49-F238E27FC236}">
                    <a16:creationId xmlns:a16="http://schemas.microsoft.com/office/drawing/2014/main" id="{DE05A6A8-03D2-448E-B8C8-03E7E17186A2}"/>
                  </a:ext>
                </a:extLst>
              </p:cNvPr>
              <p:cNvGrpSpPr>
                <a:grpSpLocks/>
              </p:cNvGrpSpPr>
              <p:nvPr/>
            </p:nvGrpSpPr>
            <p:grpSpPr bwMode="auto">
              <a:xfrm rot="10800000">
                <a:off x="0" y="816"/>
                <a:ext cx="1152" cy="1200"/>
                <a:chOff x="0" y="0"/>
                <a:chExt cx="1152" cy="1200"/>
              </a:xfrm>
            </p:grpSpPr>
            <p:sp>
              <p:nvSpPr>
                <p:cNvPr id="13328" name="Oval 16">
                  <a:extLst>
                    <a:ext uri="{FF2B5EF4-FFF2-40B4-BE49-F238E27FC236}">
                      <a16:creationId xmlns:a16="http://schemas.microsoft.com/office/drawing/2014/main" id="{981E6A2F-6939-4953-832B-4D741DC0D6E1}"/>
                    </a:ext>
                  </a:extLst>
                </p:cNvPr>
                <p:cNvSpPr>
                  <a:spLocks noChangeArrowheads="1"/>
                </p:cNvSpPr>
                <p:nvPr/>
              </p:nvSpPr>
              <p:spPr bwMode="auto">
                <a:xfrm>
                  <a:off x="0" y="48"/>
                  <a:ext cx="1104" cy="1081"/>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29" name="Rectangle 17">
                  <a:extLst>
                    <a:ext uri="{FF2B5EF4-FFF2-40B4-BE49-F238E27FC236}">
                      <a16:creationId xmlns:a16="http://schemas.microsoft.com/office/drawing/2014/main" id="{B2693C82-3D4C-4B03-8A98-6353523BB2E1}"/>
                    </a:ext>
                  </a:extLst>
                </p:cNvPr>
                <p:cNvSpPr>
                  <a:spLocks noChangeArrowheads="1"/>
                </p:cNvSpPr>
                <p:nvPr/>
              </p:nvSpPr>
              <p:spPr bwMode="auto">
                <a:xfrm>
                  <a:off x="528" y="0"/>
                  <a:ext cx="624" cy="1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13330" name="Group 18">
                <a:extLst>
                  <a:ext uri="{FF2B5EF4-FFF2-40B4-BE49-F238E27FC236}">
                    <a16:creationId xmlns:a16="http://schemas.microsoft.com/office/drawing/2014/main" id="{F6BF84E8-5D76-4568-8E7A-49A007912326}"/>
                  </a:ext>
                </a:extLst>
              </p:cNvPr>
              <p:cNvGrpSpPr>
                <a:grpSpLocks/>
              </p:cNvGrpSpPr>
              <p:nvPr/>
            </p:nvGrpSpPr>
            <p:grpSpPr bwMode="auto">
              <a:xfrm rot="5400000">
                <a:off x="792" y="2424"/>
                <a:ext cx="1152" cy="1200"/>
                <a:chOff x="0" y="0"/>
                <a:chExt cx="1152" cy="1200"/>
              </a:xfrm>
            </p:grpSpPr>
            <p:sp>
              <p:nvSpPr>
                <p:cNvPr id="13331" name="Oval 19">
                  <a:extLst>
                    <a:ext uri="{FF2B5EF4-FFF2-40B4-BE49-F238E27FC236}">
                      <a16:creationId xmlns:a16="http://schemas.microsoft.com/office/drawing/2014/main" id="{D6035ABC-A568-4981-8367-B25E0CD7060F}"/>
                    </a:ext>
                  </a:extLst>
                </p:cNvPr>
                <p:cNvSpPr>
                  <a:spLocks noChangeArrowheads="1"/>
                </p:cNvSpPr>
                <p:nvPr/>
              </p:nvSpPr>
              <p:spPr bwMode="auto">
                <a:xfrm>
                  <a:off x="0" y="48"/>
                  <a:ext cx="1104" cy="1081"/>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32" name="Rectangle 20">
                  <a:extLst>
                    <a:ext uri="{FF2B5EF4-FFF2-40B4-BE49-F238E27FC236}">
                      <a16:creationId xmlns:a16="http://schemas.microsoft.com/office/drawing/2014/main" id="{A9A9AFCC-F9BC-48CC-9717-3558D9A90470}"/>
                    </a:ext>
                  </a:extLst>
                </p:cNvPr>
                <p:cNvSpPr>
                  <a:spLocks noChangeArrowheads="1"/>
                </p:cNvSpPr>
                <p:nvPr/>
              </p:nvSpPr>
              <p:spPr bwMode="auto">
                <a:xfrm>
                  <a:off x="528" y="0"/>
                  <a:ext cx="624" cy="1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13333" name="Group 21">
                <a:extLst>
                  <a:ext uri="{FF2B5EF4-FFF2-40B4-BE49-F238E27FC236}">
                    <a16:creationId xmlns:a16="http://schemas.microsoft.com/office/drawing/2014/main" id="{8ACA3369-1B18-49CF-AB25-57768419DF5C}"/>
                  </a:ext>
                </a:extLst>
              </p:cNvPr>
              <p:cNvGrpSpPr>
                <a:grpSpLocks/>
              </p:cNvGrpSpPr>
              <p:nvPr/>
            </p:nvGrpSpPr>
            <p:grpSpPr bwMode="auto">
              <a:xfrm rot="5400000">
                <a:off x="1656" y="2424"/>
                <a:ext cx="1152" cy="1200"/>
                <a:chOff x="0" y="0"/>
                <a:chExt cx="1152" cy="1200"/>
              </a:xfrm>
            </p:grpSpPr>
            <p:sp>
              <p:nvSpPr>
                <p:cNvPr id="13334" name="Oval 22">
                  <a:extLst>
                    <a:ext uri="{FF2B5EF4-FFF2-40B4-BE49-F238E27FC236}">
                      <a16:creationId xmlns:a16="http://schemas.microsoft.com/office/drawing/2014/main" id="{23179F0D-548B-4164-9C0E-5631D3BC535A}"/>
                    </a:ext>
                  </a:extLst>
                </p:cNvPr>
                <p:cNvSpPr>
                  <a:spLocks noChangeArrowheads="1"/>
                </p:cNvSpPr>
                <p:nvPr/>
              </p:nvSpPr>
              <p:spPr bwMode="auto">
                <a:xfrm>
                  <a:off x="0" y="48"/>
                  <a:ext cx="1104" cy="1081"/>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35" name="Rectangle 23">
                  <a:extLst>
                    <a:ext uri="{FF2B5EF4-FFF2-40B4-BE49-F238E27FC236}">
                      <a16:creationId xmlns:a16="http://schemas.microsoft.com/office/drawing/2014/main" id="{9BDCC58F-CCD3-4904-8321-9A99A466080F}"/>
                    </a:ext>
                  </a:extLst>
                </p:cNvPr>
                <p:cNvSpPr>
                  <a:spLocks noChangeArrowheads="1"/>
                </p:cNvSpPr>
                <p:nvPr/>
              </p:nvSpPr>
              <p:spPr bwMode="auto">
                <a:xfrm>
                  <a:off x="528" y="0"/>
                  <a:ext cx="624" cy="1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13336" name="Group 24">
                <a:extLst>
                  <a:ext uri="{FF2B5EF4-FFF2-40B4-BE49-F238E27FC236}">
                    <a16:creationId xmlns:a16="http://schemas.microsoft.com/office/drawing/2014/main" id="{4C97AE44-5DFE-473C-BB27-22A410A8C544}"/>
                  </a:ext>
                </a:extLst>
              </p:cNvPr>
              <p:cNvGrpSpPr>
                <a:grpSpLocks/>
              </p:cNvGrpSpPr>
              <p:nvPr/>
            </p:nvGrpSpPr>
            <p:grpSpPr bwMode="auto">
              <a:xfrm>
                <a:off x="2496" y="816"/>
                <a:ext cx="1152" cy="1200"/>
                <a:chOff x="0" y="0"/>
                <a:chExt cx="1152" cy="1200"/>
              </a:xfrm>
            </p:grpSpPr>
            <p:sp>
              <p:nvSpPr>
                <p:cNvPr id="13337" name="Oval 25">
                  <a:extLst>
                    <a:ext uri="{FF2B5EF4-FFF2-40B4-BE49-F238E27FC236}">
                      <a16:creationId xmlns:a16="http://schemas.microsoft.com/office/drawing/2014/main" id="{94E4AF03-5FC2-42BF-9291-02827EA49938}"/>
                    </a:ext>
                  </a:extLst>
                </p:cNvPr>
                <p:cNvSpPr>
                  <a:spLocks noChangeArrowheads="1"/>
                </p:cNvSpPr>
                <p:nvPr/>
              </p:nvSpPr>
              <p:spPr bwMode="auto">
                <a:xfrm>
                  <a:off x="0" y="48"/>
                  <a:ext cx="1104" cy="1081"/>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38" name="Rectangle 26">
                  <a:extLst>
                    <a:ext uri="{FF2B5EF4-FFF2-40B4-BE49-F238E27FC236}">
                      <a16:creationId xmlns:a16="http://schemas.microsoft.com/office/drawing/2014/main" id="{69631AA4-E2F9-49E7-9A4C-59B28D3B673D}"/>
                    </a:ext>
                  </a:extLst>
                </p:cNvPr>
                <p:cNvSpPr>
                  <a:spLocks noChangeArrowheads="1"/>
                </p:cNvSpPr>
                <p:nvPr/>
              </p:nvSpPr>
              <p:spPr bwMode="auto">
                <a:xfrm>
                  <a:off x="528" y="0"/>
                  <a:ext cx="624" cy="1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13339" name="Group 27">
                <a:extLst>
                  <a:ext uri="{FF2B5EF4-FFF2-40B4-BE49-F238E27FC236}">
                    <a16:creationId xmlns:a16="http://schemas.microsoft.com/office/drawing/2014/main" id="{FAC23471-6B9E-43C7-B47F-13373301D238}"/>
                  </a:ext>
                </a:extLst>
              </p:cNvPr>
              <p:cNvGrpSpPr>
                <a:grpSpLocks/>
              </p:cNvGrpSpPr>
              <p:nvPr/>
            </p:nvGrpSpPr>
            <p:grpSpPr bwMode="auto">
              <a:xfrm>
                <a:off x="2496" y="1632"/>
                <a:ext cx="1152" cy="1200"/>
                <a:chOff x="0" y="0"/>
                <a:chExt cx="1152" cy="1200"/>
              </a:xfrm>
            </p:grpSpPr>
            <p:sp>
              <p:nvSpPr>
                <p:cNvPr id="13340" name="Oval 28">
                  <a:extLst>
                    <a:ext uri="{FF2B5EF4-FFF2-40B4-BE49-F238E27FC236}">
                      <a16:creationId xmlns:a16="http://schemas.microsoft.com/office/drawing/2014/main" id="{0C53E72E-4E52-46E1-92E9-3E9B2F7ECED8}"/>
                    </a:ext>
                  </a:extLst>
                </p:cNvPr>
                <p:cNvSpPr>
                  <a:spLocks noChangeArrowheads="1"/>
                </p:cNvSpPr>
                <p:nvPr/>
              </p:nvSpPr>
              <p:spPr bwMode="auto">
                <a:xfrm>
                  <a:off x="0" y="48"/>
                  <a:ext cx="1104" cy="1081"/>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41" name="Rectangle 29">
                  <a:extLst>
                    <a:ext uri="{FF2B5EF4-FFF2-40B4-BE49-F238E27FC236}">
                      <a16:creationId xmlns:a16="http://schemas.microsoft.com/office/drawing/2014/main" id="{F8E850E8-5524-455C-9533-FE90FB186D11}"/>
                    </a:ext>
                  </a:extLst>
                </p:cNvPr>
                <p:cNvSpPr>
                  <a:spLocks noChangeArrowheads="1"/>
                </p:cNvSpPr>
                <p:nvPr/>
              </p:nvSpPr>
              <p:spPr bwMode="auto">
                <a:xfrm>
                  <a:off x="528" y="0"/>
                  <a:ext cx="624" cy="1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sp>
            <p:nvSpPr>
              <p:cNvPr id="13342" name="Oval 30">
                <a:extLst>
                  <a:ext uri="{FF2B5EF4-FFF2-40B4-BE49-F238E27FC236}">
                    <a16:creationId xmlns:a16="http://schemas.microsoft.com/office/drawing/2014/main" id="{99C267C9-27D4-4490-95CF-CACBD5115484}"/>
                  </a:ext>
                </a:extLst>
              </p:cNvPr>
              <p:cNvSpPr>
                <a:spLocks noChangeArrowheads="1"/>
              </p:cNvSpPr>
              <p:nvPr/>
            </p:nvSpPr>
            <p:spPr bwMode="auto">
              <a:xfrm>
                <a:off x="864" y="869"/>
                <a:ext cx="1104" cy="1081"/>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43" name="Oval 31">
                <a:extLst>
                  <a:ext uri="{FF2B5EF4-FFF2-40B4-BE49-F238E27FC236}">
                    <a16:creationId xmlns:a16="http://schemas.microsoft.com/office/drawing/2014/main" id="{AE02C705-AC96-4042-AD72-81FFA0B7B9C7}"/>
                  </a:ext>
                </a:extLst>
              </p:cNvPr>
              <p:cNvSpPr>
                <a:spLocks noChangeArrowheads="1"/>
              </p:cNvSpPr>
              <p:nvPr/>
            </p:nvSpPr>
            <p:spPr bwMode="auto">
              <a:xfrm>
                <a:off x="1680" y="864"/>
                <a:ext cx="1104" cy="1081"/>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44" name="Oval 32">
                <a:extLst>
                  <a:ext uri="{FF2B5EF4-FFF2-40B4-BE49-F238E27FC236}">
                    <a16:creationId xmlns:a16="http://schemas.microsoft.com/office/drawing/2014/main" id="{89EA5272-6F18-4AFD-AF1E-D9AACDBDCDD1}"/>
                  </a:ext>
                </a:extLst>
              </p:cNvPr>
              <p:cNvSpPr>
                <a:spLocks noChangeArrowheads="1"/>
              </p:cNvSpPr>
              <p:nvPr/>
            </p:nvSpPr>
            <p:spPr bwMode="auto">
              <a:xfrm>
                <a:off x="864" y="1655"/>
                <a:ext cx="1104" cy="1081"/>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45" name="Oval 33">
                <a:extLst>
                  <a:ext uri="{FF2B5EF4-FFF2-40B4-BE49-F238E27FC236}">
                    <a16:creationId xmlns:a16="http://schemas.microsoft.com/office/drawing/2014/main" id="{6A6A8332-4ED0-4460-A475-0AD9B3C5CCAF}"/>
                  </a:ext>
                </a:extLst>
              </p:cNvPr>
              <p:cNvSpPr>
                <a:spLocks noChangeArrowheads="1"/>
              </p:cNvSpPr>
              <p:nvPr/>
            </p:nvSpPr>
            <p:spPr bwMode="auto">
              <a:xfrm>
                <a:off x="1680" y="1655"/>
                <a:ext cx="1104" cy="1081"/>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46" name="Oval 34">
                <a:extLst>
                  <a:ext uri="{FF2B5EF4-FFF2-40B4-BE49-F238E27FC236}">
                    <a16:creationId xmlns:a16="http://schemas.microsoft.com/office/drawing/2014/main" id="{28B41EC6-E407-4BC0-95D6-CD1A5A24C246}"/>
                  </a:ext>
                </a:extLst>
              </p:cNvPr>
              <p:cNvSpPr>
                <a:spLocks noChangeArrowheads="1"/>
              </p:cNvSpPr>
              <p:nvPr/>
            </p:nvSpPr>
            <p:spPr bwMode="auto">
              <a:xfrm>
                <a:off x="1536" y="1773"/>
                <a:ext cx="53"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3347" name="Oval 35">
                <a:extLst>
                  <a:ext uri="{FF2B5EF4-FFF2-40B4-BE49-F238E27FC236}">
                    <a16:creationId xmlns:a16="http://schemas.microsoft.com/office/drawing/2014/main" id="{23A420AE-1EB0-4A11-8057-95E127C5E550}"/>
                  </a:ext>
                </a:extLst>
              </p:cNvPr>
              <p:cNvSpPr>
                <a:spLocks noChangeArrowheads="1"/>
              </p:cNvSpPr>
              <p:nvPr/>
            </p:nvSpPr>
            <p:spPr bwMode="auto">
              <a:xfrm>
                <a:off x="1680" y="1653"/>
                <a:ext cx="293" cy="289"/>
              </a:xfrm>
              <a:prstGeom prst="ellipse">
                <a:avLst/>
              </a:prstGeom>
              <a:solidFill>
                <a:srgbClr val="FFFF66"/>
              </a:solidFill>
              <a:ln w="25400">
                <a:solidFill>
                  <a:schemeClr val="tx1"/>
                </a:solidFill>
                <a:round/>
                <a:headEnd/>
                <a:tailEnd/>
              </a:ln>
            </p:spPr>
            <p:txBody>
              <a:bodyPr wrap="none" anchor="ctr"/>
              <a:lstStyle/>
              <a:p>
                <a:endParaRPr lang="zh-CN" altLang="en-US"/>
              </a:p>
            </p:txBody>
          </p:sp>
          <p:sp>
            <p:nvSpPr>
              <p:cNvPr id="13348" name="Oval 36">
                <a:extLst>
                  <a:ext uri="{FF2B5EF4-FFF2-40B4-BE49-F238E27FC236}">
                    <a16:creationId xmlns:a16="http://schemas.microsoft.com/office/drawing/2014/main" id="{42F6ABDD-E433-492F-95D3-6198379A7422}"/>
                  </a:ext>
                </a:extLst>
              </p:cNvPr>
              <p:cNvSpPr>
                <a:spLocks noChangeArrowheads="1"/>
              </p:cNvSpPr>
              <p:nvPr/>
            </p:nvSpPr>
            <p:spPr bwMode="auto">
              <a:xfrm>
                <a:off x="1776" y="2016"/>
                <a:ext cx="52"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3349" name="Oval 37">
                <a:extLst>
                  <a:ext uri="{FF2B5EF4-FFF2-40B4-BE49-F238E27FC236}">
                    <a16:creationId xmlns:a16="http://schemas.microsoft.com/office/drawing/2014/main" id="{96772905-C185-42D7-B23F-9B91FCFB1FE7}"/>
                  </a:ext>
                </a:extLst>
              </p:cNvPr>
              <p:cNvSpPr>
                <a:spLocks noChangeArrowheads="1"/>
              </p:cNvSpPr>
              <p:nvPr/>
            </p:nvSpPr>
            <p:spPr bwMode="auto">
              <a:xfrm>
                <a:off x="2059" y="1776"/>
                <a:ext cx="53"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3350" name="Oval 38">
                <a:extLst>
                  <a:ext uri="{FF2B5EF4-FFF2-40B4-BE49-F238E27FC236}">
                    <a16:creationId xmlns:a16="http://schemas.microsoft.com/office/drawing/2014/main" id="{82D7C96B-88EB-40C7-8E72-155A6AC7BA3F}"/>
                  </a:ext>
                </a:extLst>
              </p:cNvPr>
              <p:cNvSpPr>
                <a:spLocks noChangeArrowheads="1"/>
              </p:cNvSpPr>
              <p:nvPr/>
            </p:nvSpPr>
            <p:spPr bwMode="auto">
              <a:xfrm>
                <a:off x="1776" y="1536"/>
                <a:ext cx="52" cy="51"/>
              </a:xfrm>
              <a:prstGeom prst="ellipse">
                <a:avLst/>
              </a:prstGeom>
              <a:solidFill>
                <a:schemeClr val="tx1"/>
              </a:solidFill>
              <a:ln w="19050">
                <a:solidFill>
                  <a:schemeClr val="tx1"/>
                </a:solidFill>
                <a:round/>
                <a:headEnd/>
                <a:tailEnd/>
              </a:ln>
            </p:spPr>
            <p:txBody>
              <a:bodyPr wrap="none" anchor="ctr"/>
              <a:lstStyle/>
              <a:p>
                <a:endParaRPr lang="zh-CN" altLang="en-US"/>
              </a:p>
            </p:txBody>
          </p:sp>
          <p:sp>
            <p:nvSpPr>
              <p:cNvPr id="13351" name="Text Box 39">
                <a:extLst>
                  <a:ext uri="{FF2B5EF4-FFF2-40B4-BE49-F238E27FC236}">
                    <a16:creationId xmlns:a16="http://schemas.microsoft.com/office/drawing/2014/main" id="{530C75CC-4CC7-4C59-A6D2-1F64EB5283E5}"/>
                  </a:ext>
                </a:extLst>
              </p:cNvPr>
              <p:cNvSpPr txBox="1">
                <a:spLocks noChangeArrowheads="1"/>
              </p:cNvSpPr>
              <p:nvPr/>
            </p:nvSpPr>
            <p:spPr bwMode="auto">
              <a:xfrm>
                <a:off x="1652" y="1670"/>
                <a:ext cx="3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t>+4</a:t>
                </a:r>
              </a:p>
            </p:txBody>
          </p:sp>
          <p:grpSp>
            <p:nvGrpSpPr>
              <p:cNvPr id="13352" name="Group 40">
                <a:extLst>
                  <a:ext uri="{FF2B5EF4-FFF2-40B4-BE49-F238E27FC236}">
                    <a16:creationId xmlns:a16="http://schemas.microsoft.com/office/drawing/2014/main" id="{AE39FCA2-4F99-49FC-9BB4-72166628BD66}"/>
                  </a:ext>
                </a:extLst>
              </p:cNvPr>
              <p:cNvGrpSpPr>
                <a:grpSpLocks/>
              </p:cNvGrpSpPr>
              <p:nvPr/>
            </p:nvGrpSpPr>
            <p:grpSpPr bwMode="auto">
              <a:xfrm>
                <a:off x="720" y="672"/>
                <a:ext cx="576" cy="630"/>
                <a:chOff x="0" y="0"/>
                <a:chExt cx="576" cy="630"/>
              </a:xfrm>
            </p:grpSpPr>
            <p:sp>
              <p:nvSpPr>
                <p:cNvPr id="13353" name="未知">
                  <a:extLst>
                    <a:ext uri="{FF2B5EF4-FFF2-40B4-BE49-F238E27FC236}">
                      <a16:creationId xmlns:a16="http://schemas.microsoft.com/office/drawing/2014/main" id="{AF3D1454-5FDB-4D70-B810-6BED532CB774}"/>
                    </a:ext>
                  </a:extLst>
                </p:cNvPr>
                <p:cNvSpPr>
                  <a:spLocks noChangeArrowheads="1"/>
                </p:cNvSpPr>
                <p:nvPr/>
              </p:nvSpPr>
              <p:spPr bwMode="auto">
                <a:xfrm rot="-9186207">
                  <a:off x="48" y="288"/>
                  <a:ext cx="96" cy="288"/>
                </a:xfrm>
                <a:custGeom>
                  <a:avLst/>
                  <a:gdLst>
                    <a:gd name="T0" fmla="*/ 144 w 144"/>
                    <a:gd name="T1" fmla="*/ 0 h 240"/>
                    <a:gd name="T2" fmla="*/ 48 w 144"/>
                    <a:gd name="T3" fmla="*/ 96 h 240"/>
                    <a:gd name="T4" fmla="*/ 0 w 144"/>
                    <a:gd name="T5" fmla="*/ 240 h 240"/>
                  </a:gdLst>
                  <a:ahLst/>
                  <a:cxnLst>
                    <a:cxn ang="0">
                      <a:pos x="T0" y="T1"/>
                    </a:cxn>
                    <a:cxn ang="0">
                      <a:pos x="T2" y="T3"/>
                    </a:cxn>
                    <a:cxn ang="0">
                      <a:pos x="T4" y="T5"/>
                    </a:cxn>
                  </a:cxnLst>
                  <a:rect l="0" t="0" r="r" b="b"/>
                  <a:pathLst>
                    <a:path w="144" h="240">
                      <a:moveTo>
                        <a:pt x="144" y="0"/>
                      </a:moveTo>
                      <a:cubicBezTo>
                        <a:pt x="108" y="28"/>
                        <a:pt x="72" y="56"/>
                        <a:pt x="48" y="96"/>
                      </a:cubicBezTo>
                      <a:cubicBezTo>
                        <a:pt x="24" y="136"/>
                        <a:pt x="8" y="216"/>
                        <a:pt x="0" y="240"/>
                      </a:cubicBezTo>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54" name="未知">
                  <a:extLst>
                    <a:ext uri="{FF2B5EF4-FFF2-40B4-BE49-F238E27FC236}">
                      <a16:creationId xmlns:a16="http://schemas.microsoft.com/office/drawing/2014/main" id="{2698043F-2ED3-4156-B45B-CCC896D45220}"/>
                    </a:ext>
                  </a:extLst>
                </p:cNvPr>
                <p:cNvSpPr>
                  <a:spLocks noChangeArrowheads="1"/>
                </p:cNvSpPr>
                <p:nvPr/>
              </p:nvSpPr>
              <p:spPr bwMode="auto">
                <a:xfrm rot="-10161820">
                  <a:off x="336" y="0"/>
                  <a:ext cx="96" cy="288"/>
                </a:xfrm>
                <a:custGeom>
                  <a:avLst/>
                  <a:gdLst>
                    <a:gd name="T0" fmla="*/ 144 w 144"/>
                    <a:gd name="T1" fmla="*/ 0 h 240"/>
                    <a:gd name="T2" fmla="*/ 48 w 144"/>
                    <a:gd name="T3" fmla="*/ 96 h 240"/>
                    <a:gd name="T4" fmla="*/ 0 w 144"/>
                    <a:gd name="T5" fmla="*/ 240 h 240"/>
                  </a:gdLst>
                  <a:ahLst/>
                  <a:cxnLst>
                    <a:cxn ang="0">
                      <a:pos x="T0" y="T1"/>
                    </a:cxn>
                    <a:cxn ang="0">
                      <a:pos x="T2" y="T3"/>
                    </a:cxn>
                    <a:cxn ang="0">
                      <a:pos x="T4" y="T5"/>
                    </a:cxn>
                  </a:cxnLst>
                  <a:rect l="0" t="0" r="r" b="b"/>
                  <a:pathLst>
                    <a:path w="144" h="240">
                      <a:moveTo>
                        <a:pt x="144" y="0"/>
                      </a:moveTo>
                      <a:cubicBezTo>
                        <a:pt x="108" y="28"/>
                        <a:pt x="72" y="56"/>
                        <a:pt x="48" y="96"/>
                      </a:cubicBezTo>
                      <a:cubicBezTo>
                        <a:pt x="24" y="136"/>
                        <a:pt x="8" y="216"/>
                        <a:pt x="0" y="240"/>
                      </a:cubicBezTo>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55" name="Oval 43">
                  <a:extLst>
                    <a:ext uri="{FF2B5EF4-FFF2-40B4-BE49-F238E27FC236}">
                      <a16:creationId xmlns:a16="http://schemas.microsoft.com/office/drawing/2014/main" id="{74FAEDFC-7F16-46D0-BC47-D26906C104EF}"/>
                    </a:ext>
                  </a:extLst>
                </p:cNvPr>
                <p:cNvSpPr>
                  <a:spLocks noChangeArrowheads="1"/>
                </p:cNvSpPr>
                <p:nvPr/>
              </p:nvSpPr>
              <p:spPr bwMode="auto">
                <a:xfrm>
                  <a:off x="144" y="216"/>
                  <a:ext cx="293" cy="289"/>
                </a:xfrm>
                <a:prstGeom prst="ellipse">
                  <a:avLst/>
                </a:prstGeom>
                <a:solidFill>
                  <a:srgbClr val="FFFF66"/>
                </a:solidFill>
                <a:ln w="25400">
                  <a:solidFill>
                    <a:schemeClr val="tx1"/>
                  </a:solidFill>
                  <a:round/>
                  <a:headEnd/>
                  <a:tailEnd/>
                </a:ln>
              </p:spPr>
              <p:txBody>
                <a:bodyPr wrap="none" anchor="ctr"/>
                <a:lstStyle/>
                <a:p>
                  <a:endParaRPr lang="zh-CN" altLang="en-US"/>
                </a:p>
              </p:txBody>
            </p:sp>
            <p:grpSp>
              <p:nvGrpSpPr>
                <p:cNvPr id="13356" name="Group 44">
                  <a:extLst>
                    <a:ext uri="{FF2B5EF4-FFF2-40B4-BE49-F238E27FC236}">
                      <a16:creationId xmlns:a16="http://schemas.microsoft.com/office/drawing/2014/main" id="{2A30C567-71F9-448C-A474-F735133B8A38}"/>
                    </a:ext>
                  </a:extLst>
                </p:cNvPr>
                <p:cNvGrpSpPr>
                  <a:grpSpLocks/>
                </p:cNvGrpSpPr>
                <p:nvPr/>
              </p:nvGrpSpPr>
              <p:grpSpPr bwMode="auto">
                <a:xfrm>
                  <a:off x="0" y="99"/>
                  <a:ext cx="576" cy="531"/>
                  <a:chOff x="0" y="0"/>
                  <a:chExt cx="576" cy="531"/>
                </a:xfrm>
              </p:grpSpPr>
              <p:sp>
                <p:nvSpPr>
                  <p:cNvPr id="13357" name="Oval 45">
                    <a:extLst>
                      <a:ext uri="{FF2B5EF4-FFF2-40B4-BE49-F238E27FC236}">
                        <a16:creationId xmlns:a16="http://schemas.microsoft.com/office/drawing/2014/main" id="{989A6D07-854B-4FDF-9ACD-9AD93A7854A6}"/>
                      </a:ext>
                    </a:extLst>
                  </p:cNvPr>
                  <p:cNvSpPr>
                    <a:spLocks noChangeArrowheads="1"/>
                  </p:cNvSpPr>
                  <p:nvPr/>
                </p:nvSpPr>
                <p:spPr bwMode="auto">
                  <a:xfrm>
                    <a:off x="0" y="237"/>
                    <a:ext cx="53"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3358" name="Oval 46">
                    <a:extLst>
                      <a:ext uri="{FF2B5EF4-FFF2-40B4-BE49-F238E27FC236}">
                        <a16:creationId xmlns:a16="http://schemas.microsoft.com/office/drawing/2014/main" id="{D9CB5D9B-286E-4AC0-B029-B4EA30E508F9}"/>
                      </a:ext>
                    </a:extLst>
                  </p:cNvPr>
                  <p:cNvSpPr>
                    <a:spLocks noChangeArrowheads="1"/>
                  </p:cNvSpPr>
                  <p:nvPr/>
                </p:nvSpPr>
                <p:spPr bwMode="auto">
                  <a:xfrm>
                    <a:off x="240" y="480"/>
                    <a:ext cx="52"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3359" name="Oval 47">
                    <a:extLst>
                      <a:ext uri="{FF2B5EF4-FFF2-40B4-BE49-F238E27FC236}">
                        <a16:creationId xmlns:a16="http://schemas.microsoft.com/office/drawing/2014/main" id="{CC0C57E8-B54E-43D1-8377-25702161F6B4}"/>
                      </a:ext>
                    </a:extLst>
                  </p:cNvPr>
                  <p:cNvSpPr>
                    <a:spLocks noChangeArrowheads="1"/>
                  </p:cNvSpPr>
                  <p:nvPr/>
                </p:nvSpPr>
                <p:spPr bwMode="auto">
                  <a:xfrm>
                    <a:off x="523" y="240"/>
                    <a:ext cx="53"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3360" name="Oval 48">
                    <a:extLst>
                      <a:ext uri="{FF2B5EF4-FFF2-40B4-BE49-F238E27FC236}">
                        <a16:creationId xmlns:a16="http://schemas.microsoft.com/office/drawing/2014/main" id="{66D5A3E8-3685-4F5D-B195-439E80C20743}"/>
                      </a:ext>
                    </a:extLst>
                  </p:cNvPr>
                  <p:cNvSpPr>
                    <a:spLocks noChangeArrowheads="1"/>
                  </p:cNvSpPr>
                  <p:nvPr/>
                </p:nvSpPr>
                <p:spPr bwMode="auto">
                  <a:xfrm>
                    <a:off x="240" y="0"/>
                    <a:ext cx="52"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3361" name="Text Box 49">
                    <a:extLst>
                      <a:ext uri="{FF2B5EF4-FFF2-40B4-BE49-F238E27FC236}">
                        <a16:creationId xmlns:a16="http://schemas.microsoft.com/office/drawing/2014/main" id="{2B11CCC9-95C7-49F2-A0C5-D54FC7B2A5B1}"/>
                      </a:ext>
                    </a:extLst>
                  </p:cNvPr>
                  <p:cNvSpPr txBox="1">
                    <a:spLocks noChangeArrowheads="1"/>
                  </p:cNvSpPr>
                  <p:nvPr/>
                </p:nvSpPr>
                <p:spPr bwMode="auto">
                  <a:xfrm>
                    <a:off x="116" y="134"/>
                    <a:ext cx="3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t>+4</a:t>
                    </a:r>
                  </a:p>
                </p:txBody>
              </p:sp>
            </p:grpSp>
          </p:grpSp>
          <p:sp>
            <p:nvSpPr>
              <p:cNvPr id="13362" name="未知">
                <a:extLst>
                  <a:ext uri="{FF2B5EF4-FFF2-40B4-BE49-F238E27FC236}">
                    <a16:creationId xmlns:a16="http://schemas.microsoft.com/office/drawing/2014/main" id="{BDA31D0A-FDB2-4983-80C7-D29A91BB8D70}"/>
                  </a:ext>
                </a:extLst>
              </p:cNvPr>
              <p:cNvSpPr>
                <a:spLocks noChangeArrowheads="1"/>
              </p:cNvSpPr>
              <p:nvPr/>
            </p:nvSpPr>
            <p:spPr bwMode="auto">
              <a:xfrm>
                <a:off x="2496" y="2688"/>
                <a:ext cx="96" cy="288"/>
              </a:xfrm>
              <a:custGeom>
                <a:avLst/>
                <a:gdLst>
                  <a:gd name="T0" fmla="*/ 144 w 144"/>
                  <a:gd name="T1" fmla="*/ 0 h 240"/>
                  <a:gd name="T2" fmla="*/ 48 w 144"/>
                  <a:gd name="T3" fmla="*/ 96 h 240"/>
                  <a:gd name="T4" fmla="*/ 0 w 144"/>
                  <a:gd name="T5" fmla="*/ 240 h 240"/>
                </a:gdLst>
                <a:ahLst/>
                <a:cxnLst>
                  <a:cxn ang="0">
                    <a:pos x="T0" y="T1"/>
                  </a:cxn>
                  <a:cxn ang="0">
                    <a:pos x="T2" y="T3"/>
                  </a:cxn>
                  <a:cxn ang="0">
                    <a:pos x="T4" y="T5"/>
                  </a:cxn>
                </a:cxnLst>
                <a:rect l="0" t="0" r="r" b="b"/>
                <a:pathLst>
                  <a:path w="144" h="240">
                    <a:moveTo>
                      <a:pt x="144" y="0"/>
                    </a:moveTo>
                    <a:cubicBezTo>
                      <a:pt x="108" y="28"/>
                      <a:pt x="72" y="56"/>
                      <a:pt x="48" y="96"/>
                    </a:cubicBezTo>
                    <a:cubicBezTo>
                      <a:pt x="24" y="136"/>
                      <a:pt x="8" y="216"/>
                      <a:pt x="0" y="240"/>
                    </a:cubicBezTo>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63" name="未知">
                <a:extLst>
                  <a:ext uri="{FF2B5EF4-FFF2-40B4-BE49-F238E27FC236}">
                    <a16:creationId xmlns:a16="http://schemas.microsoft.com/office/drawing/2014/main" id="{99EB547E-2341-4479-97FE-616853818AB3}"/>
                  </a:ext>
                </a:extLst>
              </p:cNvPr>
              <p:cNvSpPr>
                <a:spLocks noChangeArrowheads="1"/>
              </p:cNvSpPr>
              <p:nvPr/>
            </p:nvSpPr>
            <p:spPr bwMode="auto">
              <a:xfrm rot="3287629">
                <a:off x="2832" y="2352"/>
                <a:ext cx="96" cy="288"/>
              </a:xfrm>
              <a:custGeom>
                <a:avLst/>
                <a:gdLst>
                  <a:gd name="T0" fmla="*/ 144 w 144"/>
                  <a:gd name="T1" fmla="*/ 0 h 240"/>
                  <a:gd name="T2" fmla="*/ 48 w 144"/>
                  <a:gd name="T3" fmla="*/ 96 h 240"/>
                  <a:gd name="T4" fmla="*/ 0 w 144"/>
                  <a:gd name="T5" fmla="*/ 240 h 240"/>
                </a:gdLst>
                <a:ahLst/>
                <a:cxnLst>
                  <a:cxn ang="0">
                    <a:pos x="T0" y="T1"/>
                  </a:cxn>
                  <a:cxn ang="0">
                    <a:pos x="T2" y="T3"/>
                  </a:cxn>
                  <a:cxn ang="0">
                    <a:pos x="T4" y="T5"/>
                  </a:cxn>
                </a:cxnLst>
                <a:rect l="0" t="0" r="r" b="b"/>
                <a:pathLst>
                  <a:path w="144" h="240">
                    <a:moveTo>
                      <a:pt x="144" y="0"/>
                    </a:moveTo>
                    <a:cubicBezTo>
                      <a:pt x="108" y="28"/>
                      <a:pt x="72" y="56"/>
                      <a:pt x="48" y="96"/>
                    </a:cubicBezTo>
                    <a:cubicBezTo>
                      <a:pt x="24" y="136"/>
                      <a:pt x="8" y="216"/>
                      <a:pt x="0" y="240"/>
                    </a:cubicBezTo>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64" name="未知">
                <a:extLst>
                  <a:ext uri="{FF2B5EF4-FFF2-40B4-BE49-F238E27FC236}">
                    <a16:creationId xmlns:a16="http://schemas.microsoft.com/office/drawing/2014/main" id="{0953B276-F420-4431-B362-6AEF1E895B46}"/>
                  </a:ext>
                </a:extLst>
              </p:cNvPr>
              <p:cNvSpPr>
                <a:spLocks noChangeArrowheads="1"/>
              </p:cNvSpPr>
              <p:nvPr/>
            </p:nvSpPr>
            <p:spPr bwMode="auto">
              <a:xfrm rot="8928615">
                <a:off x="1075" y="2730"/>
                <a:ext cx="48" cy="192"/>
              </a:xfrm>
              <a:custGeom>
                <a:avLst/>
                <a:gdLst>
                  <a:gd name="T0" fmla="*/ 144 w 144"/>
                  <a:gd name="T1" fmla="*/ 0 h 240"/>
                  <a:gd name="T2" fmla="*/ 48 w 144"/>
                  <a:gd name="T3" fmla="*/ 96 h 240"/>
                  <a:gd name="T4" fmla="*/ 0 w 144"/>
                  <a:gd name="T5" fmla="*/ 240 h 240"/>
                </a:gdLst>
                <a:ahLst/>
                <a:cxnLst>
                  <a:cxn ang="0">
                    <a:pos x="T0" y="T1"/>
                  </a:cxn>
                  <a:cxn ang="0">
                    <a:pos x="T2" y="T3"/>
                  </a:cxn>
                  <a:cxn ang="0">
                    <a:pos x="T4" y="T5"/>
                  </a:cxn>
                </a:cxnLst>
                <a:rect l="0" t="0" r="r" b="b"/>
                <a:pathLst>
                  <a:path w="144" h="240">
                    <a:moveTo>
                      <a:pt x="144" y="0"/>
                    </a:moveTo>
                    <a:cubicBezTo>
                      <a:pt x="108" y="28"/>
                      <a:pt x="72" y="56"/>
                      <a:pt x="48" y="96"/>
                    </a:cubicBezTo>
                    <a:cubicBezTo>
                      <a:pt x="24" y="136"/>
                      <a:pt x="8" y="216"/>
                      <a:pt x="0" y="240"/>
                    </a:cubicBezTo>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65" name="未知">
                <a:extLst>
                  <a:ext uri="{FF2B5EF4-FFF2-40B4-BE49-F238E27FC236}">
                    <a16:creationId xmlns:a16="http://schemas.microsoft.com/office/drawing/2014/main" id="{A5FEDE29-DAE8-43D9-B501-F313B2D5A7FC}"/>
                  </a:ext>
                </a:extLst>
              </p:cNvPr>
              <p:cNvSpPr>
                <a:spLocks noChangeArrowheads="1"/>
              </p:cNvSpPr>
              <p:nvPr/>
            </p:nvSpPr>
            <p:spPr bwMode="auto">
              <a:xfrm rot="-2293138">
                <a:off x="2496" y="624"/>
                <a:ext cx="96" cy="288"/>
              </a:xfrm>
              <a:custGeom>
                <a:avLst/>
                <a:gdLst>
                  <a:gd name="T0" fmla="*/ 144 w 144"/>
                  <a:gd name="T1" fmla="*/ 0 h 240"/>
                  <a:gd name="T2" fmla="*/ 48 w 144"/>
                  <a:gd name="T3" fmla="*/ 96 h 240"/>
                  <a:gd name="T4" fmla="*/ 0 w 144"/>
                  <a:gd name="T5" fmla="*/ 240 h 240"/>
                </a:gdLst>
                <a:ahLst/>
                <a:cxnLst>
                  <a:cxn ang="0">
                    <a:pos x="T0" y="T1"/>
                  </a:cxn>
                  <a:cxn ang="0">
                    <a:pos x="T2" y="T3"/>
                  </a:cxn>
                  <a:cxn ang="0">
                    <a:pos x="T4" y="T5"/>
                  </a:cxn>
                </a:cxnLst>
                <a:rect l="0" t="0" r="r" b="b"/>
                <a:pathLst>
                  <a:path w="144" h="240">
                    <a:moveTo>
                      <a:pt x="144" y="0"/>
                    </a:moveTo>
                    <a:cubicBezTo>
                      <a:pt x="108" y="28"/>
                      <a:pt x="72" y="56"/>
                      <a:pt x="48" y="96"/>
                    </a:cubicBezTo>
                    <a:cubicBezTo>
                      <a:pt x="24" y="136"/>
                      <a:pt x="8" y="216"/>
                      <a:pt x="0" y="240"/>
                    </a:cubicBezTo>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66" name="Oval 54">
                <a:extLst>
                  <a:ext uri="{FF2B5EF4-FFF2-40B4-BE49-F238E27FC236}">
                    <a16:creationId xmlns:a16="http://schemas.microsoft.com/office/drawing/2014/main" id="{E9C5256C-95C1-435E-84E9-A85E2DCA0522}"/>
                  </a:ext>
                </a:extLst>
              </p:cNvPr>
              <p:cNvSpPr>
                <a:spLocks noChangeArrowheads="1"/>
              </p:cNvSpPr>
              <p:nvPr/>
            </p:nvSpPr>
            <p:spPr bwMode="auto">
              <a:xfrm>
                <a:off x="864" y="1656"/>
                <a:ext cx="293" cy="289"/>
              </a:xfrm>
              <a:prstGeom prst="ellipse">
                <a:avLst/>
              </a:prstGeom>
              <a:solidFill>
                <a:srgbClr val="FFFF66"/>
              </a:solidFill>
              <a:ln w="25400">
                <a:solidFill>
                  <a:schemeClr val="tx1"/>
                </a:solidFill>
                <a:round/>
                <a:headEnd/>
                <a:tailEnd/>
              </a:ln>
            </p:spPr>
            <p:txBody>
              <a:bodyPr wrap="none" anchor="ctr"/>
              <a:lstStyle/>
              <a:p>
                <a:endParaRPr lang="zh-CN" altLang="en-US"/>
              </a:p>
            </p:txBody>
          </p:sp>
          <p:grpSp>
            <p:nvGrpSpPr>
              <p:cNvPr id="13367" name="Group 55">
                <a:extLst>
                  <a:ext uri="{FF2B5EF4-FFF2-40B4-BE49-F238E27FC236}">
                    <a16:creationId xmlns:a16="http://schemas.microsoft.com/office/drawing/2014/main" id="{9DB712B2-960E-4F56-9887-5F2BCDADBBB2}"/>
                  </a:ext>
                </a:extLst>
              </p:cNvPr>
              <p:cNvGrpSpPr>
                <a:grpSpLocks/>
              </p:cNvGrpSpPr>
              <p:nvPr/>
            </p:nvGrpSpPr>
            <p:grpSpPr bwMode="auto">
              <a:xfrm>
                <a:off x="720" y="1539"/>
                <a:ext cx="576" cy="531"/>
                <a:chOff x="0" y="0"/>
                <a:chExt cx="576" cy="531"/>
              </a:xfrm>
            </p:grpSpPr>
            <p:sp>
              <p:nvSpPr>
                <p:cNvPr id="13368" name="Oval 56">
                  <a:extLst>
                    <a:ext uri="{FF2B5EF4-FFF2-40B4-BE49-F238E27FC236}">
                      <a16:creationId xmlns:a16="http://schemas.microsoft.com/office/drawing/2014/main" id="{F9DA64AB-4CC4-478E-9B78-A188A604E446}"/>
                    </a:ext>
                  </a:extLst>
                </p:cNvPr>
                <p:cNvSpPr>
                  <a:spLocks noChangeArrowheads="1"/>
                </p:cNvSpPr>
                <p:nvPr/>
              </p:nvSpPr>
              <p:spPr bwMode="auto">
                <a:xfrm>
                  <a:off x="0" y="237"/>
                  <a:ext cx="53"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3369" name="Oval 57">
                  <a:extLst>
                    <a:ext uri="{FF2B5EF4-FFF2-40B4-BE49-F238E27FC236}">
                      <a16:creationId xmlns:a16="http://schemas.microsoft.com/office/drawing/2014/main" id="{9E2551E2-CB47-48BC-8464-C39AE04DE0E1}"/>
                    </a:ext>
                  </a:extLst>
                </p:cNvPr>
                <p:cNvSpPr>
                  <a:spLocks noChangeArrowheads="1"/>
                </p:cNvSpPr>
                <p:nvPr/>
              </p:nvSpPr>
              <p:spPr bwMode="auto">
                <a:xfrm>
                  <a:off x="240" y="480"/>
                  <a:ext cx="52"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3370" name="Oval 58">
                  <a:extLst>
                    <a:ext uri="{FF2B5EF4-FFF2-40B4-BE49-F238E27FC236}">
                      <a16:creationId xmlns:a16="http://schemas.microsoft.com/office/drawing/2014/main" id="{70FBE837-79B1-4915-A70C-15A04CF86793}"/>
                    </a:ext>
                  </a:extLst>
                </p:cNvPr>
                <p:cNvSpPr>
                  <a:spLocks noChangeArrowheads="1"/>
                </p:cNvSpPr>
                <p:nvPr/>
              </p:nvSpPr>
              <p:spPr bwMode="auto">
                <a:xfrm>
                  <a:off x="523" y="240"/>
                  <a:ext cx="53"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3371" name="Oval 59">
                  <a:extLst>
                    <a:ext uri="{FF2B5EF4-FFF2-40B4-BE49-F238E27FC236}">
                      <a16:creationId xmlns:a16="http://schemas.microsoft.com/office/drawing/2014/main" id="{5B269CF3-9FED-4EFD-AEFD-1BF987D6748C}"/>
                    </a:ext>
                  </a:extLst>
                </p:cNvPr>
                <p:cNvSpPr>
                  <a:spLocks noChangeArrowheads="1"/>
                </p:cNvSpPr>
                <p:nvPr/>
              </p:nvSpPr>
              <p:spPr bwMode="auto">
                <a:xfrm>
                  <a:off x="240" y="0"/>
                  <a:ext cx="52"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3372" name="Text Box 60">
                  <a:extLst>
                    <a:ext uri="{FF2B5EF4-FFF2-40B4-BE49-F238E27FC236}">
                      <a16:creationId xmlns:a16="http://schemas.microsoft.com/office/drawing/2014/main" id="{C68F05A6-EB65-45C3-98D9-2DFC38009BA7}"/>
                    </a:ext>
                  </a:extLst>
                </p:cNvPr>
                <p:cNvSpPr txBox="1">
                  <a:spLocks noChangeArrowheads="1"/>
                </p:cNvSpPr>
                <p:nvPr/>
              </p:nvSpPr>
              <p:spPr bwMode="auto">
                <a:xfrm>
                  <a:off x="116" y="134"/>
                  <a:ext cx="3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t>+4</a:t>
                  </a:r>
                </a:p>
              </p:txBody>
            </p:sp>
          </p:grpSp>
          <p:sp>
            <p:nvSpPr>
              <p:cNvPr id="13373" name="Oval 61">
                <a:extLst>
                  <a:ext uri="{FF2B5EF4-FFF2-40B4-BE49-F238E27FC236}">
                    <a16:creationId xmlns:a16="http://schemas.microsoft.com/office/drawing/2014/main" id="{18C516E2-9586-4257-AA58-C40100F32267}"/>
                  </a:ext>
                </a:extLst>
              </p:cNvPr>
              <p:cNvSpPr>
                <a:spLocks noChangeArrowheads="1"/>
              </p:cNvSpPr>
              <p:nvPr/>
            </p:nvSpPr>
            <p:spPr bwMode="auto">
              <a:xfrm>
                <a:off x="1680" y="888"/>
                <a:ext cx="293" cy="289"/>
              </a:xfrm>
              <a:prstGeom prst="ellipse">
                <a:avLst/>
              </a:prstGeom>
              <a:solidFill>
                <a:srgbClr val="FFFF66"/>
              </a:solidFill>
              <a:ln w="25400">
                <a:solidFill>
                  <a:schemeClr val="tx1"/>
                </a:solidFill>
                <a:round/>
                <a:headEnd/>
                <a:tailEnd/>
              </a:ln>
            </p:spPr>
            <p:txBody>
              <a:bodyPr wrap="none" anchor="ctr"/>
              <a:lstStyle/>
              <a:p>
                <a:endParaRPr lang="zh-CN" altLang="en-US"/>
              </a:p>
            </p:txBody>
          </p:sp>
          <p:grpSp>
            <p:nvGrpSpPr>
              <p:cNvPr id="13374" name="Group 62">
                <a:extLst>
                  <a:ext uri="{FF2B5EF4-FFF2-40B4-BE49-F238E27FC236}">
                    <a16:creationId xmlns:a16="http://schemas.microsoft.com/office/drawing/2014/main" id="{C9FEF3EE-C5FB-4219-9A8D-BF3384B9DD26}"/>
                  </a:ext>
                </a:extLst>
              </p:cNvPr>
              <p:cNvGrpSpPr>
                <a:grpSpLocks/>
              </p:cNvGrpSpPr>
              <p:nvPr/>
            </p:nvGrpSpPr>
            <p:grpSpPr bwMode="auto">
              <a:xfrm>
                <a:off x="1536" y="771"/>
                <a:ext cx="576" cy="531"/>
                <a:chOff x="0" y="0"/>
                <a:chExt cx="576" cy="531"/>
              </a:xfrm>
            </p:grpSpPr>
            <p:sp>
              <p:nvSpPr>
                <p:cNvPr id="13375" name="Oval 63">
                  <a:extLst>
                    <a:ext uri="{FF2B5EF4-FFF2-40B4-BE49-F238E27FC236}">
                      <a16:creationId xmlns:a16="http://schemas.microsoft.com/office/drawing/2014/main" id="{0F0FD34C-0A32-4111-A5AE-2C4DB6D93F28}"/>
                    </a:ext>
                  </a:extLst>
                </p:cNvPr>
                <p:cNvSpPr>
                  <a:spLocks noChangeArrowheads="1"/>
                </p:cNvSpPr>
                <p:nvPr/>
              </p:nvSpPr>
              <p:spPr bwMode="auto">
                <a:xfrm>
                  <a:off x="0" y="237"/>
                  <a:ext cx="53"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3376" name="Oval 64">
                  <a:extLst>
                    <a:ext uri="{FF2B5EF4-FFF2-40B4-BE49-F238E27FC236}">
                      <a16:creationId xmlns:a16="http://schemas.microsoft.com/office/drawing/2014/main" id="{7B0D9E80-F1BC-41CA-A0D9-E04576EF52F2}"/>
                    </a:ext>
                  </a:extLst>
                </p:cNvPr>
                <p:cNvSpPr>
                  <a:spLocks noChangeArrowheads="1"/>
                </p:cNvSpPr>
                <p:nvPr/>
              </p:nvSpPr>
              <p:spPr bwMode="auto">
                <a:xfrm>
                  <a:off x="240" y="480"/>
                  <a:ext cx="52"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3377" name="Oval 65">
                  <a:extLst>
                    <a:ext uri="{FF2B5EF4-FFF2-40B4-BE49-F238E27FC236}">
                      <a16:creationId xmlns:a16="http://schemas.microsoft.com/office/drawing/2014/main" id="{6DA17816-5978-44C4-9BCC-5556E0EC1437}"/>
                    </a:ext>
                  </a:extLst>
                </p:cNvPr>
                <p:cNvSpPr>
                  <a:spLocks noChangeArrowheads="1"/>
                </p:cNvSpPr>
                <p:nvPr/>
              </p:nvSpPr>
              <p:spPr bwMode="auto">
                <a:xfrm>
                  <a:off x="523" y="240"/>
                  <a:ext cx="53"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3378" name="Oval 66">
                  <a:extLst>
                    <a:ext uri="{FF2B5EF4-FFF2-40B4-BE49-F238E27FC236}">
                      <a16:creationId xmlns:a16="http://schemas.microsoft.com/office/drawing/2014/main" id="{F4AD0250-EC73-4B40-BA08-59323E52D8E6}"/>
                    </a:ext>
                  </a:extLst>
                </p:cNvPr>
                <p:cNvSpPr>
                  <a:spLocks noChangeArrowheads="1"/>
                </p:cNvSpPr>
                <p:nvPr/>
              </p:nvSpPr>
              <p:spPr bwMode="auto">
                <a:xfrm>
                  <a:off x="240" y="0"/>
                  <a:ext cx="52"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3379" name="Text Box 67">
                  <a:extLst>
                    <a:ext uri="{FF2B5EF4-FFF2-40B4-BE49-F238E27FC236}">
                      <a16:creationId xmlns:a16="http://schemas.microsoft.com/office/drawing/2014/main" id="{5C60349B-422B-4D0A-BE62-C982DC9E1CCC}"/>
                    </a:ext>
                  </a:extLst>
                </p:cNvPr>
                <p:cNvSpPr txBox="1">
                  <a:spLocks noChangeArrowheads="1"/>
                </p:cNvSpPr>
                <p:nvPr/>
              </p:nvSpPr>
              <p:spPr bwMode="auto">
                <a:xfrm>
                  <a:off x="116" y="134"/>
                  <a:ext cx="3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t>+4</a:t>
                  </a:r>
                </a:p>
              </p:txBody>
            </p:sp>
          </p:grpSp>
          <p:sp>
            <p:nvSpPr>
              <p:cNvPr id="13380" name="Oval 68">
                <a:extLst>
                  <a:ext uri="{FF2B5EF4-FFF2-40B4-BE49-F238E27FC236}">
                    <a16:creationId xmlns:a16="http://schemas.microsoft.com/office/drawing/2014/main" id="{3CEFD074-D551-4C14-8DD6-77196DA04A35}"/>
                  </a:ext>
                </a:extLst>
              </p:cNvPr>
              <p:cNvSpPr>
                <a:spLocks noChangeArrowheads="1"/>
              </p:cNvSpPr>
              <p:nvPr/>
            </p:nvSpPr>
            <p:spPr bwMode="auto">
              <a:xfrm>
                <a:off x="2496" y="888"/>
                <a:ext cx="293" cy="289"/>
              </a:xfrm>
              <a:prstGeom prst="ellipse">
                <a:avLst/>
              </a:prstGeom>
              <a:solidFill>
                <a:srgbClr val="FFFF66"/>
              </a:solidFill>
              <a:ln w="25400">
                <a:solidFill>
                  <a:schemeClr val="tx1"/>
                </a:solidFill>
                <a:round/>
                <a:headEnd/>
                <a:tailEnd/>
              </a:ln>
            </p:spPr>
            <p:txBody>
              <a:bodyPr wrap="none" anchor="ctr"/>
              <a:lstStyle/>
              <a:p>
                <a:endParaRPr lang="zh-CN" altLang="en-US"/>
              </a:p>
            </p:txBody>
          </p:sp>
          <p:grpSp>
            <p:nvGrpSpPr>
              <p:cNvPr id="13381" name="Group 69">
                <a:extLst>
                  <a:ext uri="{FF2B5EF4-FFF2-40B4-BE49-F238E27FC236}">
                    <a16:creationId xmlns:a16="http://schemas.microsoft.com/office/drawing/2014/main" id="{F9BE0BA5-6CCC-406E-9DA9-05B8CE2D284D}"/>
                  </a:ext>
                </a:extLst>
              </p:cNvPr>
              <p:cNvGrpSpPr>
                <a:grpSpLocks/>
              </p:cNvGrpSpPr>
              <p:nvPr/>
            </p:nvGrpSpPr>
            <p:grpSpPr bwMode="auto">
              <a:xfrm>
                <a:off x="2352" y="771"/>
                <a:ext cx="576" cy="531"/>
                <a:chOff x="0" y="0"/>
                <a:chExt cx="576" cy="531"/>
              </a:xfrm>
            </p:grpSpPr>
            <p:sp>
              <p:nvSpPr>
                <p:cNvPr id="13382" name="Oval 70">
                  <a:extLst>
                    <a:ext uri="{FF2B5EF4-FFF2-40B4-BE49-F238E27FC236}">
                      <a16:creationId xmlns:a16="http://schemas.microsoft.com/office/drawing/2014/main" id="{21AFD59E-237A-4685-8488-F5230B27507E}"/>
                    </a:ext>
                  </a:extLst>
                </p:cNvPr>
                <p:cNvSpPr>
                  <a:spLocks noChangeArrowheads="1"/>
                </p:cNvSpPr>
                <p:nvPr/>
              </p:nvSpPr>
              <p:spPr bwMode="auto">
                <a:xfrm>
                  <a:off x="0" y="237"/>
                  <a:ext cx="53"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3383" name="Oval 71">
                  <a:extLst>
                    <a:ext uri="{FF2B5EF4-FFF2-40B4-BE49-F238E27FC236}">
                      <a16:creationId xmlns:a16="http://schemas.microsoft.com/office/drawing/2014/main" id="{9578E347-9A90-4AAA-A830-493BFEE79E4A}"/>
                    </a:ext>
                  </a:extLst>
                </p:cNvPr>
                <p:cNvSpPr>
                  <a:spLocks noChangeArrowheads="1"/>
                </p:cNvSpPr>
                <p:nvPr/>
              </p:nvSpPr>
              <p:spPr bwMode="auto">
                <a:xfrm>
                  <a:off x="240" y="480"/>
                  <a:ext cx="52"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3384" name="Oval 72">
                  <a:extLst>
                    <a:ext uri="{FF2B5EF4-FFF2-40B4-BE49-F238E27FC236}">
                      <a16:creationId xmlns:a16="http://schemas.microsoft.com/office/drawing/2014/main" id="{ED7ACEDD-4246-47B7-9C36-D05E982A1F0F}"/>
                    </a:ext>
                  </a:extLst>
                </p:cNvPr>
                <p:cNvSpPr>
                  <a:spLocks noChangeArrowheads="1"/>
                </p:cNvSpPr>
                <p:nvPr/>
              </p:nvSpPr>
              <p:spPr bwMode="auto">
                <a:xfrm>
                  <a:off x="523" y="240"/>
                  <a:ext cx="53"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3385" name="Oval 73">
                  <a:extLst>
                    <a:ext uri="{FF2B5EF4-FFF2-40B4-BE49-F238E27FC236}">
                      <a16:creationId xmlns:a16="http://schemas.microsoft.com/office/drawing/2014/main" id="{24C8AE67-F130-42FF-AAA3-72F995247839}"/>
                    </a:ext>
                  </a:extLst>
                </p:cNvPr>
                <p:cNvSpPr>
                  <a:spLocks noChangeArrowheads="1"/>
                </p:cNvSpPr>
                <p:nvPr/>
              </p:nvSpPr>
              <p:spPr bwMode="auto">
                <a:xfrm>
                  <a:off x="240" y="0"/>
                  <a:ext cx="52"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3386" name="Text Box 74">
                  <a:extLst>
                    <a:ext uri="{FF2B5EF4-FFF2-40B4-BE49-F238E27FC236}">
                      <a16:creationId xmlns:a16="http://schemas.microsoft.com/office/drawing/2014/main" id="{34C5C35B-3AC6-4C8A-8D8E-D6438AFC26C1}"/>
                    </a:ext>
                  </a:extLst>
                </p:cNvPr>
                <p:cNvSpPr txBox="1">
                  <a:spLocks noChangeArrowheads="1"/>
                </p:cNvSpPr>
                <p:nvPr/>
              </p:nvSpPr>
              <p:spPr bwMode="auto">
                <a:xfrm>
                  <a:off x="116" y="134"/>
                  <a:ext cx="3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t>+4</a:t>
                  </a:r>
                </a:p>
              </p:txBody>
            </p:sp>
          </p:grpSp>
          <p:sp>
            <p:nvSpPr>
              <p:cNvPr id="13387" name="Oval 75">
                <a:extLst>
                  <a:ext uri="{FF2B5EF4-FFF2-40B4-BE49-F238E27FC236}">
                    <a16:creationId xmlns:a16="http://schemas.microsoft.com/office/drawing/2014/main" id="{FCFD414D-4D83-4F7B-A523-CE4BE043385D}"/>
                  </a:ext>
                </a:extLst>
              </p:cNvPr>
              <p:cNvSpPr>
                <a:spLocks noChangeArrowheads="1"/>
              </p:cNvSpPr>
              <p:nvPr/>
            </p:nvSpPr>
            <p:spPr bwMode="auto">
              <a:xfrm>
                <a:off x="864" y="2466"/>
                <a:ext cx="293" cy="289"/>
              </a:xfrm>
              <a:prstGeom prst="ellipse">
                <a:avLst/>
              </a:prstGeom>
              <a:solidFill>
                <a:srgbClr val="FFFF66"/>
              </a:solidFill>
              <a:ln w="25400">
                <a:solidFill>
                  <a:schemeClr val="tx1"/>
                </a:solidFill>
                <a:round/>
                <a:headEnd/>
                <a:tailEnd/>
              </a:ln>
            </p:spPr>
            <p:txBody>
              <a:bodyPr wrap="none" anchor="ctr"/>
              <a:lstStyle/>
              <a:p>
                <a:endParaRPr lang="zh-CN" altLang="en-US"/>
              </a:p>
            </p:txBody>
          </p:sp>
          <p:grpSp>
            <p:nvGrpSpPr>
              <p:cNvPr id="13388" name="Group 76">
                <a:extLst>
                  <a:ext uri="{FF2B5EF4-FFF2-40B4-BE49-F238E27FC236}">
                    <a16:creationId xmlns:a16="http://schemas.microsoft.com/office/drawing/2014/main" id="{E44E80AC-D5FE-4BE3-B3C2-D4E643E6B55A}"/>
                  </a:ext>
                </a:extLst>
              </p:cNvPr>
              <p:cNvGrpSpPr>
                <a:grpSpLocks/>
              </p:cNvGrpSpPr>
              <p:nvPr/>
            </p:nvGrpSpPr>
            <p:grpSpPr bwMode="auto">
              <a:xfrm>
                <a:off x="720" y="2349"/>
                <a:ext cx="576" cy="531"/>
                <a:chOff x="0" y="0"/>
                <a:chExt cx="576" cy="531"/>
              </a:xfrm>
            </p:grpSpPr>
            <p:sp>
              <p:nvSpPr>
                <p:cNvPr id="13389" name="Oval 77">
                  <a:extLst>
                    <a:ext uri="{FF2B5EF4-FFF2-40B4-BE49-F238E27FC236}">
                      <a16:creationId xmlns:a16="http://schemas.microsoft.com/office/drawing/2014/main" id="{2E2B2BD0-9AB6-4FBC-BB4D-AB6B15918D41}"/>
                    </a:ext>
                  </a:extLst>
                </p:cNvPr>
                <p:cNvSpPr>
                  <a:spLocks noChangeArrowheads="1"/>
                </p:cNvSpPr>
                <p:nvPr/>
              </p:nvSpPr>
              <p:spPr bwMode="auto">
                <a:xfrm>
                  <a:off x="0" y="237"/>
                  <a:ext cx="53"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3390" name="Oval 78">
                  <a:extLst>
                    <a:ext uri="{FF2B5EF4-FFF2-40B4-BE49-F238E27FC236}">
                      <a16:creationId xmlns:a16="http://schemas.microsoft.com/office/drawing/2014/main" id="{32A58295-3B85-4C08-8A0B-C1FC66BA8E2B}"/>
                    </a:ext>
                  </a:extLst>
                </p:cNvPr>
                <p:cNvSpPr>
                  <a:spLocks noChangeArrowheads="1"/>
                </p:cNvSpPr>
                <p:nvPr/>
              </p:nvSpPr>
              <p:spPr bwMode="auto">
                <a:xfrm>
                  <a:off x="240" y="480"/>
                  <a:ext cx="52"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3391" name="Oval 79">
                  <a:extLst>
                    <a:ext uri="{FF2B5EF4-FFF2-40B4-BE49-F238E27FC236}">
                      <a16:creationId xmlns:a16="http://schemas.microsoft.com/office/drawing/2014/main" id="{1CC593A2-E70D-4F74-A7C0-8B36A376A205}"/>
                    </a:ext>
                  </a:extLst>
                </p:cNvPr>
                <p:cNvSpPr>
                  <a:spLocks noChangeArrowheads="1"/>
                </p:cNvSpPr>
                <p:nvPr/>
              </p:nvSpPr>
              <p:spPr bwMode="auto">
                <a:xfrm>
                  <a:off x="523" y="240"/>
                  <a:ext cx="53"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3392" name="Oval 80">
                  <a:extLst>
                    <a:ext uri="{FF2B5EF4-FFF2-40B4-BE49-F238E27FC236}">
                      <a16:creationId xmlns:a16="http://schemas.microsoft.com/office/drawing/2014/main" id="{F9C32733-BFF3-4EEB-9000-EB6A02622292}"/>
                    </a:ext>
                  </a:extLst>
                </p:cNvPr>
                <p:cNvSpPr>
                  <a:spLocks noChangeArrowheads="1"/>
                </p:cNvSpPr>
                <p:nvPr/>
              </p:nvSpPr>
              <p:spPr bwMode="auto">
                <a:xfrm>
                  <a:off x="240" y="0"/>
                  <a:ext cx="52"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3393" name="Text Box 81">
                  <a:extLst>
                    <a:ext uri="{FF2B5EF4-FFF2-40B4-BE49-F238E27FC236}">
                      <a16:creationId xmlns:a16="http://schemas.microsoft.com/office/drawing/2014/main" id="{5A922FB2-21F8-485D-82F8-A7E464367A65}"/>
                    </a:ext>
                  </a:extLst>
                </p:cNvPr>
                <p:cNvSpPr txBox="1">
                  <a:spLocks noChangeArrowheads="1"/>
                </p:cNvSpPr>
                <p:nvPr/>
              </p:nvSpPr>
              <p:spPr bwMode="auto">
                <a:xfrm>
                  <a:off x="116" y="134"/>
                  <a:ext cx="3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t>+4</a:t>
                  </a:r>
                </a:p>
              </p:txBody>
            </p:sp>
          </p:grpSp>
          <p:sp>
            <p:nvSpPr>
              <p:cNvPr id="13394" name="Oval 82">
                <a:extLst>
                  <a:ext uri="{FF2B5EF4-FFF2-40B4-BE49-F238E27FC236}">
                    <a16:creationId xmlns:a16="http://schemas.microsoft.com/office/drawing/2014/main" id="{736FE795-656D-41B8-BFF5-15F520FD27DD}"/>
                  </a:ext>
                </a:extLst>
              </p:cNvPr>
              <p:cNvSpPr>
                <a:spLocks noChangeArrowheads="1"/>
              </p:cNvSpPr>
              <p:nvPr/>
            </p:nvSpPr>
            <p:spPr bwMode="auto">
              <a:xfrm>
                <a:off x="1680" y="2472"/>
                <a:ext cx="293" cy="289"/>
              </a:xfrm>
              <a:prstGeom prst="ellipse">
                <a:avLst/>
              </a:prstGeom>
              <a:solidFill>
                <a:srgbClr val="FFFF66"/>
              </a:solidFill>
              <a:ln w="25400">
                <a:solidFill>
                  <a:schemeClr val="tx1"/>
                </a:solidFill>
                <a:round/>
                <a:headEnd/>
                <a:tailEnd/>
              </a:ln>
            </p:spPr>
            <p:txBody>
              <a:bodyPr wrap="none" anchor="ctr"/>
              <a:lstStyle/>
              <a:p>
                <a:endParaRPr lang="zh-CN" altLang="en-US"/>
              </a:p>
            </p:txBody>
          </p:sp>
          <p:grpSp>
            <p:nvGrpSpPr>
              <p:cNvPr id="13395" name="Group 83">
                <a:extLst>
                  <a:ext uri="{FF2B5EF4-FFF2-40B4-BE49-F238E27FC236}">
                    <a16:creationId xmlns:a16="http://schemas.microsoft.com/office/drawing/2014/main" id="{C02B3128-D7A4-45CA-B254-29AD6E29BE23}"/>
                  </a:ext>
                </a:extLst>
              </p:cNvPr>
              <p:cNvGrpSpPr>
                <a:grpSpLocks/>
              </p:cNvGrpSpPr>
              <p:nvPr/>
            </p:nvGrpSpPr>
            <p:grpSpPr bwMode="auto">
              <a:xfrm>
                <a:off x="1536" y="2355"/>
                <a:ext cx="576" cy="531"/>
                <a:chOff x="0" y="0"/>
                <a:chExt cx="576" cy="531"/>
              </a:xfrm>
            </p:grpSpPr>
            <p:sp>
              <p:nvSpPr>
                <p:cNvPr id="13396" name="Oval 84">
                  <a:extLst>
                    <a:ext uri="{FF2B5EF4-FFF2-40B4-BE49-F238E27FC236}">
                      <a16:creationId xmlns:a16="http://schemas.microsoft.com/office/drawing/2014/main" id="{2FE2190F-2D11-41F1-966F-133A5B4BE128}"/>
                    </a:ext>
                  </a:extLst>
                </p:cNvPr>
                <p:cNvSpPr>
                  <a:spLocks noChangeArrowheads="1"/>
                </p:cNvSpPr>
                <p:nvPr/>
              </p:nvSpPr>
              <p:spPr bwMode="auto">
                <a:xfrm>
                  <a:off x="0" y="237"/>
                  <a:ext cx="53"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3397" name="Oval 85">
                  <a:extLst>
                    <a:ext uri="{FF2B5EF4-FFF2-40B4-BE49-F238E27FC236}">
                      <a16:creationId xmlns:a16="http://schemas.microsoft.com/office/drawing/2014/main" id="{A612FB43-FBE6-4DBD-97EF-B25F3DF99839}"/>
                    </a:ext>
                  </a:extLst>
                </p:cNvPr>
                <p:cNvSpPr>
                  <a:spLocks noChangeArrowheads="1"/>
                </p:cNvSpPr>
                <p:nvPr/>
              </p:nvSpPr>
              <p:spPr bwMode="auto">
                <a:xfrm>
                  <a:off x="240" y="480"/>
                  <a:ext cx="52"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3398" name="Oval 86">
                  <a:extLst>
                    <a:ext uri="{FF2B5EF4-FFF2-40B4-BE49-F238E27FC236}">
                      <a16:creationId xmlns:a16="http://schemas.microsoft.com/office/drawing/2014/main" id="{43EF7A64-BC46-43F5-9EDC-959ED1A7B691}"/>
                    </a:ext>
                  </a:extLst>
                </p:cNvPr>
                <p:cNvSpPr>
                  <a:spLocks noChangeArrowheads="1"/>
                </p:cNvSpPr>
                <p:nvPr/>
              </p:nvSpPr>
              <p:spPr bwMode="auto">
                <a:xfrm>
                  <a:off x="523" y="240"/>
                  <a:ext cx="53"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3399" name="Oval 87">
                  <a:extLst>
                    <a:ext uri="{FF2B5EF4-FFF2-40B4-BE49-F238E27FC236}">
                      <a16:creationId xmlns:a16="http://schemas.microsoft.com/office/drawing/2014/main" id="{36A57FDD-F82A-48A7-AB7B-851E947FCB97}"/>
                    </a:ext>
                  </a:extLst>
                </p:cNvPr>
                <p:cNvSpPr>
                  <a:spLocks noChangeArrowheads="1"/>
                </p:cNvSpPr>
                <p:nvPr/>
              </p:nvSpPr>
              <p:spPr bwMode="auto">
                <a:xfrm>
                  <a:off x="240" y="0"/>
                  <a:ext cx="52"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3400" name="Text Box 88">
                  <a:extLst>
                    <a:ext uri="{FF2B5EF4-FFF2-40B4-BE49-F238E27FC236}">
                      <a16:creationId xmlns:a16="http://schemas.microsoft.com/office/drawing/2014/main" id="{875FD4F3-90CF-4F69-B07F-BDA45E1EE182}"/>
                    </a:ext>
                  </a:extLst>
                </p:cNvPr>
                <p:cNvSpPr txBox="1">
                  <a:spLocks noChangeArrowheads="1"/>
                </p:cNvSpPr>
                <p:nvPr/>
              </p:nvSpPr>
              <p:spPr bwMode="auto">
                <a:xfrm>
                  <a:off x="116" y="134"/>
                  <a:ext cx="3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t>+4</a:t>
                  </a:r>
                </a:p>
              </p:txBody>
            </p:sp>
          </p:grpSp>
          <p:sp>
            <p:nvSpPr>
              <p:cNvPr id="13401" name="Oval 89">
                <a:extLst>
                  <a:ext uri="{FF2B5EF4-FFF2-40B4-BE49-F238E27FC236}">
                    <a16:creationId xmlns:a16="http://schemas.microsoft.com/office/drawing/2014/main" id="{6BB47DF1-3823-4DC7-BECE-4F042E2CAC3B}"/>
                  </a:ext>
                </a:extLst>
              </p:cNvPr>
              <p:cNvSpPr>
                <a:spLocks noChangeArrowheads="1"/>
              </p:cNvSpPr>
              <p:nvPr/>
            </p:nvSpPr>
            <p:spPr bwMode="auto">
              <a:xfrm>
                <a:off x="2496" y="2466"/>
                <a:ext cx="293" cy="289"/>
              </a:xfrm>
              <a:prstGeom prst="ellipse">
                <a:avLst/>
              </a:prstGeom>
              <a:solidFill>
                <a:srgbClr val="FFFF66"/>
              </a:solidFill>
              <a:ln w="25400">
                <a:solidFill>
                  <a:schemeClr val="tx1"/>
                </a:solidFill>
                <a:round/>
                <a:headEnd/>
                <a:tailEnd/>
              </a:ln>
            </p:spPr>
            <p:txBody>
              <a:bodyPr wrap="none" anchor="ctr"/>
              <a:lstStyle/>
              <a:p>
                <a:endParaRPr lang="zh-CN" altLang="en-US"/>
              </a:p>
            </p:txBody>
          </p:sp>
          <p:grpSp>
            <p:nvGrpSpPr>
              <p:cNvPr id="13402" name="Group 90">
                <a:extLst>
                  <a:ext uri="{FF2B5EF4-FFF2-40B4-BE49-F238E27FC236}">
                    <a16:creationId xmlns:a16="http://schemas.microsoft.com/office/drawing/2014/main" id="{3E6874C4-22B4-4533-95B1-8AE91FACA63F}"/>
                  </a:ext>
                </a:extLst>
              </p:cNvPr>
              <p:cNvGrpSpPr>
                <a:grpSpLocks/>
              </p:cNvGrpSpPr>
              <p:nvPr/>
            </p:nvGrpSpPr>
            <p:grpSpPr bwMode="auto">
              <a:xfrm>
                <a:off x="2352" y="2349"/>
                <a:ext cx="576" cy="531"/>
                <a:chOff x="0" y="0"/>
                <a:chExt cx="576" cy="531"/>
              </a:xfrm>
            </p:grpSpPr>
            <p:sp>
              <p:nvSpPr>
                <p:cNvPr id="13403" name="Oval 91">
                  <a:extLst>
                    <a:ext uri="{FF2B5EF4-FFF2-40B4-BE49-F238E27FC236}">
                      <a16:creationId xmlns:a16="http://schemas.microsoft.com/office/drawing/2014/main" id="{B70A2291-AFE7-4183-B5D9-1F849BA92E8D}"/>
                    </a:ext>
                  </a:extLst>
                </p:cNvPr>
                <p:cNvSpPr>
                  <a:spLocks noChangeArrowheads="1"/>
                </p:cNvSpPr>
                <p:nvPr/>
              </p:nvSpPr>
              <p:spPr bwMode="auto">
                <a:xfrm>
                  <a:off x="0" y="237"/>
                  <a:ext cx="53"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3404" name="Oval 92">
                  <a:extLst>
                    <a:ext uri="{FF2B5EF4-FFF2-40B4-BE49-F238E27FC236}">
                      <a16:creationId xmlns:a16="http://schemas.microsoft.com/office/drawing/2014/main" id="{7974A0C7-F8A6-4EDF-BDCE-CF6989FE00EE}"/>
                    </a:ext>
                  </a:extLst>
                </p:cNvPr>
                <p:cNvSpPr>
                  <a:spLocks noChangeArrowheads="1"/>
                </p:cNvSpPr>
                <p:nvPr/>
              </p:nvSpPr>
              <p:spPr bwMode="auto">
                <a:xfrm>
                  <a:off x="240" y="480"/>
                  <a:ext cx="52"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3405" name="Oval 93">
                  <a:extLst>
                    <a:ext uri="{FF2B5EF4-FFF2-40B4-BE49-F238E27FC236}">
                      <a16:creationId xmlns:a16="http://schemas.microsoft.com/office/drawing/2014/main" id="{9FDD7284-042B-4C36-B7AB-9D127978B9A5}"/>
                    </a:ext>
                  </a:extLst>
                </p:cNvPr>
                <p:cNvSpPr>
                  <a:spLocks noChangeArrowheads="1"/>
                </p:cNvSpPr>
                <p:nvPr/>
              </p:nvSpPr>
              <p:spPr bwMode="auto">
                <a:xfrm>
                  <a:off x="523" y="240"/>
                  <a:ext cx="53"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3406" name="Oval 94">
                  <a:extLst>
                    <a:ext uri="{FF2B5EF4-FFF2-40B4-BE49-F238E27FC236}">
                      <a16:creationId xmlns:a16="http://schemas.microsoft.com/office/drawing/2014/main" id="{566D0034-596F-4416-BCC9-29A1DF0309EE}"/>
                    </a:ext>
                  </a:extLst>
                </p:cNvPr>
                <p:cNvSpPr>
                  <a:spLocks noChangeArrowheads="1"/>
                </p:cNvSpPr>
                <p:nvPr/>
              </p:nvSpPr>
              <p:spPr bwMode="auto">
                <a:xfrm>
                  <a:off x="240" y="0"/>
                  <a:ext cx="52"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3407" name="Text Box 95">
                  <a:extLst>
                    <a:ext uri="{FF2B5EF4-FFF2-40B4-BE49-F238E27FC236}">
                      <a16:creationId xmlns:a16="http://schemas.microsoft.com/office/drawing/2014/main" id="{6FDD4651-DCB9-4828-8328-625BD1B4A2BC}"/>
                    </a:ext>
                  </a:extLst>
                </p:cNvPr>
                <p:cNvSpPr txBox="1">
                  <a:spLocks noChangeArrowheads="1"/>
                </p:cNvSpPr>
                <p:nvPr/>
              </p:nvSpPr>
              <p:spPr bwMode="auto">
                <a:xfrm>
                  <a:off x="116" y="134"/>
                  <a:ext cx="3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t>+4</a:t>
                  </a:r>
                </a:p>
              </p:txBody>
            </p:sp>
          </p:grpSp>
          <p:sp>
            <p:nvSpPr>
              <p:cNvPr id="13408" name="Oval 96">
                <a:extLst>
                  <a:ext uri="{FF2B5EF4-FFF2-40B4-BE49-F238E27FC236}">
                    <a16:creationId xmlns:a16="http://schemas.microsoft.com/office/drawing/2014/main" id="{254182C8-A4AB-4C70-9DEB-07526FE4F3EF}"/>
                  </a:ext>
                </a:extLst>
              </p:cNvPr>
              <p:cNvSpPr>
                <a:spLocks noChangeArrowheads="1"/>
              </p:cNvSpPr>
              <p:nvPr/>
            </p:nvSpPr>
            <p:spPr bwMode="auto">
              <a:xfrm>
                <a:off x="2496" y="1650"/>
                <a:ext cx="293" cy="289"/>
              </a:xfrm>
              <a:prstGeom prst="ellipse">
                <a:avLst/>
              </a:prstGeom>
              <a:solidFill>
                <a:srgbClr val="FFFF66"/>
              </a:solidFill>
              <a:ln w="25400">
                <a:solidFill>
                  <a:schemeClr val="tx1"/>
                </a:solidFill>
                <a:round/>
                <a:headEnd/>
                <a:tailEnd/>
              </a:ln>
            </p:spPr>
            <p:txBody>
              <a:bodyPr wrap="none" anchor="ctr"/>
              <a:lstStyle/>
              <a:p>
                <a:endParaRPr lang="zh-CN" altLang="en-US"/>
              </a:p>
            </p:txBody>
          </p:sp>
          <p:grpSp>
            <p:nvGrpSpPr>
              <p:cNvPr id="13409" name="Group 97">
                <a:extLst>
                  <a:ext uri="{FF2B5EF4-FFF2-40B4-BE49-F238E27FC236}">
                    <a16:creationId xmlns:a16="http://schemas.microsoft.com/office/drawing/2014/main" id="{2307FECA-B7EF-4E02-9194-BA9A41793048}"/>
                  </a:ext>
                </a:extLst>
              </p:cNvPr>
              <p:cNvGrpSpPr>
                <a:grpSpLocks/>
              </p:cNvGrpSpPr>
              <p:nvPr/>
            </p:nvGrpSpPr>
            <p:grpSpPr bwMode="auto">
              <a:xfrm>
                <a:off x="2352" y="1533"/>
                <a:ext cx="576" cy="531"/>
                <a:chOff x="0" y="0"/>
                <a:chExt cx="576" cy="531"/>
              </a:xfrm>
            </p:grpSpPr>
            <p:sp>
              <p:nvSpPr>
                <p:cNvPr id="13410" name="Oval 98">
                  <a:extLst>
                    <a:ext uri="{FF2B5EF4-FFF2-40B4-BE49-F238E27FC236}">
                      <a16:creationId xmlns:a16="http://schemas.microsoft.com/office/drawing/2014/main" id="{E81894D3-DE38-4751-9989-1D73C183C369}"/>
                    </a:ext>
                  </a:extLst>
                </p:cNvPr>
                <p:cNvSpPr>
                  <a:spLocks noChangeArrowheads="1"/>
                </p:cNvSpPr>
                <p:nvPr/>
              </p:nvSpPr>
              <p:spPr bwMode="auto">
                <a:xfrm>
                  <a:off x="0" y="237"/>
                  <a:ext cx="53"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3411" name="Oval 99">
                  <a:extLst>
                    <a:ext uri="{FF2B5EF4-FFF2-40B4-BE49-F238E27FC236}">
                      <a16:creationId xmlns:a16="http://schemas.microsoft.com/office/drawing/2014/main" id="{50340E74-846C-4BC5-A07F-A4E48AE823B6}"/>
                    </a:ext>
                  </a:extLst>
                </p:cNvPr>
                <p:cNvSpPr>
                  <a:spLocks noChangeArrowheads="1"/>
                </p:cNvSpPr>
                <p:nvPr/>
              </p:nvSpPr>
              <p:spPr bwMode="auto">
                <a:xfrm>
                  <a:off x="240" y="480"/>
                  <a:ext cx="52"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3412" name="Oval 100">
                  <a:extLst>
                    <a:ext uri="{FF2B5EF4-FFF2-40B4-BE49-F238E27FC236}">
                      <a16:creationId xmlns:a16="http://schemas.microsoft.com/office/drawing/2014/main" id="{1290416D-8A95-47C6-8D30-1EA62AFAED09}"/>
                    </a:ext>
                  </a:extLst>
                </p:cNvPr>
                <p:cNvSpPr>
                  <a:spLocks noChangeArrowheads="1"/>
                </p:cNvSpPr>
                <p:nvPr/>
              </p:nvSpPr>
              <p:spPr bwMode="auto">
                <a:xfrm>
                  <a:off x="523" y="240"/>
                  <a:ext cx="53"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3413" name="Oval 101">
                  <a:extLst>
                    <a:ext uri="{FF2B5EF4-FFF2-40B4-BE49-F238E27FC236}">
                      <a16:creationId xmlns:a16="http://schemas.microsoft.com/office/drawing/2014/main" id="{30E4B982-D375-4B74-97ED-19754536D34D}"/>
                    </a:ext>
                  </a:extLst>
                </p:cNvPr>
                <p:cNvSpPr>
                  <a:spLocks noChangeArrowheads="1"/>
                </p:cNvSpPr>
                <p:nvPr/>
              </p:nvSpPr>
              <p:spPr bwMode="auto">
                <a:xfrm>
                  <a:off x="240" y="0"/>
                  <a:ext cx="52"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3414" name="Text Box 102">
                  <a:extLst>
                    <a:ext uri="{FF2B5EF4-FFF2-40B4-BE49-F238E27FC236}">
                      <a16:creationId xmlns:a16="http://schemas.microsoft.com/office/drawing/2014/main" id="{81C91D92-CD4F-445A-8745-E2E980130807}"/>
                    </a:ext>
                  </a:extLst>
                </p:cNvPr>
                <p:cNvSpPr txBox="1">
                  <a:spLocks noChangeArrowheads="1"/>
                </p:cNvSpPr>
                <p:nvPr/>
              </p:nvSpPr>
              <p:spPr bwMode="auto">
                <a:xfrm>
                  <a:off x="116" y="134"/>
                  <a:ext cx="3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t>+4</a:t>
                  </a:r>
                </a:p>
              </p:txBody>
            </p:sp>
          </p:grpSp>
        </p:grpSp>
      </p:grpSp>
      <p:sp>
        <p:nvSpPr>
          <p:cNvPr id="13415" name="Text Box 103">
            <a:extLst>
              <a:ext uri="{FF2B5EF4-FFF2-40B4-BE49-F238E27FC236}">
                <a16:creationId xmlns:a16="http://schemas.microsoft.com/office/drawing/2014/main" id="{A65B989C-0F5B-434B-8023-E6742AA5139A}"/>
              </a:ext>
            </a:extLst>
          </p:cNvPr>
          <p:cNvSpPr txBox="1">
            <a:spLocks noChangeArrowheads="1"/>
          </p:cNvSpPr>
          <p:nvPr/>
        </p:nvSpPr>
        <p:spPr bwMode="auto">
          <a:xfrm>
            <a:off x="4343400" y="5486400"/>
            <a:ext cx="39624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10000"/>
              </a:lnSpc>
            </a:pPr>
            <a:r>
              <a:rPr lang="zh-CN" altLang="en-US" b="1">
                <a:solidFill>
                  <a:srgbClr val="FF00FF"/>
                </a:solidFill>
                <a:ea typeface="黑体" panose="02010609060101010101" pitchFamily="49" charset="-122"/>
              </a:rPr>
              <a:t>图 1.1.2　本征半导体中的</a:t>
            </a:r>
          </a:p>
          <a:p>
            <a:pPr algn="just">
              <a:lnSpc>
                <a:spcPct val="110000"/>
              </a:lnSpc>
            </a:pPr>
            <a:r>
              <a:rPr lang="zh-CN" altLang="en-US" b="1">
                <a:solidFill>
                  <a:srgbClr val="FF00FF"/>
                </a:solidFill>
                <a:ea typeface="黑体" panose="02010609060101010101" pitchFamily="49" charset="-122"/>
              </a:rPr>
              <a:t> 　　　　  自由电子和空穴</a:t>
            </a:r>
          </a:p>
        </p:txBody>
      </p:sp>
      <p:grpSp>
        <p:nvGrpSpPr>
          <p:cNvPr id="21" name="Group 104">
            <a:extLst>
              <a:ext uri="{FF2B5EF4-FFF2-40B4-BE49-F238E27FC236}">
                <a16:creationId xmlns:a16="http://schemas.microsoft.com/office/drawing/2014/main" id="{99348061-A113-47F8-8E2F-2B40FFDCE452}"/>
              </a:ext>
            </a:extLst>
          </p:cNvPr>
          <p:cNvGrpSpPr>
            <a:grpSpLocks/>
          </p:cNvGrpSpPr>
          <p:nvPr/>
        </p:nvGrpSpPr>
        <p:grpSpPr bwMode="auto">
          <a:xfrm>
            <a:off x="6096000" y="2743200"/>
            <a:ext cx="769938" cy="461963"/>
            <a:chOff x="0" y="0"/>
            <a:chExt cx="485" cy="291"/>
          </a:xfrm>
        </p:grpSpPr>
        <p:sp>
          <p:nvSpPr>
            <p:cNvPr id="13417" name="Oval 105">
              <a:extLst>
                <a:ext uri="{FF2B5EF4-FFF2-40B4-BE49-F238E27FC236}">
                  <a16:creationId xmlns:a16="http://schemas.microsoft.com/office/drawing/2014/main" id="{D129E30C-37EE-4309-B919-13FBEF72CD52}"/>
                </a:ext>
              </a:extLst>
            </p:cNvPr>
            <p:cNvSpPr>
              <a:spLocks noChangeArrowheads="1"/>
            </p:cNvSpPr>
            <p:nvPr/>
          </p:nvSpPr>
          <p:spPr bwMode="auto">
            <a:xfrm>
              <a:off x="0" y="240"/>
              <a:ext cx="52" cy="51"/>
            </a:xfrm>
            <a:prstGeom prst="ellipse">
              <a:avLst/>
            </a:prstGeom>
            <a:solidFill>
              <a:schemeClr val="bg1"/>
            </a:solidFill>
            <a:ln w="19050">
              <a:solidFill>
                <a:srgbClr val="FF0000"/>
              </a:solidFill>
              <a:round/>
              <a:headEnd/>
              <a:tailEnd/>
            </a:ln>
          </p:spPr>
          <p:txBody>
            <a:bodyPr wrap="none" anchor="ctr"/>
            <a:lstStyle/>
            <a:p>
              <a:endParaRPr lang="zh-CN" altLang="en-US"/>
            </a:p>
          </p:txBody>
        </p:sp>
        <p:grpSp>
          <p:nvGrpSpPr>
            <p:cNvPr id="13418" name="Group 106">
              <a:extLst>
                <a:ext uri="{FF2B5EF4-FFF2-40B4-BE49-F238E27FC236}">
                  <a16:creationId xmlns:a16="http://schemas.microsoft.com/office/drawing/2014/main" id="{1BDEDC27-4515-4E30-B1E4-BA327305E8C0}"/>
                </a:ext>
              </a:extLst>
            </p:cNvPr>
            <p:cNvGrpSpPr>
              <a:grpSpLocks/>
            </p:cNvGrpSpPr>
            <p:nvPr/>
          </p:nvGrpSpPr>
          <p:grpSpPr bwMode="auto">
            <a:xfrm>
              <a:off x="96" y="0"/>
              <a:ext cx="389" cy="240"/>
              <a:chOff x="0" y="0"/>
              <a:chExt cx="389" cy="240"/>
            </a:xfrm>
          </p:grpSpPr>
          <p:sp>
            <p:nvSpPr>
              <p:cNvPr id="13419" name="Oval 107">
                <a:extLst>
                  <a:ext uri="{FF2B5EF4-FFF2-40B4-BE49-F238E27FC236}">
                    <a16:creationId xmlns:a16="http://schemas.microsoft.com/office/drawing/2014/main" id="{98432DC2-9951-47CA-8B74-EDA49B673399}"/>
                  </a:ext>
                </a:extLst>
              </p:cNvPr>
              <p:cNvSpPr>
                <a:spLocks noChangeArrowheads="1"/>
              </p:cNvSpPr>
              <p:nvPr/>
            </p:nvSpPr>
            <p:spPr bwMode="auto">
              <a:xfrm>
                <a:off x="336" y="0"/>
                <a:ext cx="53" cy="51"/>
              </a:xfrm>
              <a:prstGeom prst="ellipse">
                <a:avLst/>
              </a:prstGeom>
              <a:solidFill>
                <a:srgbClr val="FF0000"/>
              </a:solidFill>
              <a:ln w="19050">
                <a:solidFill>
                  <a:srgbClr val="FF0000"/>
                </a:solidFill>
                <a:round/>
                <a:headEnd/>
                <a:tailEnd/>
              </a:ln>
            </p:spPr>
            <p:txBody>
              <a:bodyPr wrap="none" anchor="ctr"/>
              <a:lstStyle/>
              <a:p>
                <a:pPr algn="ctr"/>
                <a:endParaRPr lang="zh-CN" altLang="en-US" sz="2800" b="1">
                  <a:solidFill>
                    <a:srgbClr val="FF0000"/>
                  </a:solidFill>
                </a:endParaRPr>
              </a:p>
            </p:txBody>
          </p:sp>
          <p:sp>
            <p:nvSpPr>
              <p:cNvPr id="13420" name="Line 108">
                <a:extLst>
                  <a:ext uri="{FF2B5EF4-FFF2-40B4-BE49-F238E27FC236}">
                    <a16:creationId xmlns:a16="http://schemas.microsoft.com/office/drawing/2014/main" id="{53B0723D-EE16-4021-8F7C-C5B5370E3BE5}"/>
                  </a:ext>
                </a:extLst>
              </p:cNvPr>
              <p:cNvSpPr>
                <a:spLocks noChangeShapeType="1"/>
              </p:cNvSpPr>
              <p:nvPr/>
            </p:nvSpPr>
            <p:spPr bwMode="auto">
              <a:xfrm flipV="1">
                <a:off x="0" y="48"/>
                <a:ext cx="336" cy="19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13421" name="Text Box 109">
            <a:extLst>
              <a:ext uri="{FF2B5EF4-FFF2-40B4-BE49-F238E27FC236}">
                <a16:creationId xmlns:a16="http://schemas.microsoft.com/office/drawing/2014/main" id="{879383ED-0B7E-4D85-8035-E6D711AC145B}"/>
              </a:ext>
            </a:extLst>
          </p:cNvPr>
          <p:cNvSpPr txBox="1">
            <a:spLocks noChangeArrowheads="1"/>
          </p:cNvSpPr>
          <p:nvPr/>
        </p:nvSpPr>
        <p:spPr bwMode="auto">
          <a:xfrm>
            <a:off x="6781800" y="2870200"/>
            <a:ext cx="1219200" cy="406400"/>
          </a:xfrm>
          <a:prstGeom prst="rect">
            <a:avLst/>
          </a:prstGeom>
          <a:noFill/>
          <a:ln w="952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spcBef>
                <a:spcPct val="50000"/>
              </a:spcBef>
            </a:pPr>
            <a:r>
              <a:rPr lang="zh-CN" altLang="en-US" sz="2000" b="1">
                <a:solidFill>
                  <a:srgbClr val="FF0000"/>
                </a:solidFill>
              </a:rPr>
              <a:t>自由电子</a:t>
            </a:r>
          </a:p>
        </p:txBody>
      </p:sp>
      <p:sp>
        <p:nvSpPr>
          <p:cNvPr id="13422" name="Text Box 110">
            <a:extLst>
              <a:ext uri="{FF2B5EF4-FFF2-40B4-BE49-F238E27FC236}">
                <a16:creationId xmlns:a16="http://schemas.microsoft.com/office/drawing/2014/main" id="{0D4690FF-E8EE-4E5C-863A-D2AD130BCF2D}"/>
              </a:ext>
            </a:extLst>
          </p:cNvPr>
          <p:cNvSpPr txBox="1">
            <a:spLocks noChangeArrowheads="1"/>
          </p:cNvSpPr>
          <p:nvPr/>
        </p:nvSpPr>
        <p:spPr bwMode="auto">
          <a:xfrm>
            <a:off x="5257800" y="2895600"/>
            <a:ext cx="762000" cy="406400"/>
          </a:xfrm>
          <a:prstGeom prst="rect">
            <a:avLst/>
          </a:prstGeom>
          <a:noFill/>
          <a:ln w="952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spcBef>
                <a:spcPct val="50000"/>
              </a:spcBef>
            </a:pPr>
            <a:r>
              <a:rPr lang="zh-CN" altLang="en-US" sz="2000" b="1">
                <a:solidFill>
                  <a:srgbClr val="FF0000"/>
                </a:solidFill>
              </a:rPr>
              <a:t>空穴</a:t>
            </a:r>
          </a:p>
        </p:txBody>
      </p:sp>
      <p:sp>
        <p:nvSpPr>
          <p:cNvPr id="13423" name="Text Box 111">
            <a:extLst>
              <a:ext uri="{FF2B5EF4-FFF2-40B4-BE49-F238E27FC236}">
                <a16:creationId xmlns:a16="http://schemas.microsoft.com/office/drawing/2014/main" id="{2192CD13-5CDF-43A3-AF4A-D8BDC1AA1B20}"/>
              </a:ext>
            </a:extLst>
          </p:cNvPr>
          <p:cNvSpPr txBox="1">
            <a:spLocks noChangeArrowheads="1"/>
          </p:cNvSpPr>
          <p:nvPr/>
        </p:nvSpPr>
        <p:spPr bwMode="auto">
          <a:xfrm>
            <a:off x="381000" y="1066800"/>
            <a:ext cx="4038600"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sz="2600" b="1" dirty="0"/>
              <a:t>        若 </a:t>
            </a:r>
            <a:r>
              <a:rPr lang="en-US" altLang="zh-CN" sz="2600" b="1" i="1" dirty="0"/>
              <a:t>T</a:t>
            </a:r>
            <a:r>
              <a:rPr lang="en-US" altLang="zh-CN" sz="2600" b="1" dirty="0"/>
              <a:t> </a:t>
            </a:r>
            <a:r>
              <a:rPr lang="en-US" altLang="zh-CN" sz="2600" b="1" dirty="0">
                <a:solidFill>
                  <a:srgbClr val="FF0000"/>
                </a:solidFill>
                <a:sym typeface="Symbol" panose="05050102010706020507" pitchFamily="18" charset="2"/>
              </a:rPr>
              <a:t></a:t>
            </a:r>
            <a:r>
              <a:rPr lang="en-US" altLang="zh-CN" sz="2600" b="1" dirty="0"/>
              <a:t> </a:t>
            </a:r>
            <a:r>
              <a:rPr lang="zh-CN" altLang="en-US" sz="2600" b="1" dirty="0"/>
              <a:t>，将有少数价电子克服共价键的束缚成为</a:t>
            </a:r>
            <a:r>
              <a:rPr lang="zh-CN" altLang="en-US" sz="2600" b="1" dirty="0">
                <a:solidFill>
                  <a:srgbClr val="FF0000"/>
                </a:solidFill>
              </a:rPr>
              <a:t>自由电子</a:t>
            </a:r>
            <a:r>
              <a:rPr lang="zh-CN" altLang="en-US" sz="2600" b="1" dirty="0"/>
              <a:t>，在原来的共价键中留下一个空位——</a:t>
            </a:r>
            <a:r>
              <a:rPr lang="zh-CN" altLang="en-US" sz="2600" b="1" dirty="0">
                <a:solidFill>
                  <a:srgbClr val="FF0000"/>
                </a:solidFill>
              </a:rPr>
              <a:t>空穴。</a:t>
            </a:r>
          </a:p>
        </p:txBody>
      </p:sp>
      <p:sp>
        <p:nvSpPr>
          <p:cNvPr id="13424" name="Text Box 112">
            <a:extLst>
              <a:ext uri="{FF2B5EF4-FFF2-40B4-BE49-F238E27FC236}">
                <a16:creationId xmlns:a16="http://schemas.microsoft.com/office/drawing/2014/main" id="{9D119106-81A0-4D6E-A9E6-336FC047C19A}"/>
              </a:ext>
            </a:extLst>
          </p:cNvPr>
          <p:cNvSpPr txBox="1">
            <a:spLocks noChangeArrowheads="1"/>
          </p:cNvSpPr>
          <p:nvPr/>
        </p:nvSpPr>
        <p:spPr bwMode="auto">
          <a:xfrm>
            <a:off x="5791200" y="914400"/>
            <a:ext cx="838200" cy="4984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spcBef>
                <a:spcPct val="50000"/>
              </a:spcBef>
            </a:pPr>
            <a:r>
              <a:rPr lang="en-US" altLang="zh-CN" sz="2600" b="1" i="1"/>
              <a:t>T</a:t>
            </a:r>
            <a:r>
              <a:rPr lang="en-US" altLang="zh-CN" sz="2600" b="1"/>
              <a:t> </a:t>
            </a:r>
            <a:r>
              <a:rPr lang="en-US" altLang="zh-CN" sz="2600" b="1">
                <a:solidFill>
                  <a:srgbClr val="FF0000"/>
                </a:solidFill>
                <a:sym typeface="Symbol" panose="05050102010706020507" pitchFamily="18" charset="2"/>
              </a:rPr>
              <a:t></a:t>
            </a:r>
          </a:p>
        </p:txBody>
      </p:sp>
      <p:sp>
        <p:nvSpPr>
          <p:cNvPr id="13425" name="Text Box 113">
            <a:extLst>
              <a:ext uri="{FF2B5EF4-FFF2-40B4-BE49-F238E27FC236}">
                <a16:creationId xmlns:a16="http://schemas.microsoft.com/office/drawing/2014/main" id="{BE93FDAD-1B92-401A-8CF7-E701BEF5EE39}"/>
              </a:ext>
            </a:extLst>
          </p:cNvPr>
          <p:cNvSpPr txBox="1">
            <a:spLocks noChangeArrowheads="1"/>
          </p:cNvSpPr>
          <p:nvPr/>
        </p:nvSpPr>
        <p:spPr bwMode="auto">
          <a:xfrm>
            <a:off x="304800" y="3503613"/>
            <a:ext cx="4038600"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sz="2600" b="1" dirty="0"/>
              <a:t>        </a:t>
            </a:r>
            <a:r>
              <a:rPr lang="zh-CN" altLang="en-US" sz="2600" b="1" dirty="0">
                <a:solidFill>
                  <a:srgbClr val="FF0000"/>
                </a:solidFill>
              </a:rPr>
              <a:t>自由电子</a:t>
            </a:r>
            <a:r>
              <a:rPr lang="zh-CN" altLang="en-US" sz="2600" b="1" dirty="0"/>
              <a:t>和</a:t>
            </a:r>
            <a:r>
              <a:rPr lang="zh-CN" altLang="en-US" sz="2600" b="1" dirty="0">
                <a:solidFill>
                  <a:srgbClr val="FF0000"/>
                </a:solidFill>
              </a:rPr>
              <a:t>空穴</a:t>
            </a:r>
            <a:r>
              <a:rPr lang="zh-CN" altLang="en-US" sz="2600" b="1" dirty="0"/>
              <a:t>使</a:t>
            </a:r>
            <a:r>
              <a:rPr lang="zh-CN" altLang="en-US" sz="2600" b="1" dirty="0">
                <a:solidFill>
                  <a:schemeClr val="accent2"/>
                </a:solidFill>
              </a:rPr>
              <a:t>本征半导体具有导电能力，但很微弱。</a:t>
            </a:r>
            <a:endParaRPr lang="zh-CN" altLang="en-US" sz="2600" b="1" dirty="0"/>
          </a:p>
        </p:txBody>
      </p:sp>
      <p:sp>
        <p:nvSpPr>
          <p:cNvPr id="13426" name="Text Box 114">
            <a:extLst>
              <a:ext uri="{FF2B5EF4-FFF2-40B4-BE49-F238E27FC236}">
                <a16:creationId xmlns:a16="http://schemas.microsoft.com/office/drawing/2014/main" id="{6D188EA2-3B6A-4DB7-9130-15A2993AC137}"/>
              </a:ext>
            </a:extLst>
          </p:cNvPr>
          <p:cNvSpPr txBox="1">
            <a:spLocks noChangeArrowheads="1"/>
          </p:cNvSpPr>
          <p:nvPr/>
        </p:nvSpPr>
        <p:spPr bwMode="auto">
          <a:xfrm>
            <a:off x="304800" y="5181600"/>
            <a:ext cx="3962400" cy="1054100"/>
          </a:xfrm>
          <a:prstGeom prst="rect">
            <a:avLst/>
          </a:prstGeom>
          <a:solidFill>
            <a:srgbClr val="FFCC99"/>
          </a:solidFill>
          <a:ln w="9525">
            <a:solidFill>
              <a:srgbClr val="FF0000"/>
            </a:solidFill>
            <a:miter lim="800000"/>
            <a:headEnd/>
            <a:tailEnd/>
          </a:ln>
        </p:spPr>
        <p:txBody>
          <a:bodyPr>
            <a:spAutoFit/>
          </a:bodyPr>
          <a:lstStyle/>
          <a:p>
            <a:pPr algn="just">
              <a:lnSpc>
                <a:spcPct val="120000"/>
              </a:lnSpc>
            </a:pPr>
            <a:r>
              <a:rPr lang="zh-CN" altLang="en-US" sz="2600" b="1" dirty="0"/>
              <a:t>　　空穴可看成带正电的载流子。</a:t>
            </a:r>
          </a:p>
        </p:txBody>
      </p:sp>
      <p:grpSp>
        <p:nvGrpSpPr>
          <p:cNvPr id="23" name="Group 115">
            <a:extLst>
              <a:ext uri="{FF2B5EF4-FFF2-40B4-BE49-F238E27FC236}">
                <a16:creationId xmlns:a16="http://schemas.microsoft.com/office/drawing/2014/main" id="{E59AE91A-0ABD-4D47-8266-1F7CEF16D3AC}"/>
              </a:ext>
            </a:extLst>
          </p:cNvPr>
          <p:cNvGrpSpPr>
            <a:grpSpLocks/>
          </p:cNvGrpSpPr>
          <p:nvPr/>
        </p:nvGrpSpPr>
        <p:grpSpPr bwMode="auto">
          <a:xfrm>
            <a:off x="5257800" y="3124200"/>
            <a:ext cx="914400" cy="457200"/>
            <a:chOff x="0" y="0"/>
            <a:chExt cx="576" cy="288"/>
          </a:xfrm>
        </p:grpSpPr>
        <p:grpSp>
          <p:nvGrpSpPr>
            <p:cNvPr id="13428" name="Group 116">
              <a:extLst>
                <a:ext uri="{FF2B5EF4-FFF2-40B4-BE49-F238E27FC236}">
                  <a16:creationId xmlns:a16="http://schemas.microsoft.com/office/drawing/2014/main" id="{C0276AE0-FEE6-4E9B-8A53-1CFDC08911BC}"/>
                </a:ext>
              </a:extLst>
            </p:cNvPr>
            <p:cNvGrpSpPr>
              <a:grpSpLocks/>
            </p:cNvGrpSpPr>
            <p:nvPr/>
          </p:nvGrpSpPr>
          <p:grpSpPr bwMode="auto">
            <a:xfrm>
              <a:off x="0" y="0"/>
              <a:ext cx="576" cy="288"/>
              <a:chOff x="0" y="0"/>
              <a:chExt cx="576" cy="288"/>
            </a:xfrm>
          </p:grpSpPr>
          <p:sp>
            <p:nvSpPr>
              <p:cNvPr id="13429" name="Oval 117">
                <a:extLst>
                  <a:ext uri="{FF2B5EF4-FFF2-40B4-BE49-F238E27FC236}">
                    <a16:creationId xmlns:a16="http://schemas.microsoft.com/office/drawing/2014/main" id="{ABE25DC5-D02E-4CC5-86F6-963D219B4DE2}"/>
                  </a:ext>
                </a:extLst>
              </p:cNvPr>
              <p:cNvSpPr>
                <a:spLocks noChangeArrowheads="1"/>
              </p:cNvSpPr>
              <p:nvPr/>
            </p:nvSpPr>
            <p:spPr bwMode="auto">
              <a:xfrm>
                <a:off x="0" y="240"/>
                <a:ext cx="48" cy="48"/>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3430" name="Oval 118">
                <a:extLst>
                  <a:ext uri="{FF2B5EF4-FFF2-40B4-BE49-F238E27FC236}">
                    <a16:creationId xmlns:a16="http://schemas.microsoft.com/office/drawing/2014/main" id="{934E4C15-CA43-4A55-BB81-DED61EB50343}"/>
                  </a:ext>
                </a:extLst>
              </p:cNvPr>
              <p:cNvSpPr>
                <a:spLocks noChangeArrowheads="1"/>
              </p:cNvSpPr>
              <p:nvPr/>
            </p:nvSpPr>
            <p:spPr bwMode="auto">
              <a:xfrm>
                <a:off x="528" y="0"/>
                <a:ext cx="48" cy="48"/>
              </a:xfrm>
              <a:prstGeom prst="ellipse">
                <a:avLst/>
              </a:prstGeom>
              <a:solidFill>
                <a:srgbClr val="FF0000"/>
              </a:solidFill>
              <a:ln w="9525">
                <a:solidFill>
                  <a:schemeClr val="tx1"/>
                </a:solidFill>
                <a:round/>
                <a:headEnd/>
                <a:tailEnd/>
              </a:ln>
            </p:spPr>
            <p:txBody>
              <a:bodyPr wrap="none" anchor="ctr"/>
              <a:lstStyle/>
              <a:p>
                <a:endParaRPr lang="zh-CN" altLang="en-US"/>
              </a:p>
            </p:txBody>
          </p:sp>
        </p:grpSp>
        <p:sp>
          <p:nvSpPr>
            <p:cNvPr id="13431" name="Line 119">
              <a:extLst>
                <a:ext uri="{FF2B5EF4-FFF2-40B4-BE49-F238E27FC236}">
                  <a16:creationId xmlns:a16="http://schemas.microsoft.com/office/drawing/2014/main" id="{77A9FE23-D7B7-4852-8017-E6F369CEEBE6}"/>
                </a:ext>
              </a:extLst>
            </p:cNvPr>
            <p:cNvSpPr>
              <a:spLocks noChangeShapeType="1"/>
            </p:cNvSpPr>
            <p:nvPr/>
          </p:nvSpPr>
          <p:spPr bwMode="auto">
            <a:xfrm flipV="1">
              <a:off x="48" y="48"/>
              <a:ext cx="480" cy="19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5" name="Group 120">
            <a:extLst>
              <a:ext uri="{FF2B5EF4-FFF2-40B4-BE49-F238E27FC236}">
                <a16:creationId xmlns:a16="http://schemas.microsoft.com/office/drawing/2014/main" id="{3D04FFFB-CB4B-4426-86D6-58750FC60D05}"/>
              </a:ext>
            </a:extLst>
          </p:cNvPr>
          <p:cNvGrpSpPr>
            <a:grpSpLocks/>
          </p:cNvGrpSpPr>
          <p:nvPr/>
        </p:nvGrpSpPr>
        <p:grpSpPr bwMode="auto">
          <a:xfrm>
            <a:off x="4800600" y="3505200"/>
            <a:ext cx="533400" cy="990600"/>
            <a:chOff x="0" y="0"/>
            <a:chExt cx="336" cy="624"/>
          </a:xfrm>
        </p:grpSpPr>
        <p:sp>
          <p:nvSpPr>
            <p:cNvPr id="13433" name="Line 121">
              <a:extLst>
                <a:ext uri="{FF2B5EF4-FFF2-40B4-BE49-F238E27FC236}">
                  <a16:creationId xmlns:a16="http://schemas.microsoft.com/office/drawing/2014/main" id="{375AA553-D548-4622-AA3C-409C29B1EF69}"/>
                </a:ext>
              </a:extLst>
            </p:cNvPr>
            <p:cNvSpPr>
              <a:spLocks noChangeShapeType="1"/>
            </p:cNvSpPr>
            <p:nvPr/>
          </p:nvSpPr>
          <p:spPr bwMode="auto">
            <a:xfrm flipV="1">
              <a:off x="48" y="48"/>
              <a:ext cx="240" cy="528"/>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3434" name="Group 122">
              <a:extLst>
                <a:ext uri="{FF2B5EF4-FFF2-40B4-BE49-F238E27FC236}">
                  <a16:creationId xmlns:a16="http://schemas.microsoft.com/office/drawing/2014/main" id="{513AC972-6824-429E-9594-28264FF116DB}"/>
                </a:ext>
              </a:extLst>
            </p:cNvPr>
            <p:cNvGrpSpPr>
              <a:grpSpLocks/>
            </p:cNvGrpSpPr>
            <p:nvPr/>
          </p:nvGrpSpPr>
          <p:grpSpPr bwMode="auto">
            <a:xfrm>
              <a:off x="0" y="0"/>
              <a:ext cx="336" cy="624"/>
              <a:chOff x="0" y="0"/>
              <a:chExt cx="336" cy="624"/>
            </a:xfrm>
          </p:grpSpPr>
          <p:sp>
            <p:nvSpPr>
              <p:cNvPr id="13435" name="Oval 123">
                <a:extLst>
                  <a:ext uri="{FF2B5EF4-FFF2-40B4-BE49-F238E27FC236}">
                    <a16:creationId xmlns:a16="http://schemas.microsoft.com/office/drawing/2014/main" id="{68D6F665-568A-4276-96DE-3E60523C1A4C}"/>
                  </a:ext>
                </a:extLst>
              </p:cNvPr>
              <p:cNvSpPr>
                <a:spLocks noChangeArrowheads="1"/>
              </p:cNvSpPr>
              <p:nvPr/>
            </p:nvSpPr>
            <p:spPr bwMode="auto">
              <a:xfrm>
                <a:off x="0" y="576"/>
                <a:ext cx="48" cy="48"/>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3436" name="Oval 124">
                <a:extLst>
                  <a:ext uri="{FF2B5EF4-FFF2-40B4-BE49-F238E27FC236}">
                    <a16:creationId xmlns:a16="http://schemas.microsoft.com/office/drawing/2014/main" id="{A448CEC5-D64C-4E62-8004-29AB2E076248}"/>
                  </a:ext>
                </a:extLst>
              </p:cNvPr>
              <p:cNvSpPr>
                <a:spLocks noChangeArrowheads="1"/>
              </p:cNvSpPr>
              <p:nvPr/>
            </p:nvSpPr>
            <p:spPr bwMode="auto">
              <a:xfrm>
                <a:off x="288" y="0"/>
                <a:ext cx="48" cy="48"/>
              </a:xfrm>
              <a:prstGeom prst="ellipse">
                <a:avLst/>
              </a:prstGeom>
              <a:solidFill>
                <a:srgbClr val="FF0000"/>
              </a:solidFill>
              <a:ln w="9525">
                <a:solidFill>
                  <a:schemeClr val="tx1"/>
                </a:solidFill>
                <a:round/>
                <a:headEnd/>
                <a:tailEnd/>
              </a:ln>
            </p:spPr>
            <p:txBody>
              <a:bodyPr wrap="none" anchor="ctr"/>
              <a:lstStyle/>
              <a:p>
                <a:endParaRPr lang="zh-CN" altLang="en-US"/>
              </a:p>
            </p:txBody>
          </p:sp>
        </p:grpSp>
      </p:grpSp>
      <p:sp>
        <p:nvSpPr>
          <p:cNvPr id="13437" name="Rectangle 125">
            <a:extLst>
              <a:ext uri="{FF2B5EF4-FFF2-40B4-BE49-F238E27FC236}">
                <a16:creationId xmlns:a16="http://schemas.microsoft.com/office/drawing/2014/main" id="{B2BAE14F-2E93-4948-B667-24BBBB57CADB}"/>
              </a:ext>
            </a:extLst>
          </p:cNvPr>
          <p:cNvSpPr>
            <a:spLocks noChangeArrowheads="1"/>
          </p:cNvSpPr>
          <p:nvPr/>
        </p:nvSpPr>
        <p:spPr bwMode="auto">
          <a:xfrm>
            <a:off x="228600" y="661988"/>
            <a:ext cx="5410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chemeClr val="accent2"/>
                </a:solidFill>
              </a:rPr>
              <a:t>三</a:t>
            </a:r>
            <a:r>
              <a:rPr lang="zh-CN" altLang="en-US" sz="2800" b="1">
                <a:solidFill>
                  <a:schemeClr val="accent2"/>
                </a:solidFill>
                <a:ea typeface=""/>
                <a:cs typeface=""/>
              </a:rPr>
              <a:t>、本征半导体</a:t>
            </a:r>
            <a:r>
              <a:rPr lang="zh-CN" altLang="en-US" sz="2800" b="1">
                <a:solidFill>
                  <a:schemeClr val="accent2"/>
                </a:solidFill>
              </a:rPr>
              <a:t>中的两种载流子</a:t>
            </a:r>
          </a:p>
        </p:txBody>
      </p:sp>
      <p:sp>
        <p:nvSpPr>
          <p:cNvPr id="13438" name="Text Box 126">
            <a:extLst>
              <a:ext uri="{FF2B5EF4-FFF2-40B4-BE49-F238E27FC236}">
                <a16:creationId xmlns:a16="http://schemas.microsoft.com/office/drawing/2014/main" id="{E1DA81EE-D6F6-4139-B7D7-713EF469D4C2}"/>
              </a:ext>
            </a:extLst>
          </p:cNvPr>
          <p:cNvSpPr txBox="1">
            <a:spLocks noChangeArrowheads="1"/>
          </p:cNvSpPr>
          <p:nvPr/>
        </p:nvSpPr>
        <p:spPr bwMode="auto">
          <a:xfrm>
            <a:off x="6553200" y="6461125"/>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2000">
                <a:solidFill>
                  <a:schemeClr val="hlink"/>
                </a:solidFill>
                <a:ea typeface="黑体" panose="02010609060101010101" pitchFamily="49" charset="-122"/>
              </a:rPr>
              <a:t>（</a:t>
            </a:r>
            <a:r>
              <a:rPr lang="zh-CN" altLang="en-US" sz="2000">
                <a:solidFill>
                  <a:schemeClr val="hlink"/>
                </a:solidFill>
                <a:ea typeface="黑体" panose="02010609060101010101" pitchFamily="49" charset="-122"/>
                <a:hlinkClick r:id="rId3"/>
              </a:rPr>
              <a:t>动画1-1</a:t>
            </a:r>
            <a:r>
              <a:rPr lang="zh-CN" altLang="en-US" sz="2000">
                <a:solidFill>
                  <a:schemeClr val="hlink"/>
                </a:solidFill>
                <a:ea typeface="黑体" panose="02010609060101010101" pitchFamily="49" charset="-122"/>
              </a:rPr>
              <a:t>）</a:t>
            </a:r>
            <a:endParaRPr lang="zh-CN" altLang="en-US">
              <a:solidFill>
                <a:schemeClr val="hlink"/>
              </a:solidFill>
            </a:endParaRPr>
          </a:p>
        </p:txBody>
      </p:sp>
      <p:sp>
        <p:nvSpPr>
          <p:cNvPr id="13439" name="Text Box 127">
            <a:extLst>
              <a:ext uri="{FF2B5EF4-FFF2-40B4-BE49-F238E27FC236}">
                <a16:creationId xmlns:a16="http://schemas.microsoft.com/office/drawing/2014/main" id="{F5ADD241-2E19-4B20-AF3D-B6841BA06FF7}"/>
              </a:ext>
            </a:extLst>
          </p:cNvPr>
          <p:cNvSpPr txBox="1">
            <a:spLocks noChangeArrowheads="1"/>
          </p:cNvSpPr>
          <p:nvPr/>
        </p:nvSpPr>
        <p:spPr bwMode="auto">
          <a:xfrm>
            <a:off x="7810500" y="6461125"/>
            <a:ext cx="1333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a:solidFill>
                  <a:schemeClr val="hlink"/>
                </a:solidFill>
              </a:rPr>
              <a:t>（</a:t>
            </a:r>
            <a:r>
              <a:rPr lang="zh-CN" altLang="en-US" sz="2000">
                <a:solidFill>
                  <a:schemeClr val="hlink"/>
                </a:solidFill>
                <a:hlinkClick r:id="rId4"/>
              </a:rPr>
              <a:t>动画1-2</a:t>
            </a:r>
            <a:r>
              <a:rPr lang="zh-CN" altLang="en-US" sz="2000">
                <a:solidFill>
                  <a:schemeClr val="hlink"/>
                </a:solidFill>
              </a:rPr>
              <a:t>）</a:t>
            </a:r>
            <a:endParaRPr lang="zh-CN" altLang="en-US">
              <a:solidFill>
                <a:schemeClr va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423"/>
                                        </p:tgtEl>
                                        <p:attrNameLst>
                                          <p:attrName>style.visibility</p:attrName>
                                        </p:attrNameLst>
                                      </p:cBhvr>
                                      <p:to>
                                        <p:strVal val="visible"/>
                                      </p:to>
                                    </p:set>
                                    <p:animEffect transition="in" filter="checkerboard(across)">
                                      <p:cBhvr>
                                        <p:cTn id="7" dur="500"/>
                                        <p:tgtEl>
                                          <p:spTgt spid="134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13424"/>
                                        </p:tgtEl>
                                        <p:attrNameLst>
                                          <p:attrName>style.visibility</p:attrName>
                                        </p:attrNameLst>
                                      </p:cBhvr>
                                      <p:to>
                                        <p:strVal val="visible"/>
                                      </p:to>
                                    </p:set>
                                    <p:anim calcmode="lin" valueType="num">
                                      <p:cBhvr>
                                        <p:cTn id="12" dur="1000" fill="hold"/>
                                        <p:tgtEl>
                                          <p:spTgt spid="13424"/>
                                        </p:tgtEl>
                                        <p:attrNameLst>
                                          <p:attrName>ppt_w</p:attrName>
                                        </p:attrNameLst>
                                      </p:cBhvr>
                                      <p:tavLst>
                                        <p:tav tm="0">
                                          <p:val>
                                            <p:fltVal val="0"/>
                                          </p:val>
                                        </p:tav>
                                        <p:tav tm="100000">
                                          <p:val>
                                            <p:strVal val="#ppt_w"/>
                                          </p:val>
                                        </p:tav>
                                      </p:tavLst>
                                    </p:anim>
                                    <p:anim calcmode="lin" valueType="num">
                                      <p:cBhvr>
                                        <p:cTn id="13" dur="1000" fill="hold"/>
                                        <p:tgtEl>
                                          <p:spTgt spid="13424"/>
                                        </p:tgtEl>
                                        <p:attrNameLst>
                                          <p:attrName>ppt_h</p:attrName>
                                        </p:attrNameLst>
                                      </p:cBhvr>
                                      <p:tavLst>
                                        <p:tav tm="0">
                                          <p:val>
                                            <p:fltVal val="0"/>
                                          </p:val>
                                        </p:tav>
                                        <p:tav tm="100000">
                                          <p:val>
                                            <p:strVal val="#ppt_h"/>
                                          </p:val>
                                        </p:tav>
                                      </p:tavLst>
                                    </p:anim>
                                    <p:anim calcmode="lin" valueType="num">
                                      <p:cBhvr>
                                        <p:cTn id="14" dur="1000" fill="hold"/>
                                        <p:tgtEl>
                                          <p:spTgt spid="13424"/>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1342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left)">
                                      <p:cBhvr>
                                        <p:cTn id="20" dur="500"/>
                                        <p:tgtEl>
                                          <p:spTgt spid="2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5" presetClass="entr" presetSubtype="0" fill="hold" grpId="0" nodeType="clickEffect">
                                  <p:stCondLst>
                                    <p:cond delay="0"/>
                                  </p:stCondLst>
                                  <p:childTnLst>
                                    <p:set>
                                      <p:cBhvr>
                                        <p:cTn id="24" dur="1" fill="hold">
                                          <p:stCondLst>
                                            <p:cond delay="0"/>
                                          </p:stCondLst>
                                        </p:cTn>
                                        <p:tgtEl>
                                          <p:spTgt spid="13421"/>
                                        </p:tgtEl>
                                        <p:attrNameLst>
                                          <p:attrName>style.visibility</p:attrName>
                                        </p:attrNameLst>
                                      </p:cBhvr>
                                      <p:to>
                                        <p:strVal val="visible"/>
                                      </p:to>
                                    </p:set>
                                    <p:anim calcmode="lin" valueType="num">
                                      <p:cBhvr>
                                        <p:cTn id="25" dur="1000" fill="hold"/>
                                        <p:tgtEl>
                                          <p:spTgt spid="13421"/>
                                        </p:tgtEl>
                                        <p:attrNameLst>
                                          <p:attrName>ppt_w</p:attrName>
                                        </p:attrNameLst>
                                      </p:cBhvr>
                                      <p:tavLst>
                                        <p:tav tm="0">
                                          <p:val>
                                            <p:fltVal val="0"/>
                                          </p:val>
                                        </p:tav>
                                        <p:tav tm="100000">
                                          <p:val>
                                            <p:strVal val="#ppt_w"/>
                                          </p:val>
                                        </p:tav>
                                      </p:tavLst>
                                    </p:anim>
                                    <p:anim calcmode="lin" valueType="num">
                                      <p:cBhvr>
                                        <p:cTn id="26" dur="1000" fill="hold"/>
                                        <p:tgtEl>
                                          <p:spTgt spid="13421"/>
                                        </p:tgtEl>
                                        <p:attrNameLst>
                                          <p:attrName>ppt_h</p:attrName>
                                        </p:attrNameLst>
                                      </p:cBhvr>
                                      <p:tavLst>
                                        <p:tav tm="0">
                                          <p:val>
                                            <p:fltVal val="0"/>
                                          </p:val>
                                        </p:tav>
                                        <p:tav tm="100000">
                                          <p:val>
                                            <p:strVal val="#ppt_h"/>
                                          </p:val>
                                        </p:tav>
                                      </p:tavLst>
                                    </p:anim>
                                    <p:anim calcmode="lin" valueType="num">
                                      <p:cBhvr>
                                        <p:cTn id="27" dur="1000" fill="hold"/>
                                        <p:tgtEl>
                                          <p:spTgt spid="13421"/>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1342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5" presetClass="entr" presetSubtype="0" fill="hold" grpId="0" nodeType="clickEffect">
                                  <p:stCondLst>
                                    <p:cond delay="0"/>
                                  </p:stCondLst>
                                  <p:childTnLst>
                                    <p:set>
                                      <p:cBhvr>
                                        <p:cTn id="32" dur="1" fill="hold">
                                          <p:stCondLst>
                                            <p:cond delay="0"/>
                                          </p:stCondLst>
                                        </p:cTn>
                                        <p:tgtEl>
                                          <p:spTgt spid="13422"/>
                                        </p:tgtEl>
                                        <p:attrNameLst>
                                          <p:attrName>style.visibility</p:attrName>
                                        </p:attrNameLst>
                                      </p:cBhvr>
                                      <p:to>
                                        <p:strVal val="visible"/>
                                      </p:to>
                                    </p:set>
                                    <p:anim calcmode="lin" valueType="num">
                                      <p:cBhvr>
                                        <p:cTn id="33" dur="1000" fill="hold"/>
                                        <p:tgtEl>
                                          <p:spTgt spid="13422"/>
                                        </p:tgtEl>
                                        <p:attrNameLst>
                                          <p:attrName>ppt_w</p:attrName>
                                        </p:attrNameLst>
                                      </p:cBhvr>
                                      <p:tavLst>
                                        <p:tav tm="0">
                                          <p:val>
                                            <p:fltVal val="0"/>
                                          </p:val>
                                        </p:tav>
                                        <p:tav tm="100000">
                                          <p:val>
                                            <p:strVal val="#ppt_w"/>
                                          </p:val>
                                        </p:tav>
                                      </p:tavLst>
                                    </p:anim>
                                    <p:anim calcmode="lin" valueType="num">
                                      <p:cBhvr>
                                        <p:cTn id="34" dur="1000" fill="hold"/>
                                        <p:tgtEl>
                                          <p:spTgt spid="13422"/>
                                        </p:tgtEl>
                                        <p:attrNameLst>
                                          <p:attrName>ppt_h</p:attrName>
                                        </p:attrNameLst>
                                      </p:cBhvr>
                                      <p:tavLst>
                                        <p:tav tm="0">
                                          <p:val>
                                            <p:fltVal val="0"/>
                                          </p:val>
                                        </p:tav>
                                        <p:tav tm="100000">
                                          <p:val>
                                            <p:strVal val="#ppt_h"/>
                                          </p:val>
                                        </p:tav>
                                      </p:tavLst>
                                    </p:anim>
                                    <p:anim calcmode="lin" valueType="num">
                                      <p:cBhvr>
                                        <p:cTn id="35" dur="1000" fill="hold"/>
                                        <p:tgtEl>
                                          <p:spTgt spid="13422"/>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1342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down)">
                                      <p:cBhvr>
                                        <p:cTn id="41"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par>
                          <p:cTn id="42" fill="hold" nodeType="afterGroup">
                            <p:stCondLst>
                              <p:cond delay="500"/>
                            </p:stCondLst>
                            <p:childTnLst>
                              <p:par>
                                <p:cTn id="43" presetID="22" presetClass="entr" presetSubtype="4" fill="hold" nodeType="afterEffect">
                                  <p:stCondLst>
                                    <p:cond delay="1000"/>
                                  </p:stCondLst>
                                  <p:childTnLst>
                                    <p:set>
                                      <p:cBhvr>
                                        <p:cTn id="44" dur="1" fill="hold">
                                          <p:stCondLst>
                                            <p:cond delay="0"/>
                                          </p:stCondLst>
                                        </p:cTn>
                                        <p:tgtEl>
                                          <p:spTgt spid="25"/>
                                        </p:tgtEl>
                                        <p:attrNameLst>
                                          <p:attrName>style.visibility</p:attrName>
                                        </p:attrNameLst>
                                      </p:cBhvr>
                                      <p:to>
                                        <p:strVal val="visible"/>
                                      </p:to>
                                    </p:set>
                                    <p:animEffect transition="in" filter="wipe(down)">
                                      <p:cBhvr>
                                        <p:cTn id="45"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46" fill="hold" nodeType="clickPar">
                      <p:stCondLst>
                        <p:cond delay="indefinite"/>
                      </p:stCondLst>
                      <p:childTnLst>
                        <p:par>
                          <p:cTn id="47" fill="hold" nodeType="withGroup">
                            <p:stCondLst>
                              <p:cond delay="0"/>
                            </p:stCondLst>
                            <p:childTnLst>
                              <p:par>
                                <p:cTn id="48" presetID="5" presetClass="entr" presetSubtype="10" fill="hold" grpId="0" nodeType="clickEffect">
                                  <p:stCondLst>
                                    <p:cond delay="0"/>
                                  </p:stCondLst>
                                  <p:childTnLst>
                                    <p:set>
                                      <p:cBhvr>
                                        <p:cTn id="49" dur="1" fill="hold">
                                          <p:stCondLst>
                                            <p:cond delay="0"/>
                                          </p:stCondLst>
                                        </p:cTn>
                                        <p:tgtEl>
                                          <p:spTgt spid="13425"/>
                                        </p:tgtEl>
                                        <p:attrNameLst>
                                          <p:attrName>style.visibility</p:attrName>
                                        </p:attrNameLst>
                                      </p:cBhvr>
                                      <p:to>
                                        <p:strVal val="visible"/>
                                      </p:to>
                                    </p:set>
                                    <p:animEffect transition="in" filter="checkerboard(across)">
                                      <p:cBhvr>
                                        <p:cTn id="50" dur="500"/>
                                        <p:tgtEl>
                                          <p:spTgt spid="1342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13426"/>
                                        </p:tgtEl>
                                        <p:attrNameLst>
                                          <p:attrName>style.visibility</p:attrName>
                                        </p:attrNameLst>
                                      </p:cBhvr>
                                      <p:to>
                                        <p:strVal val="visible"/>
                                      </p:to>
                                    </p:set>
                                    <p:animEffect transition="in" filter="dissolve">
                                      <p:cBhvr>
                                        <p:cTn id="55" dur="500"/>
                                        <p:tgtEl>
                                          <p:spTgt spid="13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21" grpId="0" animBg="1"/>
      <p:bldP spid="13422" grpId="0" animBg="1"/>
      <p:bldP spid="13423" grpId="0"/>
      <p:bldP spid="13424" grpId="0" animBg="1"/>
      <p:bldP spid="13425" grpId="0"/>
      <p:bldP spid="13426"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a:extLst>
              <a:ext uri="{FF2B5EF4-FFF2-40B4-BE49-F238E27FC236}">
                <a16:creationId xmlns:a16="http://schemas.microsoft.com/office/drawing/2014/main" id="{1E15C803-6327-4D23-9053-0BC8126F46BA}"/>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16738" name="Rectangle 3">
            <a:extLst>
              <a:ext uri="{FF2B5EF4-FFF2-40B4-BE49-F238E27FC236}">
                <a16:creationId xmlns:a16="http://schemas.microsoft.com/office/drawing/2014/main" id="{C8B10203-3577-4D0E-973C-42F02EE292AB}"/>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16739" name="Line 4">
            <a:extLst>
              <a:ext uri="{FF2B5EF4-FFF2-40B4-BE49-F238E27FC236}">
                <a16:creationId xmlns:a16="http://schemas.microsoft.com/office/drawing/2014/main" id="{6FFE9440-3664-4B40-9E0A-38509F3748FC}"/>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40" name="Line 5">
            <a:extLst>
              <a:ext uri="{FF2B5EF4-FFF2-40B4-BE49-F238E27FC236}">
                <a16:creationId xmlns:a16="http://schemas.microsoft.com/office/drawing/2014/main" id="{F26FEEA6-36F8-46B9-85D9-25CCCB25ADF5}"/>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41" name="Rectangle 6">
            <a:extLst>
              <a:ext uri="{FF2B5EF4-FFF2-40B4-BE49-F238E27FC236}">
                <a16:creationId xmlns:a16="http://schemas.microsoft.com/office/drawing/2014/main" id="{19E9C6E1-097E-4156-8367-503C75DDEB13}"/>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sp>
        <p:nvSpPr>
          <p:cNvPr id="116742" name="Text Box 7">
            <a:extLst>
              <a:ext uri="{FF2B5EF4-FFF2-40B4-BE49-F238E27FC236}">
                <a16:creationId xmlns:a16="http://schemas.microsoft.com/office/drawing/2014/main" id="{630A35FA-B16F-4FBF-B1CB-8AC33C8A5B2D}"/>
              </a:ext>
            </a:extLst>
          </p:cNvPr>
          <p:cNvSpPr txBox="1">
            <a:spLocks noChangeArrowheads="1"/>
          </p:cNvSpPr>
          <p:nvPr/>
        </p:nvSpPr>
        <p:spPr bwMode="auto">
          <a:xfrm>
            <a:off x="152400" y="3886200"/>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t>解：</a:t>
            </a:r>
          </a:p>
        </p:txBody>
      </p:sp>
      <p:sp>
        <p:nvSpPr>
          <p:cNvPr id="116744" name="Text Box 8">
            <a:extLst>
              <a:ext uri="{FF2B5EF4-FFF2-40B4-BE49-F238E27FC236}">
                <a16:creationId xmlns:a16="http://schemas.microsoft.com/office/drawing/2014/main" id="{6024D4AC-40AF-46E2-B689-6AE9C945202D}"/>
              </a:ext>
            </a:extLst>
          </p:cNvPr>
          <p:cNvSpPr txBox="1">
            <a:spLocks noChangeArrowheads="1"/>
          </p:cNvSpPr>
          <p:nvPr/>
        </p:nvSpPr>
        <p:spPr bwMode="auto">
          <a:xfrm>
            <a:off x="838200" y="4038600"/>
            <a:ext cx="733583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t>(1) </a:t>
            </a:r>
            <a:r>
              <a:rPr lang="en-US" altLang="zh-CN" sz="2600" b="1" i="1"/>
              <a:t>u</a:t>
            </a:r>
            <a:r>
              <a:rPr lang="en-US" altLang="zh-CN" sz="2600" b="1" baseline="-25000"/>
              <a:t>i</a:t>
            </a:r>
            <a:r>
              <a:rPr lang="zh-CN" altLang="en-US" sz="2600" b="1"/>
              <a:t>为0</a:t>
            </a:r>
            <a:r>
              <a:rPr lang="en-US" altLang="zh-CN" sz="2600" b="1"/>
              <a:t>V </a:t>
            </a:r>
            <a:r>
              <a:rPr lang="zh-CN" altLang="en-US" sz="2600" b="1"/>
              <a:t>，即</a:t>
            </a:r>
            <a:r>
              <a:rPr lang="en-US" altLang="zh-CN" sz="2600" b="1" i="1">
                <a:solidFill>
                  <a:schemeClr val="accent2"/>
                </a:solidFill>
              </a:rPr>
              <a:t>u</a:t>
            </a:r>
            <a:r>
              <a:rPr lang="en-US" altLang="zh-CN" sz="2600" b="1" baseline="-25000">
                <a:solidFill>
                  <a:schemeClr val="accent2"/>
                </a:solidFill>
              </a:rPr>
              <a:t>GS</a:t>
            </a:r>
            <a:r>
              <a:rPr lang="zh-CN" altLang="en-US" sz="2600" b="1">
                <a:solidFill>
                  <a:schemeClr val="accent2"/>
                </a:solidFill>
              </a:rPr>
              <a:t>＝</a:t>
            </a:r>
            <a:r>
              <a:rPr lang="en-US" altLang="zh-CN" sz="2600" b="1" i="1">
                <a:solidFill>
                  <a:schemeClr val="accent2"/>
                </a:solidFill>
              </a:rPr>
              <a:t>u</a:t>
            </a:r>
            <a:r>
              <a:rPr lang="en-US" altLang="zh-CN" sz="2600" b="1" baseline="-25000">
                <a:solidFill>
                  <a:schemeClr val="accent2"/>
                </a:solidFill>
              </a:rPr>
              <a:t>i</a:t>
            </a:r>
            <a:r>
              <a:rPr lang="zh-CN" altLang="en-US" sz="2600" b="1">
                <a:solidFill>
                  <a:schemeClr val="accent2"/>
                </a:solidFill>
              </a:rPr>
              <a:t>＝</a:t>
            </a:r>
            <a:r>
              <a:rPr lang="en-US" altLang="zh-CN" sz="2600" b="1">
                <a:solidFill>
                  <a:schemeClr val="accent2"/>
                </a:solidFill>
              </a:rPr>
              <a:t>0</a:t>
            </a:r>
            <a:r>
              <a:rPr lang="zh-CN" altLang="en-US" sz="2600" b="1">
                <a:solidFill>
                  <a:schemeClr val="accent2"/>
                </a:solidFill>
              </a:rPr>
              <a:t>，管子处于夹断状态</a:t>
            </a:r>
            <a:r>
              <a:rPr lang="zh-CN" altLang="en-US" sz="2600" b="1"/>
              <a:t>　</a:t>
            </a:r>
            <a:endParaRPr lang="zh-CN" altLang="en-US" b="1"/>
          </a:p>
        </p:txBody>
      </p:sp>
      <p:sp>
        <p:nvSpPr>
          <p:cNvPr id="116745" name="Rectangle 9">
            <a:extLst>
              <a:ext uri="{FF2B5EF4-FFF2-40B4-BE49-F238E27FC236}">
                <a16:creationId xmlns:a16="http://schemas.microsoft.com/office/drawing/2014/main" id="{F40A0016-9EF1-49FB-BE5E-E4404ED4DDB0}"/>
              </a:ext>
            </a:extLst>
          </p:cNvPr>
          <p:cNvSpPr>
            <a:spLocks noChangeArrowheads="1"/>
          </p:cNvSpPr>
          <p:nvPr/>
        </p:nvSpPr>
        <p:spPr bwMode="auto">
          <a:xfrm>
            <a:off x="2362200" y="4648200"/>
            <a:ext cx="29114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solidFill>
                  <a:srgbClr val="FF0000"/>
                </a:solidFill>
              </a:rPr>
              <a:t>所以</a:t>
            </a:r>
            <a:r>
              <a:rPr lang="en-US" altLang="zh-CN" sz="2600" b="1" i="1">
                <a:solidFill>
                  <a:srgbClr val="FF0000"/>
                </a:solidFill>
              </a:rPr>
              <a:t>u</a:t>
            </a:r>
            <a:r>
              <a:rPr lang="en-US" altLang="zh-CN" sz="2600" b="1" baseline="-25000">
                <a:solidFill>
                  <a:srgbClr val="FF0000"/>
                </a:solidFill>
              </a:rPr>
              <a:t>0</a:t>
            </a:r>
            <a:r>
              <a:rPr lang="zh-CN" altLang="en-US" sz="2600" b="1">
                <a:solidFill>
                  <a:srgbClr val="FF0000"/>
                </a:solidFill>
              </a:rPr>
              <a:t>＝ </a:t>
            </a:r>
            <a:r>
              <a:rPr lang="en-US" altLang="zh-CN" sz="2600" b="1" i="1">
                <a:solidFill>
                  <a:srgbClr val="FF0000"/>
                </a:solidFill>
              </a:rPr>
              <a:t>V</a:t>
            </a:r>
            <a:r>
              <a:rPr lang="en-US" altLang="zh-CN" sz="2600" b="1" baseline="-25000">
                <a:solidFill>
                  <a:srgbClr val="FF0000"/>
                </a:solidFill>
              </a:rPr>
              <a:t>DD</a:t>
            </a:r>
            <a:r>
              <a:rPr lang="en-US" altLang="zh-CN" sz="2600" b="1">
                <a:solidFill>
                  <a:srgbClr val="FF0000"/>
                </a:solidFill>
              </a:rPr>
              <a:t> </a:t>
            </a:r>
            <a:r>
              <a:rPr lang="zh-CN" altLang="en-US" sz="2600" b="1">
                <a:solidFill>
                  <a:srgbClr val="FF0000"/>
                </a:solidFill>
              </a:rPr>
              <a:t>＝</a:t>
            </a:r>
            <a:r>
              <a:rPr lang="en-US" altLang="zh-CN" sz="2600" b="1">
                <a:solidFill>
                  <a:srgbClr val="FF0000"/>
                </a:solidFill>
              </a:rPr>
              <a:t>15V</a:t>
            </a:r>
            <a:endParaRPr lang="en-US" altLang="zh-CN" b="1">
              <a:solidFill>
                <a:srgbClr val="FF0000"/>
              </a:solidFill>
            </a:endParaRPr>
          </a:p>
        </p:txBody>
      </p:sp>
      <p:sp>
        <p:nvSpPr>
          <p:cNvPr id="116746" name="Text Box 10">
            <a:extLst>
              <a:ext uri="{FF2B5EF4-FFF2-40B4-BE49-F238E27FC236}">
                <a16:creationId xmlns:a16="http://schemas.microsoft.com/office/drawing/2014/main" id="{7734C517-93FA-48B9-9623-A9916E19D763}"/>
              </a:ext>
            </a:extLst>
          </p:cNvPr>
          <p:cNvSpPr txBox="1">
            <a:spLocks noChangeArrowheads="1"/>
          </p:cNvSpPr>
          <p:nvPr/>
        </p:nvSpPr>
        <p:spPr bwMode="auto">
          <a:xfrm>
            <a:off x="522288" y="5241925"/>
            <a:ext cx="8459787"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t>(2) </a:t>
            </a:r>
            <a:r>
              <a:rPr lang="en-US" altLang="zh-CN" sz="2600" b="1" i="1"/>
              <a:t>u</a:t>
            </a:r>
            <a:r>
              <a:rPr lang="en-US" altLang="zh-CN" sz="2600" b="1" baseline="-25000"/>
              <a:t>GS</a:t>
            </a:r>
            <a:r>
              <a:rPr lang="zh-CN" altLang="en-US" sz="2600" b="1"/>
              <a:t>＝</a:t>
            </a:r>
            <a:r>
              <a:rPr lang="en-US" altLang="zh-CN" sz="2600" b="1" i="1"/>
              <a:t>u</a:t>
            </a:r>
            <a:r>
              <a:rPr lang="en-US" altLang="zh-CN" sz="2600" b="1" baseline="-25000"/>
              <a:t>i</a:t>
            </a:r>
            <a:r>
              <a:rPr lang="zh-CN" altLang="en-US" sz="2600" b="1"/>
              <a:t>＝</a:t>
            </a:r>
            <a:r>
              <a:rPr lang="en-US" altLang="zh-CN" sz="2600" b="1"/>
              <a:t>8V</a:t>
            </a:r>
            <a:r>
              <a:rPr lang="zh-CN" altLang="en-US" sz="2600" b="1"/>
              <a:t>时，</a:t>
            </a:r>
            <a:r>
              <a:rPr lang="zh-CN" altLang="en-US" sz="2600" b="1">
                <a:solidFill>
                  <a:schemeClr val="accent2"/>
                </a:solidFill>
              </a:rPr>
              <a:t>从输出特性曲线可知，管子工作 </a:t>
            </a:r>
          </a:p>
          <a:p>
            <a:pPr>
              <a:spcBef>
                <a:spcPct val="50000"/>
              </a:spcBef>
            </a:pPr>
            <a:r>
              <a:rPr lang="zh-CN" altLang="en-US" b="1">
                <a:solidFill>
                  <a:schemeClr val="accent2"/>
                </a:solidFill>
              </a:rPr>
              <a:t>    在恒流区， </a:t>
            </a:r>
            <a:r>
              <a:rPr lang="en-US" altLang="zh-CN" sz="2600" b="1" i="1">
                <a:solidFill>
                  <a:schemeClr val="accent2"/>
                </a:solidFill>
              </a:rPr>
              <a:t>i</a:t>
            </a:r>
            <a:r>
              <a:rPr lang="en-US" altLang="zh-CN" sz="2600" b="1" baseline="-25000">
                <a:solidFill>
                  <a:schemeClr val="accent2"/>
                </a:solidFill>
              </a:rPr>
              <a:t>D</a:t>
            </a:r>
            <a:r>
              <a:rPr lang="zh-CN" altLang="en-US" sz="2600" b="1">
                <a:solidFill>
                  <a:schemeClr val="accent2"/>
                </a:solidFill>
              </a:rPr>
              <a:t>＝ </a:t>
            </a:r>
            <a:r>
              <a:rPr lang="en-US" altLang="zh-CN" sz="2600" b="1">
                <a:solidFill>
                  <a:schemeClr val="accent2"/>
                </a:solidFill>
              </a:rPr>
              <a:t>1mA</a:t>
            </a:r>
            <a:r>
              <a:rPr lang="zh-CN" altLang="en-US" sz="2600" b="1">
                <a:solidFill>
                  <a:schemeClr val="accent2"/>
                </a:solidFill>
              </a:rPr>
              <a:t>，</a:t>
            </a:r>
            <a:r>
              <a:rPr lang="zh-CN" altLang="en-US" sz="2600" b="1">
                <a:solidFill>
                  <a:schemeClr val="hlink"/>
                </a:solidFill>
              </a:rPr>
              <a:t> </a:t>
            </a:r>
            <a:r>
              <a:rPr lang="en-US" altLang="zh-CN" sz="2600" b="1" i="1">
                <a:solidFill>
                  <a:srgbClr val="FF0000"/>
                </a:solidFill>
              </a:rPr>
              <a:t>u</a:t>
            </a:r>
            <a:r>
              <a:rPr lang="en-US" altLang="zh-CN" sz="2600" b="1" baseline="-25000">
                <a:solidFill>
                  <a:srgbClr val="FF0000"/>
                </a:solidFill>
              </a:rPr>
              <a:t>0</a:t>
            </a:r>
            <a:r>
              <a:rPr lang="zh-CN" altLang="en-US" sz="2600" b="1">
                <a:solidFill>
                  <a:srgbClr val="FF0000"/>
                </a:solidFill>
              </a:rPr>
              <a:t>＝ </a:t>
            </a:r>
            <a:r>
              <a:rPr lang="en-US" altLang="zh-CN" sz="2600" b="1" i="1">
                <a:solidFill>
                  <a:srgbClr val="FF0000"/>
                </a:solidFill>
              </a:rPr>
              <a:t>u</a:t>
            </a:r>
            <a:r>
              <a:rPr lang="en-US" altLang="zh-CN" sz="2600" b="1" baseline="-25000">
                <a:solidFill>
                  <a:srgbClr val="FF0000"/>
                </a:solidFill>
              </a:rPr>
              <a:t>DS</a:t>
            </a:r>
            <a:r>
              <a:rPr lang="en-US" altLang="zh-CN" sz="2600" b="1">
                <a:solidFill>
                  <a:srgbClr val="FF0000"/>
                </a:solidFill>
              </a:rPr>
              <a:t> </a:t>
            </a:r>
            <a:r>
              <a:rPr lang="zh-CN" altLang="en-US" sz="2600" b="1">
                <a:solidFill>
                  <a:srgbClr val="FF0000"/>
                </a:solidFill>
              </a:rPr>
              <a:t>＝ </a:t>
            </a:r>
            <a:r>
              <a:rPr lang="en-US" altLang="zh-CN" sz="2600" b="1" i="1">
                <a:solidFill>
                  <a:srgbClr val="FF0000"/>
                </a:solidFill>
              </a:rPr>
              <a:t>V</a:t>
            </a:r>
            <a:r>
              <a:rPr lang="en-US" altLang="zh-CN" sz="2600" b="1" baseline="-25000">
                <a:solidFill>
                  <a:srgbClr val="FF0000"/>
                </a:solidFill>
              </a:rPr>
              <a:t>DD</a:t>
            </a:r>
            <a:r>
              <a:rPr lang="en-US" altLang="zh-CN" sz="2600" b="1">
                <a:solidFill>
                  <a:srgbClr val="FF0000"/>
                </a:solidFill>
              </a:rPr>
              <a:t> - </a:t>
            </a:r>
            <a:r>
              <a:rPr lang="en-US" altLang="zh-CN" sz="2600" b="1" i="1">
                <a:solidFill>
                  <a:srgbClr val="FF0000"/>
                </a:solidFill>
              </a:rPr>
              <a:t>i</a:t>
            </a:r>
            <a:r>
              <a:rPr lang="en-US" altLang="zh-CN" sz="2600" b="1" baseline="-25000">
                <a:solidFill>
                  <a:srgbClr val="FF0000"/>
                </a:solidFill>
              </a:rPr>
              <a:t>D</a:t>
            </a:r>
            <a:r>
              <a:rPr lang="en-US" altLang="zh-CN" sz="2600" b="1">
                <a:solidFill>
                  <a:srgbClr val="FF0000"/>
                </a:solidFill>
              </a:rPr>
              <a:t> </a:t>
            </a:r>
            <a:r>
              <a:rPr lang="en-US" altLang="zh-CN" sz="2600" b="1" i="1">
                <a:solidFill>
                  <a:srgbClr val="FF0000"/>
                </a:solidFill>
              </a:rPr>
              <a:t>R</a:t>
            </a:r>
            <a:r>
              <a:rPr lang="en-US" altLang="zh-CN" sz="2600" b="1" baseline="-25000">
                <a:solidFill>
                  <a:srgbClr val="FF0000"/>
                </a:solidFill>
              </a:rPr>
              <a:t>D</a:t>
            </a:r>
            <a:r>
              <a:rPr lang="en-US" altLang="zh-CN" sz="2600" b="1">
                <a:solidFill>
                  <a:srgbClr val="FF0000"/>
                </a:solidFill>
              </a:rPr>
              <a:t> </a:t>
            </a:r>
            <a:r>
              <a:rPr lang="zh-CN" altLang="en-US" sz="2600" b="1">
                <a:solidFill>
                  <a:srgbClr val="FF0000"/>
                </a:solidFill>
              </a:rPr>
              <a:t>＝</a:t>
            </a:r>
            <a:r>
              <a:rPr lang="en-US" altLang="zh-CN" sz="2600" b="1">
                <a:solidFill>
                  <a:srgbClr val="FF0000"/>
                </a:solidFill>
              </a:rPr>
              <a:t>10V</a:t>
            </a:r>
            <a:endParaRPr lang="en-US" altLang="zh-CN" b="1">
              <a:solidFill>
                <a:srgbClr val="FF0000"/>
              </a:solidFill>
            </a:endParaRPr>
          </a:p>
        </p:txBody>
      </p:sp>
      <p:sp>
        <p:nvSpPr>
          <p:cNvPr id="2" name="Rectangle 11">
            <a:extLst>
              <a:ext uri="{FF2B5EF4-FFF2-40B4-BE49-F238E27FC236}">
                <a16:creationId xmlns:a16="http://schemas.microsoft.com/office/drawing/2014/main" id="{E728C7E7-197E-491E-B177-0B7DC401F4F1}"/>
              </a:ext>
            </a:extLst>
          </p:cNvPr>
          <p:cNvSpPr>
            <a:spLocks noChangeArrowheads="1"/>
          </p:cNvSpPr>
          <p:nvPr/>
        </p:nvSpPr>
        <p:spPr bwMode="auto">
          <a:xfrm>
            <a:off x="4648200" y="35814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a:solidFill>
                <a:srgbClr val="FF0000"/>
              </a:solidFill>
            </a:endParaRPr>
          </a:p>
        </p:txBody>
      </p:sp>
      <p:graphicFrame>
        <p:nvGraphicFramePr>
          <p:cNvPr id="116747" name="Object 12">
            <a:extLst>
              <a:ext uri="{FF2B5EF4-FFF2-40B4-BE49-F238E27FC236}">
                <a16:creationId xmlns:a16="http://schemas.microsoft.com/office/drawing/2014/main" id="{7D34BE10-939E-4534-8F5D-1833C204295D}"/>
              </a:ext>
            </a:extLst>
          </p:cNvPr>
          <p:cNvGraphicFramePr>
            <a:graphicFrameLocks noChangeAspect="1"/>
          </p:cNvGraphicFramePr>
          <p:nvPr/>
        </p:nvGraphicFramePr>
        <p:xfrm>
          <a:off x="1066800" y="685800"/>
          <a:ext cx="7239000" cy="3190875"/>
        </p:xfrm>
        <a:graphic>
          <a:graphicData uri="http://schemas.openxmlformats.org/presentationml/2006/ole">
            <mc:AlternateContent xmlns:mc="http://schemas.openxmlformats.org/markup-compatibility/2006">
              <mc:Choice xmlns:v="urn:schemas-microsoft-com:vml" Requires="v">
                <p:oleObj spid="_x0000_s116750" name="BMP 图像" r:id="rId4" imgW="4001058" imgH="1762371" progId="Paint.Picture">
                  <p:embed/>
                </p:oleObj>
              </mc:Choice>
              <mc:Fallback>
                <p:oleObj name="BMP 图像" r:id="rId4" imgW="4001058" imgH="1762371" progId="Paint.Picture">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685800"/>
                        <a:ext cx="7239000" cy="319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6744">
                                            <p:txEl>
                                              <p:pRg st="0" end="0"/>
                                            </p:txEl>
                                          </p:spTgt>
                                        </p:tgtEl>
                                        <p:attrNameLst>
                                          <p:attrName>style.visibility</p:attrName>
                                        </p:attrNameLst>
                                      </p:cBhvr>
                                      <p:to>
                                        <p:strVal val="visible"/>
                                      </p:to>
                                    </p:set>
                                    <p:animEffect transition="in" filter="box(out)">
                                      <p:cBhvr>
                                        <p:cTn id="7" dur="500"/>
                                        <p:tgtEl>
                                          <p:spTgt spid="11674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6745">
                                            <p:txEl>
                                              <p:pRg st="0" end="0"/>
                                            </p:txEl>
                                          </p:spTgt>
                                        </p:tgtEl>
                                        <p:attrNameLst>
                                          <p:attrName>style.visibility</p:attrName>
                                        </p:attrNameLst>
                                      </p:cBhvr>
                                      <p:to>
                                        <p:strVal val="visible"/>
                                      </p:to>
                                    </p:set>
                                    <p:animEffect transition="in" filter="box(out)">
                                      <p:cBhvr>
                                        <p:cTn id="12" dur="500"/>
                                        <p:tgtEl>
                                          <p:spTgt spid="116745">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16746">
                                            <p:txEl>
                                              <p:pRg st="0" end="0"/>
                                            </p:txEl>
                                          </p:spTgt>
                                        </p:tgtEl>
                                        <p:attrNameLst>
                                          <p:attrName>style.visibility</p:attrName>
                                        </p:attrNameLst>
                                      </p:cBhvr>
                                      <p:to>
                                        <p:strVal val="visible"/>
                                      </p:to>
                                    </p:set>
                                    <p:animEffect transition="in" filter="box(out)">
                                      <p:cBhvr>
                                        <p:cTn id="17" dur="500"/>
                                        <p:tgtEl>
                                          <p:spTgt spid="116746">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16746">
                                            <p:txEl>
                                              <p:pRg st="1" end="1"/>
                                            </p:txEl>
                                          </p:spTgt>
                                        </p:tgtEl>
                                        <p:attrNameLst>
                                          <p:attrName>style.visibility</p:attrName>
                                        </p:attrNameLst>
                                      </p:cBhvr>
                                      <p:to>
                                        <p:strVal val="visible"/>
                                      </p:to>
                                    </p:set>
                                    <p:animEffect transition="in" filter="box(out)">
                                      <p:cBhvr>
                                        <p:cTn id="22" dur="500"/>
                                        <p:tgtEl>
                                          <p:spTgt spid="116746">
                                            <p:txEl>
                                              <p:pRg st="1" end="1"/>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4" grpId="0" build="p"/>
      <p:bldP spid="116745" grpId="0" build="p"/>
      <p:bldP spid="116746"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a:extLst>
              <a:ext uri="{FF2B5EF4-FFF2-40B4-BE49-F238E27FC236}">
                <a16:creationId xmlns:a16="http://schemas.microsoft.com/office/drawing/2014/main" id="{E34A6E21-3400-4815-B858-68D1789E1B96}"/>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17762" name="Rectangle 3">
            <a:extLst>
              <a:ext uri="{FF2B5EF4-FFF2-40B4-BE49-F238E27FC236}">
                <a16:creationId xmlns:a16="http://schemas.microsoft.com/office/drawing/2014/main" id="{7B5C9EC6-E81E-47DB-BBC3-F8D46EBAB84D}"/>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17763" name="Line 4">
            <a:extLst>
              <a:ext uri="{FF2B5EF4-FFF2-40B4-BE49-F238E27FC236}">
                <a16:creationId xmlns:a16="http://schemas.microsoft.com/office/drawing/2014/main" id="{B55C02CF-241B-4BE7-AADA-3E57B8E2B932}"/>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64" name="Line 5">
            <a:extLst>
              <a:ext uri="{FF2B5EF4-FFF2-40B4-BE49-F238E27FC236}">
                <a16:creationId xmlns:a16="http://schemas.microsoft.com/office/drawing/2014/main" id="{E8A0FB1E-4BD8-45B1-AD43-DB21D49111BE}"/>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7765" name="Rectangle 6">
            <a:extLst>
              <a:ext uri="{FF2B5EF4-FFF2-40B4-BE49-F238E27FC236}">
                <a16:creationId xmlns:a16="http://schemas.microsoft.com/office/drawing/2014/main" id="{24271FC1-9F16-44A9-AF57-D2833D561BC1}"/>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sp>
        <p:nvSpPr>
          <p:cNvPr id="117766" name="Rectangle 7">
            <a:extLst>
              <a:ext uri="{FF2B5EF4-FFF2-40B4-BE49-F238E27FC236}">
                <a16:creationId xmlns:a16="http://schemas.microsoft.com/office/drawing/2014/main" id="{131EFE16-1F0A-4A4F-BBC1-2F05D3890A0E}"/>
              </a:ext>
            </a:extLst>
          </p:cNvPr>
          <p:cNvSpPr>
            <a:spLocks noChangeArrowheads="1"/>
          </p:cNvSpPr>
          <p:nvPr/>
        </p:nvSpPr>
        <p:spPr bwMode="auto">
          <a:xfrm>
            <a:off x="4495800" y="38862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a:solidFill>
                <a:srgbClr val="FF0000"/>
              </a:solidFill>
            </a:endParaRPr>
          </a:p>
        </p:txBody>
      </p:sp>
      <p:sp>
        <p:nvSpPr>
          <p:cNvPr id="117768" name="Rectangle 8">
            <a:extLst>
              <a:ext uri="{FF2B5EF4-FFF2-40B4-BE49-F238E27FC236}">
                <a16:creationId xmlns:a16="http://schemas.microsoft.com/office/drawing/2014/main" id="{88784630-0DB5-43B4-BBAC-3DD8618CA4D6}"/>
              </a:ext>
            </a:extLst>
          </p:cNvPr>
          <p:cNvSpPr>
            <a:spLocks noChangeArrowheads="1"/>
          </p:cNvSpPr>
          <p:nvPr/>
        </p:nvSpPr>
        <p:spPr bwMode="auto">
          <a:xfrm>
            <a:off x="701675" y="3519488"/>
            <a:ext cx="30845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t>(3) </a:t>
            </a:r>
            <a:r>
              <a:rPr lang="en-US" altLang="zh-CN" sz="2600" b="1" i="1"/>
              <a:t>u</a:t>
            </a:r>
            <a:r>
              <a:rPr lang="en-US" altLang="zh-CN" sz="2600" b="1" baseline="-25000"/>
              <a:t>GS</a:t>
            </a:r>
            <a:r>
              <a:rPr lang="zh-CN" altLang="en-US" sz="2600" b="1"/>
              <a:t>＝</a:t>
            </a:r>
            <a:r>
              <a:rPr lang="en-US" altLang="zh-CN" sz="2600" b="1" i="1"/>
              <a:t>u</a:t>
            </a:r>
            <a:r>
              <a:rPr lang="en-US" altLang="zh-CN" sz="2600" b="1" baseline="-25000"/>
              <a:t>i</a:t>
            </a:r>
            <a:r>
              <a:rPr lang="zh-CN" altLang="en-US" sz="2600" b="1"/>
              <a:t>＝</a:t>
            </a:r>
            <a:r>
              <a:rPr lang="en-US" altLang="zh-CN" sz="2600" b="1"/>
              <a:t>10V</a:t>
            </a:r>
            <a:r>
              <a:rPr lang="zh-CN" altLang="en-US" sz="2600" b="1"/>
              <a:t>时，</a:t>
            </a:r>
            <a:endParaRPr lang="zh-CN" altLang="en-US" b="1"/>
          </a:p>
        </p:txBody>
      </p:sp>
      <p:sp>
        <p:nvSpPr>
          <p:cNvPr id="117769" name="Text Box 9">
            <a:extLst>
              <a:ext uri="{FF2B5EF4-FFF2-40B4-BE49-F238E27FC236}">
                <a16:creationId xmlns:a16="http://schemas.microsoft.com/office/drawing/2014/main" id="{6D43E7A5-6DF4-41CA-BAD3-1ABC8E9D22AD}"/>
              </a:ext>
            </a:extLst>
          </p:cNvPr>
          <p:cNvSpPr txBox="1">
            <a:spLocks noChangeArrowheads="1"/>
          </p:cNvSpPr>
          <p:nvPr/>
        </p:nvSpPr>
        <p:spPr bwMode="auto">
          <a:xfrm>
            <a:off x="522288" y="4059238"/>
            <a:ext cx="8234362"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t>若工作在恒流区， </a:t>
            </a:r>
            <a:r>
              <a:rPr lang="en-US" altLang="zh-CN" sz="2600" b="1" i="1">
                <a:solidFill>
                  <a:srgbClr val="FF0000"/>
                </a:solidFill>
              </a:rPr>
              <a:t>i</a:t>
            </a:r>
            <a:r>
              <a:rPr lang="en-US" altLang="zh-CN" sz="2600" b="1" baseline="-25000">
                <a:solidFill>
                  <a:srgbClr val="FF0000"/>
                </a:solidFill>
              </a:rPr>
              <a:t>D</a:t>
            </a:r>
            <a:r>
              <a:rPr lang="zh-CN" altLang="en-US" sz="2600" b="1">
                <a:solidFill>
                  <a:srgbClr val="FF0000"/>
                </a:solidFill>
              </a:rPr>
              <a:t>＝ </a:t>
            </a:r>
            <a:r>
              <a:rPr lang="en-US" altLang="zh-CN" sz="2600" b="1">
                <a:solidFill>
                  <a:srgbClr val="FF0000"/>
                </a:solidFill>
              </a:rPr>
              <a:t>2.2mA</a:t>
            </a:r>
            <a:r>
              <a:rPr lang="zh-CN" altLang="en-US" sz="2600" b="1">
                <a:solidFill>
                  <a:srgbClr val="FF0000"/>
                </a:solidFill>
              </a:rPr>
              <a:t>。因而</a:t>
            </a:r>
            <a:r>
              <a:rPr lang="en-US" altLang="zh-CN" sz="2600" b="1" i="1">
                <a:solidFill>
                  <a:srgbClr val="FF0000"/>
                </a:solidFill>
              </a:rPr>
              <a:t>u</a:t>
            </a:r>
            <a:r>
              <a:rPr lang="en-US" altLang="zh-CN" sz="2600" b="1" baseline="-25000">
                <a:solidFill>
                  <a:srgbClr val="FF0000"/>
                </a:solidFill>
              </a:rPr>
              <a:t>0</a:t>
            </a:r>
            <a:r>
              <a:rPr lang="zh-CN" altLang="en-US" sz="2600" b="1">
                <a:solidFill>
                  <a:srgbClr val="FF0000"/>
                </a:solidFill>
              </a:rPr>
              <a:t>＝ </a:t>
            </a:r>
            <a:r>
              <a:rPr lang="en-US" altLang="zh-CN" sz="2600" b="1" i="1">
                <a:solidFill>
                  <a:srgbClr val="FF0000"/>
                </a:solidFill>
              </a:rPr>
              <a:t>15</a:t>
            </a:r>
            <a:r>
              <a:rPr lang="en-US" altLang="zh-CN" sz="2600" b="1">
                <a:solidFill>
                  <a:srgbClr val="FF0000"/>
                </a:solidFill>
              </a:rPr>
              <a:t>- </a:t>
            </a:r>
            <a:r>
              <a:rPr lang="en-US" altLang="zh-CN" sz="2600" b="1" i="1">
                <a:solidFill>
                  <a:srgbClr val="FF0000"/>
                </a:solidFill>
              </a:rPr>
              <a:t>2.2*5</a:t>
            </a:r>
            <a:r>
              <a:rPr lang="en-US" altLang="zh-CN" sz="2600" b="1">
                <a:solidFill>
                  <a:srgbClr val="FF0000"/>
                </a:solidFill>
              </a:rPr>
              <a:t> </a:t>
            </a:r>
            <a:r>
              <a:rPr lang="zh-CN" altLang="en-US" sz="2600" b="1">
                <a:solidFill>
                  <a:srgbClr val="FF0000"/>
                </a:solidFill>
              </a:rPr>
              <a:t>＝</a:t>
            </a:r>
            <a:r>
              <a:rPr lang="en-US" altLang="zh-CN" sz="2600" b="1">
                <a:solidFill>
                  <a:srgbClr val="FF0000"/>
                </a:solidFill>
              </a:rPr>
              <a:t>4V</a:t>
            </a:r>
            <a:endParaRPr lang="en-US" altLang="zh-CN" b="1">
              <a:solidFill>
                <a:srgbClr val="FF0000"/>
              </a:solidFill>
            </a:endParaRPr>
          </a:p>
        </p:txBody>
      </p:sp>
      <p:sp>
        <p:nvSpPr>
          <p:cNvPr id="117770" name="Text Box 10">
            <a:extLst>
              <a:ext uri="{FF2B5EF4-FFF2-40B4-BE49-F238E27FC236}">
                <a16:creationId xmlns:a16="http://schemas.microsoft.com/office/drawing/2014/main" id="{E49448FB-0DE8-4FE5-A081-AEB4669691AE}"/>
              </a:ext>
            </a:extLst>
          </p:cNvPr>
          <p:cNvSpPr txBox="1">
            <a:spLocks noChangeArrowheads="1"/>
          </p:cNvSpPr>
          <p:nvPr/>
        </p:nvSpPr>
        <p:spPr bwMode="auto">
          <a:xfrm>
            <a:off x="838200" y="4768850"/>
            <a:ext cx="5791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t>但是， </a:t>
            </a:r>
            <a:r>
              <a:rPr lang="en-US" altLang="zh-CN" sz="2600" b="1" i="1"/>
              <a:t>u</a:t>
            </a:r>
            <a:r>
              <a:rPr lang="en-US" altLang="zh-CN" sz="2600" b="1" baseline="-25000"/>
              <a:t>GS</a:t>
            </a:r>
            <a:r>
              <a:rPr lang="en-US" altLang="zh-CN" sz="2600" b="1"/>
              <a:t> </a:t>
            </a:r>
            <a:r>
              <a:rPr lang="zh-CN" altLang="en-US" sz="2600" b="1"/>
              <a:t>＝</a:t>
            </a:r>
            <a:r>
              <a:rPr lang="en-US" altLang="zh-CN" sz="2600" b="1"/>
              <a:t>10V</a:t>
            </a:r>
            <a:r>
              <a:rPr lang="zh-CN" altLang="en-US" sz="2600" b="1"/>
              <a:t>时的预夹断电压为</a:t>
            </a:r>
            <a:endParaRPr lang="zh-CN" altLang="en-US" b="1"/>
          </a:p>
        </p:txBody>
      </p:sp>
      <p:sp>
        <p:nvSpPr>
          <p:cNvPr id="117771" name="Rectangle 11">
            <a:extLst>
              <a:ext uri="{FF2B5EF4-FFF2-40B4-BE49-F238E27FC236}">
                <a16:creationId xmlns:a16="http://schemas.microsoft.com/office/drawing/2014/main" id="{B50339EE-5CE5-44FB-93B0-2D4F284A8D7D}"/>
              </a:ext>
            </a:extLst>
          </p:cNvPr>
          <p:cNvSpPr>
            <a:spLocks noChangeArrowheads="1"/>
          </p:cNvSpPr>
          <p:nvPr/>
        </p:nvSpPr>
        <p:spPr bwMode="auto">
          <a:xfrm>
            <a:off x="3352800" y="5302250"/>
            <a:ext cx="5181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600" b="1" i="1">
                <a:solidFill>
                  <a:srgbClr val="FF0000"/>
                </a:solidFill>
              </a:rPr>
              <a:t>u</a:t>
            </a:r>
            <a:r>
              <a:rPr lang="en-US" altLang="zh-CN" sz="2600" b="1" baseline="-25000">
                <a:solidFill>
                  <a:srgbClr val="FF0000"/>
                </a:solidFill>
              </a:rPr>
              <a:t>DS</a:t>
            </a:r>
            <a:r>
              <a:rPr lang="en-US" altLang="zh-CN" sz="2600" b="1">
                <a:solidFill>
                  <a:srgbClr val="FF0000"/>
                </a:solidFill>
              </a:rPr>
              <a:t>= </a:t>
            </a:r>
            <a:r>
              <a:rPr lang="en-US" altLang="zh-CN" sz="2600" b="1" i="1">
                <a:solidFill>
                  <a:srgbClr val="FF0000"/>
                </a:solidFill>
              </a:rPr>
              <a:t>u</a:t>
            </a:r>
            <a:r>
              <a:rPr lang="en-US" altLang="zh-CN" sz="2600" b="1" baseline="-25000">
                <a:solidFill>
                  <a:srgbClr val="FF0000"/>
                </a:solidFill>
              </a:rPr>
              <a:t>GS</a:t>
            </a:r>
            <a:r>
              <a:rPr lang="en-US" altLang="zh-CN" sz="2600" b="1">
                <a:solidFill>
                  <a:srgbClr val="FF0000"/>
                </a:solidFill>
              </a:rPr>
              <a:t> – </a:t>
            </a:r>
            <a:r>
              <a:rPr lang="en-US" altLang="zh-CN" sz="2600" b="1" i="1">
                <a:solidFill>
                  <a:srgbClr val="FF0000"/>
                </a:solidFill>
              </a:rPr>
              <a:t>U</a:t>
            </a:r>
            <a:r>
              <a:rPr lang="en-US" altLang="zh-CN" sz="2600" b="1" baseline="-25000">
                <a:solidFill>
                  <a:srgbClr val="FF0000"/>
                </a:solidFill>
              </a:rPr>
              <a:t>T</a:t>
            </a:r>
            <a:r>
              <a:rPr lang="en-US" altLang="zh-CN" sz="2600" b="1">
                <a:solidFill>
                  <a:srgbClr val="FF0000"/>
                </a:solidFill>
              </a:rPr>
              <a:t>=(10-4)V=6V</a:t>
            </a:r>
          </a:p>
        </p:txBody>
      </p:sp>
      <p:sp>
        <p:nvSpPr>
          <p:cNvPr id="117772" name="Text Box 12">
            <a:extLst>
              <a:ext uri="{FF2B5EF4-FFF2-40B4-BE49-F238E27FC236}">
                <a16:creationId xmlns:a16="http://schemas.microsoft.com/office/drawing/2014/main" id="{361000B7-AC5F-4D17-977B-B5A725499FEB}"/>
              </a:ext>
            </a:extLst>
          </p:cNvPr>
          <p:cNvSpPr txBox="1">
            <a:spLocks noChangeArrowheads="1"/>
          </p:cNvSpPr>
          <p:nvPr/>
        </p:nvSpPr>
        <p:spPr bwMode="auto">
          <a:xfrm>
            <a:off x="914400" y="5943600"/>
            <a:ext cx="731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t>可见，此时管子工作在可变电阻区</a:t>
            </a:r>
          </a:p>
        </p:txBody>
      </p:sp>
      <p:graphicFrame>
        <p:nvGraphicFramePr>
          <p:cNvPr id="2" name="Object 13">
            <a:extLst>
              <a:ext uri="{FF2B5EF4-FFF2-40B4-BE49-F238E27FC236}">
                <a16:creationId xmlns:a16="http://schemas.microsoft.com/office/drawing/2014/main" id="{104E60E9-CB22-476C-93CD-382AAD5FE219}"/>
              </a:ext>
            </a:extLst>
          </p:cNvPr>
          <p:cNvGraphicFramePr>
            <a:graphicFrameLocks noChangeAspect="1"/>
          </p:cNvGraphicFramePr>
          <p:nvPr/>
        </p:nvGraphicFramePr>
        <p:xfrm>
          <a:off x="1600200" y="762000"/>
          <a:ext cx="6019800" cy="2652713"/>
        </p:xfrm>
        <a:graphic>
          <a:graphicData uri="http://schemas.openxmlformats.org/presentationml/2006/ole">
            <mc:AlternateContent xmlns:mc="http://schemas.openxmlformats.org/markup-compatibility/2006">
              <mc:Choice xmlns:v="urn:schemas-microsoft-com:vml" Requires="v">
                <p:oleObj spid="_x0000_s117775" name="BMP 图像" r:id="rId4" imgW="4001058" imgH="1762371" progId="Paint.Picture">
                  <p:embed/>
                </p:oleObj>
              </mc:Choice>
              <mc:Fallback>
                <p:oleObj name="BMP 图像" r:id="rId4" imgW="4001058" imgH="1762371" progId="Paint.Picture">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762000"/>
                        <a:ext cx="6019800" cy="265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7768">
                                            <p:txEl>
                                              <p:pRg st="0" end="0"/>
                                            </p:txEl>
                                          </p:spTgt>
                                        </p:tgtEl>
                                        <p:attrNameLst>
                                          <p:attrName>style.visibility</p:attrName>
                                        </p:attrNameLst>
                                      </p:cBhvr>
                                      <p:to>
                                        <p:strVal val="visible"/>
                                      </p:to>
                                    </p:set>
                                    <p:animEffect transition="in" filter="box(out)">
                                      <p:cBhvr>
                                        <p:cTn id="7" dur="500"/>
                                        <p:tgtEl>
                                          <p:spTgt spid="117768">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7769">
                                            <p:txEl>
                                              <p:pRg st="0" end="0"/>
                                            </p:txEl>
                                          </p:spTgt>
                                        </p:tgtEl>
                                        <p:attrNameLst>
                                          <p:attrName>style.visibility</p:attrName>
                                        </p:attrNameLst>
                                      </p:cBhvr>
                                      <p:to>
                                        <p:strVal val="visible"/>
                                      </p:to>
                                    </p:set>
                                    <p:animEffect transition="in" filter="box(out)">
                                      <p:cBhvr>
                                        <p:cTn id="12" dur="500"/>
                                        <p:tgtEl>
                                          <p:spTgt spid="117769">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17770">
                                            <p:txEl>
                                              <p:pRg st="0" end="0"/>
                                            </p:txEl>
                                          </p:spTgt>
                                        </p:tgtEl>
                                        <p:attrNameLst>
                                          <p:attrName>style.visibility</p:attrName>
                                        </p:attrNameLst>
                                      </p:cBhvr>
                                      <p:to>
                                        <p:strVal val="visible"/>
                                      </p:to>
                                    </p:set>
                                    <p:animEffect transition="in" filter="box(out)">
                                      <p:cBhvr>
                                        <p:cTn id="17" dur="500"/>
                                        <p:tgtEl>
                                          <p:spTgt spid="117770">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17771">
                                            <p:txEl>
                                              <p:pRg st="0" end="0"/>
                                            </p:txEl>
                                          </p:spTgt>
                                        </p:tgtEl>
                                        <p:attrNameLst>
                                          <p:attrName>style.visibility</p:attrName>
                                        </p:attrNameLst>
                                      </p:cBhvr>
                                      <p:to>
                                        <p:strVal val="visible"/>
                                      </p:to>
                                    </p:set>
                                    <p:animEffect transition="in" filter="box(out)">
                                      <p:cBhvr>
                                        <p:cTn id="22" dur="500"/>
                                        <p:tgtEl>
                                          <p:spTgt spid="117771">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17772">
                                            <p:txEl>
                                              <p:pRg st="0" end="0"/>
                                            </p:txEl>
                                          </p:spTgt>
                                        </p:tgtEl>
                                        <p:attrNameLst>
                                          <p:attrName>style.visibility</p:attrName>
                                        </p:attrNameLst>
                                      </p:cBhvr>
                                      <p:to>
                                        <p:strVal val="visible"/>
                                      </p:to>
                                    </p:set>
                                    <p:animEffect transition="in" filter="box(out)">
                                      <p:cBhvr>
                                        <p:cTn id="27" dur="500"/>
                                        <p:tgtEl>
                                          <p:spTgt spid="117772">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8" grpId="0" build="p"/>
      <p:bldP spid="117769" grpId="0" build="p"/>
      <p:bldP spid="117770" grpId="0" build="p"/>
      <p:bldP spid="117771" grpId="0" build="p"/>
      <p:bldP spid="117772"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a:extLst>
              <a:ext uri="{FF2B5EF4-FFF2-40B4-BE49-F238E27FC236}">
                <a16:creationId xmlns:a16="http://schemas.microsoft.com/office/drawing/2014/main" id="{80A294B6-6DC0-4360-AEB7-62AD9F0DFCA7}"/>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18786" name="Rectangle 3">
            <a:extLst>
              <a:ext uri="{FF2B5EF4-FFF2-40B4-BE49-F238E27FC236}">
                <a16:creationId xmlns:a16="http://schemas.microsoft.com/office/drawing/2014/main" id="{DF8ABA89-1B13-4B65-89D3-9282534E1271}"/>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18787" name="Line 4">
            <a:extLst>
              <a:ext uri="{FF2B5EF4-FFF2-40B4-BE49-F238E27FC236}">
                <a16:creationId xmlns:a16="http://schemas.microsoft.com/office/drawing/2014/main" id="{42446829-84CC-4DAB-B427-F6327933951D}"/>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788" name="Line 5">
            <a:extLst>
              <a:ext uri="{FF2B5EF4-FFF2-40B4-BE49-F238E27FC236}">
                <a16:creationId xmlns:a16="http://schemas.microsoft.com/office/drawing/2014/main" id="{BA4EA95A-5F16-4881-BCDC-3E4F8F1A1A80}"/>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789" name="Rectangle 6">
            <a:extLst>
              <a:ext uri="{FF2B5EF4-FFF2-40B4-BE49-F238E27FC236}">
                <a16:creationId xmlns:a16="http://schemas.microsoft.com/office/drawing/2014/main" id="{9B0FCBA5-1A34-4400-86C9-0754B2CDBF09}"/>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pic>
        <p:nvPicPr>
          <p:cNvPr id="118790" name="Picture 7">
            <a:extLst>
              <a:ext uri="{FF2B5EF4-FFF2-40B4-BE49-F238E27FC236}">
                <a16:creationId xmlns:a16="http://schemas.microsoft.com/office/drawing/2014/main" id="{3ED33E23-9FE6-4B9B-A273-FD99F0B956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6850" y="838200"/>
            <a:ext cx="3752850" cy="3581400"/>
          </a:xfrm>
          <a:prstGeom prst="rect">
            <a:avLst/>
          </a:prstGeom>
          <a:noFill/>
          <a:ln w="9525">
            <a:solidFill>
              <a:srgbClr val="A50021"/>
            </a:solidFill>
            <a:miter lim="800000"/>
            <a:headEnd/>
            <a:tailEnd/>
          </a:ln>
          <a:extLst>
            <a:ext uri="{909E8E84-426E-40DD-AFC4-6F175D3DCCD1}">
              <a14:hiddenFill xmlns:a14="http://schemas.microsoft.com/office/drawing/2010/main">
                <a:solidFill>
                  <a:srgbClr val="FFFFFF"/>
                </a:solidFill>
              </a14:hiddenFill>
            </a:ext>
          </a:extLst>
        </p:spPr>
      </p:pic>
      <p:sp>
        <p:nvSpPr>
          <p:cNvPr id="118792" name="Text Box 8">
            <a:extLst>
              <a:ext uri="{FF2B5EF4-FFF2-40B4-BE49-F238E27FC236}">
                <a16:creationId xmlns:a16="http://schemas.microsoft.com/office/drawing/2014/main" id="{F91EAB19-362F-4D67-A9C5-51EEFBA3A7A5}"/>
              </a:ext>
            </a:extLst>
          </p:cNvPr>
          <p:cNvSpPr txBox="1">
            <a:spLocks noChangeArrowheads="1"/>
          </p:cNvSpPr>
          <p:nvPr/>
        </p:nvSpPr>
        <p:spPr bwMode="auto">
          <a:xfrm>
            <a:off x="361950" y="871538"/>
            <a:ext cx="49720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t>从输出特性曲线可得</a:t>
            </a:r>
          </a:p>
          <a:p>
            <a:pPr>
              <a:spcBef>
                <a:spcPct val="50000"/>
              </a:spcBef>
            </a:pPr>
            <a:r>
              <a:rPr lang="en-US" altLang="zh-CN" sz="2600" b="1" i="1"/>
              <a:t>u</a:t>
            </a:r>
            <a:r>
              <a:rPr lang="en-US" altLang="zh-CN" sz="2600" b="1" baseline="-25000"/>
              <a:t>GS</a:t>
            </a:r>
            <a:r>
              <a:rPr lang="en-US" altLang="zh-CN" sz="2600" b="1"/>
              <a:t> </a:t>
            </a:r>
            <a:r>
              <a:rPr lang="zh-CN" altLang="en-US" sz="2600" b="1"/>
              <a:t>＝</a:t>
            </a:r>
            <a:r>
              <a:rPr lang="en-US" altLang="zh-CN" sz="2600" b="1"/>
              <a:t>10V</a:t>
            </a:r>
            <a:r>
              <a:rPr lang="zh-CN" altLang="en-US" sz="2600" b="1"/>
              <a:t>时</a:t>
            </a:r>
            <a:r>
              <a:rPr lang="en-US" altLang="zh-CN" sz="2600" b="1"/>
              <a:t>d-s</a:t>
            </a:r>
            <a:r>
              <a:rPr lang="zh-CN" altLang="en-US" sz="2600" b="1"/>
              <a:t>之间的等效电阻</a:t>
            </a:r>
          </a:p>
          <a:p>
            <a:pPr>
              <a:spcBef>
                <a:spcPct val="50000"/>
              </a:spcBef>
            </a:pPr>
            <a:r>
              <a:rPr lang="zh-CN" altLang="en-US" b="1">
                <a:solidFill>
                  <a:schemeClr val="accent2"/>
                </a:solidFill>
              </a:rPr>
              <a:t>(</a:t>
            </a:r>
            <a:r>
              <a:rPr lang="en-US" altLang="zh-CN" b="1">
                <a:solidFill>
                  <a:schemeClr val="accent2"/>
                </a:solidFill>
              </a:rPr>
              <a:t>D</a:t>
            </a:r>
            <a:r>
              <a:rPr lang="zh-CN" altLang="en-US" b="1">
                <a:solidFill>
                  <a:schemeClr val="accent2"/>
                </a:solidFill>
              </a:rPr>
              <a:t>在可变电阻区，任选一点，如图)</a:t>
            </a:r>
          </a:p>
        </p:txBody>
      </p:sp>
      <p:graphicFrame>
        <p:nvGraphicFramePr>
          <p:cNvPr id="118793" name="Object 9">
            <a:extLst>
              <a:ext uri="{FF2B5EF4-FFF2-40B4-BE49-F238E27FC236}">
                <a16:creationId xmlns:a16="http://schemas.microsoft.com/office/drawing/2014/main" id="{281A31BF-5570-492E-A580-84F8727342C5}"/>
              </a:ext>
            </a:extLst>
          </p:cNvPr>
          <p:cNvGraphicFramePr>
            <a:graphicFrameLocks noChangeAspect="1"/>
          </p:cNvGraphicFramePr>
          <p:nvPr/>
        </p:nvGraphicFramePr>
        <p:xfrm>
          <a:off x="762000" y="2514600"/>
          <a:ext cx="4267200" cy="1066800"/>
        </p:xfrm>
        <a:graphic>
          <a:graphicData uri="http://schemas.openxmlformats.org/presentationml/2006/ole">
            <mc:AlternateContent xmlns:mc="http://schemas.openxmlformats.org/markup-compatibility/2006">
              <mc:Choice xmlns:v="urn:schemas-microsoft-com:vml" Requires="v">
                <p:oleObj spid="_x0000_s118802" r:id="rId5" imgW="2374900" imgH="558800" progId="Equation.3">
                  <p:embed/>
                </p:oleObj>
              </mc:Choice>
              <mc:Fallback>
                <p:oleObj r:id="rId5" imgW="2374900" imgH="5588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2514600"/>
                        <a:ext cx="4267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8794" name="Text Box 10">
            <a:extLst>
              <a:ext uri="{FF2B5EF4-FFF2-40B4-BE49-F238E27FC236}">
                <a16:creationId xmlns:a16="http://schemas.microsoft.com/office/drawing/2014/main" id="{5528E924-7626-42F2-A5A3-8914AD73DF3E}"/>
              </a:ext>
            </a:extLst>
          </p:cNvPr>
          <p:cNvSpPr txBox="1">
            <a:spLocks noChangeArrowheads="1"/>
          </p:cNvSpPr>
          <p:nvPr/>
        </p:nvSpPr>
        <p:spPr bwMode="auto">
          <a:xfrm>
            <a:off x="838200" y="38862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t>所以输出电压为</a:t>
            </a:r>
          </a:p>
        </p:txBody>
      </p:sp>
      <p:graphicFrame>
        <p:nvGraphicFramePr>
          <p:cNvPr id="118795" name="Object 11">
            <a:extLst>
              <a:ext uri="{FF2B5EF4-FFF2-40B4-BE49-F238E27FC236}">
                <a16:creationId xmlns:a16="http://schemas.microsoft.com/office/drawing/2014/main" id="{01A6662F-C4F9-488D-BF16-F9F9AD43D55D}"/>
              </a:ext>
            </a:extLst>
          </p:cNvPr>
          <p:cNvGraphicFramePr>
            <a:graphicFrameLocks noChangeAspect="1"/>
          </p:cNvGraphicFramePr>
          <p:nvPr/>
        </p:nvGraphicFramePr>
        <p:xfrm>
          <a:off x="1600200" y="4543425"/>
          <a:ext cx="3733800" cy="1095375"/>
        </p:xfrm>
        <a:graphic>
          <a:graphicData uri="http://schemas.openxmlformats.org/presentationml/2006/ole">
            <mc:AlternateContent xmlns:mc="http://schemas.openxmlformats.org/markup-compatibility/2006">
              <mc:Choice xmlns:v="urn:schemas-microsoft-com:vml" Requires="v">
                <p:oleObj spid="_x0000_s118803" r:id="rId7" imgW="2070100" imgH="558800" progId="Equation.3">
                  <p:embed/>
                </p:oleObj>
              </mc:Choice>
              <mc:Fallback>
                <p:oleObj r:id="rId7" imgW="2070100" imgH="5588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4543425"/>
                        <a:ext cx="37338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 name="Group 12">
            <a:extLst>
              <a:ext uri="{FF2B5EF4-FFF2-40B4-BE49-F238E27FC236}">
                <a16:creationId xmlns:a16="http://schemas.microsoft.com/office/drawing/2014/main" id="{6AA9606D-BCC9-4604-9026-BD4EA1751FB3}"/>
              </a:ext>
            </a:extLst>
          </p:cNvPr>
          <p:cNvGrpSpPr>
            <a:grpSpLocks/>
          </p:cNvGrpSpPr>
          <p:nvPr/>
        </p:nvGrpSpPr>
        <p:grpSpPr bwMode="auto">
          <a:xfrm>
            <a:off x="5924550" y="2305050"/>
            <a:ext cx="361950" cy="914400"/>
            <a:chOff x="0" y="0"/>
            <a:chExt cx="228" cy="576"/>
          </a:xfrm>
        </p:grpSpPr>
        <p:sp>
          <p:nvSpPr>
            <p:cNvPr id="118796" name="Line 13">
              <a:extLst>
                <a:ext uri="{FF2B5EF4-FFF2-40B4-BE49-F238E27FC236}">
                  <a16:creationId xmlns:a16="http://schemas.microsoft.com/office/drawing/2014/main" id="{4ABA79C4-322F-4EB1-AC4A-4FAE7E5F9CF4}"/>
                </a:ext>
              </a:extLst>
            </p:cNvPr>
            <p:cNvSpPr>
              <a:spLocks noChangeShapeType="1"/>
            </p:cNvSpPr>
            <p:nvPr/>
          </p:nvSpPr>
          <p:spPr bwMode="auto">
            <a:xfrm flipV="1">
              <a:off x="216" y="12"/>
              <a:ext cx="0" cy="564"/>
            </a:xfrm>
            <a:prstGeom prst="line">
              <a:avLst/>
            </a:prstGeom>
            <a:noFill/>
            <a:ln w="38100">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797" name="Line 14">
              <a:extLst>
                <a:ext uri="{FF2B5EF4-FFF2-40B4-BE49-F238E27FC236}">
                  <a16:creationId xmlns:a16="http://schemas.microsoft.com/office/drawing/2014/main" id="{8F08583F-B858-47E8-8577-5CEB9D30C966}"/>
                </a:ext>
              </a:extLst>
            </p:cNvPr>
            <p:cNvSpPr>
              <a:spLocks noChangeShapeType="1"/>
            </p:cNvSpPr>
            <p:nvPr/>
          </p:nvSpPr>
          <p:spPr bwMode="auto">
            <a:xfrm>
              <a:off x="0" y="0"/>
              <a:ext cx="228" cy="0"/>
            </a:xfrm>
            <a:prstGeom prst="line">
              <a:avLst/>
            </a:prstGeom>
            <a:noFill/>
            <a:ln w="38100">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8792">
                                            <p:txEl>
                                              <p:pRg st="0" end="0"/>
                                            </p:txEl>
                                          </p:spTgt>
                                        </p:tgtEl>
                                        <p:attrNameLst>
                                          <p:attrName>style.visibility</p:attrName>
                                        </p:attrNameLst>
                                      </p:cBhvr>
                                      <p:to>
                                        <p:strVal val="visible"/>
                                      </p:to>
                                    </p:set>
                                    <p:animEffect transition="in" filter="box(out)">
                                      <p:cBhvr>
                                        <p:cTn id="7" dur="500"/>
                                        <p:tgtEl>
                                          <p:spTgt spid="118792">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8792">
                                            <p:txEl>
                                              <p:pRg st="1" end="1"/>
                                            </p:txEl>
                                          </p:spTgt>
                                        </p:tgtEl>
                                        <p:attrNameLst>
                                          <p:attrName>style.visibility</p:attrName>
                                        </p:attrNameLst>
                                      </p:cBhvr>
                                      <p:to>
                                        <p:strVal val="visible"/>
                                      </p:to>
                                    </p:set>
                                    <p:animEffect transition="in" filter="box(out)">
                                      <p:cBhvr>
                                        <p:cTn id="12" dur="500"/>
                                        <p:tgtEl>
                                          <p:spTgt spid="118792">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18792">
                                            <p:txEl>
                                              <p:pRg st="2" end="2"/>
                                            </p:txEl>
                                          </p:spTgt>
                                        </p:tgtEl>
                                        <p:attrNameLst>
                                          <p:attrName>style.visibility</p:attrName>
                                        </p:attrNameLst>
                                      </p:cBhvr>
                                      <p:to>
                                        <p:strVal val="visible"/>
                                      </p:to>
                                    </p:set>
                                    <p:animEffect transition="in" filter="box(out)">
                                      <p:cBhvr>
                                        <p:cTn id="17" dur="500"/>
                                        <p:tgtEl>
                                          <p:spTgt spid="118792">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ox(out)">
                                      <p:cBhvr>
                                        <p:cTn id="22" dur="500"/>
                                        <p:tgtEl>
                                          <p:spTgt spid="2"/>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118793"/>
                                        </p:tgtEl>
                                        <p:attrNameLst>
                                          <p:attrName>style.visibility</p:attrName>
                                        </p:attrNameLst>
                                      </p:cBhvr>
                                      <p:to>
                                        <p:strVal val="visible"/>
                                      </p:to>
                                    </p:set>
                                    <p:animEffect transition="in" filter="box(out)">
                                      <p:cBhvr>
                                        <p:cTn id="27" dur="500"/>
                                        <p:tgtEl>
                                          <p:spTgt spid="118793"/>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18794">
                                            <p:txEl>
                                              <p:pRg st="0" end="0"/>
                                            </p:txEl>
                                          </p:spTgt>
                                        </p:tgtEl>
                                        <p:attrNameLst>
                                          <p:attrName>style.visibility</p:attrName>
                                        </p:attrNameLst>
                                      </p:cBhvr>
                                      <p:to>
                                        <p:strVal val="visible"/>
                                      </p:to>
                                    </p:set>
                                    <p:animEffect transition="in" filter="box(out)">
                                      <p:cBhvr>
                                        <p:cTn id="32" dur="500"/>
                                        <p:tgtEl>
                                          <p:spTgt spid="118794">
                                            <p:txEl>
                                              <p:pRg st="0" end="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118795"/>
                                        </p:tgtEl>
                                        <p:attrNameLst>
                                          <p:attrName>style.visibility</p:attrName>
                                        </p:attrNameLst>
                                      </p:cBhvr>
                                      <p:to>
                                        <p:strVal val="visible"/>
                                      </p:to>
                                    </p:set>
                                    <p:animEffect transition="in" filter="box(out)">
                                      <p:cBhvr>
                                        <p:cTn id="37" dur="500"/>
                                        <p:tgtEl>
                                          <p:spTgt spid="118795"/>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2" grpId="0" build="p"/>
      <p:bldP spid="118794"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a:extLst>
              <a:ext uri="{FF2B5EF4-FFF2-40B4-BE49-F238E27FC236}">
                <a16:creationId xmlns:a16="http://schemas.microsoft.com/office/drawing/2014/main" id="{AA085C9D-558E-4C54-B71D-EC2F983FB560}"/>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19810" name="Rectangle 3">
            <a:extLst>
              <a:ext uri="{FF2B5EF4-FFF2-40B4-BE49-F238E27FC236}">
                <a16:creationId xmlns:a16="http://schemas.microsoft.com/office/drawing/2014/main" id="{9D10858B-3328-41A4-871E-495A7DC9161D}"/>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19811" name="Line 4">
            <a:extLst>
              <a:ext uri="{FF2B5EF4-FFF2-40B4-BE49-F238E27FC236}">
                <a16:creationId xmlns:a16="http://schemas.microsoft.com/office/drawing/2014/main" id="{7685329C-11AA-4CC8-81FA-2CE7CEC4FD68}"/>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12" name="Line 5">
            <a:extLst>
              <a:ext uri="{FF2B5EF4-FFF2-40B4-BE49-F238E27FC236}">
                <a16:creationId xmlns:a16="http://schemas.microsoft.com/office/drawing/2014/main" id="{9B6D32B6-6EDC-4844-B2B9-52F82AD5CFF8}"/>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813" name="Rectangle 6">
            <a:extLst>
              <a:ext uri="{FF2B5EF4-FFF2-40B4-BE49-F238E27FC236}">
                <a16:creationId xmlns:a16="http://schemas.microsoft.com/office/drawing/2014/main" id="{8A6106BD-4C4D-4D18-ABBA-26C346DD5A50}"/>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sp>
        <p:nvSpPr>
          <p:cNvPr id="119814" name="Rectangle 7">
            <a:extLst>
              <a:ext uri="{FF2B5EF4-FFF2-40B4-BE49-F238E27FC236}">
                <a16:creationId xmlns:a16="http://schemas.microsoft.com/office/drawing/2014/main" id="{1CDE7E53-4AE4-4F0B-B3BC-EA604635D9D3}"/>
              </a:ext>
            </a:extLst>
          </p:cNvPr>
          <p:cNvSpPr>
            <a:spLocks noChangeArrowheads="1"/>
          </p:cNvSpPr>
          <p:nvPr/>
        </p:nvSpPr>
        <p:spPr bwMode="auto">
          <a:xfrm>
            <a:off x="120650" y="1905000"/>
            <a:ext cx="89154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19816" name="Rectangle 8">
            <a:extLst>
              <a:ext uri="{FF2B5EF4-FFF2-40B4-BE49-F238E27FC236}">
                <a16:creationId xmlns:a16="http://schemas.microsoft.com/office/drawing/2014/main" id="{AAA8181C-B26F-4829-8119-EA288D54DF0E}"/>
              </a:ext>
            </a:extLst>
          </p:cNvPr>
          <p:cNvSpPr>
            <a:spLocks noChangeArrowheads="1"/>
          </p:cNvSpPr>
          <p:nvPr/>
        </p:nvSpPr>
        <p:spPr bwMode="auto">
          <a:xfrm>
            <a:off x="1797050" y="1143000"/>
            <a:ext cx="1255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a:solidFill>
                  <a:schemeClr val="accent2"/>
                </a:solidFill>
                <a:ea typeface="黑体" panose="02010609060101010101" pitchFamily="49" charset="-122"/>
              </a:rPr>
              <a:t>晶体管</a:t>
            </a:r>
          </a:p>
        </p:txBody>
      </p:sp>
      <p:sp>
        <p:nvSpPr>
          <p:cNvPr id="119817" name="Rectangle 9">
            <a:extLst>
              <a:ext uri="{FF2B5EF4-FFF2-40B4-BE49-F238E27FC236}">
                <a16:creationId xmlns:a16="http://schemas.microsoft.com/office/drawing/2014/main" id="{A9547E97-47DB-4BC7-9479-1102D35FA539}"/>
              </a:ext>
            </a:extLst>
          </p:cNvPr>
          <p:cNvSpPr>
            <a:spLocks noChangeArrowheads="1"/>
          </p:cNvSpPr>
          <p:nvPr/>
        </p:nvSpPr>
        <p:spPr bwMode="auto">
          <a:xfrm>
            <a:off x="5378450" y="1143000"/>
            <a:ext cx="16129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90000"/>
              </a:lnSpc>
              <a:spcBef>
                <a:spcPct val="20000"/>
              </a:spcBef>
            </a:pPr>
            <a:r>
              <a:rPr lang="zh-CN" altLang="en-US" sz="2800" b="1">
                <a:solidFill>
                  <a:schemeClr val="accent2"/>
                </a:solidFill>
                <a:ea typeface="黑体" panose="02010609060101010101" pitchFamily="49" charset="-122"/>
              </a:rPr>
              <a:t>场效应管</a:t>
            </a:r>
          </a:p>
        </p:txBody>
      </p:sp>
      <p:sp>
        <p:nvSpPr>
          <p:cNvPr id="119818" name="Rectangle 10">
            <a:extLst>
              <a:ext uri="{FF2B5EF4-FFF2-40B4-BE49-F238E27FC236}">
                <a16:creationId xmlns:a16="http://schemas.microsoft.com/office/drawing/2014/main" id="{9A8EA533-1833-4C82-80E2-3A36451E940F}"/>
              </a:ext>
            </a:extLst>
          </p:cNvPr>
          <p:cNvSpPr>
            <a:spLocks noChangeArrowheads="1"/>
          </p:cNvSpPr>
          <p:nvPr/>
        </p:nvSpPr>
        <p:spPr bwMode="auto">
          <a:xfrm>
            <a:off x="273050" y="2133600"/>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solidFill>
                  <a:srgbClr val="FF0000"/>
                </a:solidFill>
              </a:rPr>
              <a:t>结构</a:t>
            </a:r>
          </a:p>
        </p:txBody>
      </p:sp>
      <p:sp>
        <p:nvSpPr>
          <p:cNvPr id="119819" name="Rectangle 11">
            <a:extLst>
              <a:ext uri="{FF2B5EF4-FFF2-40B4-BE49-F238E27FC236}">
                <a16:creationId xmlns:a16="http://schemas.microsoft.com/office/drawing/2014/main" id="{2D5B47E0-DED5-48E2-9D2A-D60D69DE1D90}"/>
              </a:ext>
            </a:extLst>
          </p:cNvPr>
          <p:cNvSpPr>
            <a:spLocks noChangeArrowheads="1"/>
          </p:cNvSpPr>
          <p:nvPr/>
        </p:nvSpPr>
        <p:spPr bwMode="auto">
          <a:xfrm>
            <a:off x="1568450" y="2133600"/>
            <a:ext cx="2322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solidFill>
                  <a:srgbClr val="000000"/>
                </a:solidFill>
              </a:rPr>
              <a:t>NPN</a:t>
            </a:r>
            <a:r>
              <a:rPr lang="zh-CN" altLang="en-US" b="1">
                <a:solidFill>
                  <a:srgbClr val="000000"/>
                </a:solidFill>
              </a:rPr>
              <a:t>型、</a:t>
            </a:r>
            <a:r>
              <a:rPr lang="en-US" altLang="zh-CN" b="1">
                <a:solidFill>
                  <a:srgbClr val="000000"/>
                </a:solidFill>
              </a:rPr>
              <a:t>PNP</a:t>
            </a:r>
            <a:r>
              <a:rPr lang="zh-CN" altLang="en-US" b="1">
                <a:solidFill>
                  <a:srgbClr val="000000"/>
                </a:solidFill>
              </a:rPr>
              <a:t>型</a:t>
            </a:r>
          </a:p>
        </p:txBody>
      </p:sp>
      <p:sp>
        <p:nvSpPr>
          <p:cNvPr id="119820" name="Rectangle 12">
            <a:extLst>
              <a:ext uri="{FF2B5EF4-FFF2-40B4-BE49-F238E27FC236}">
                <a16:creationId xmlns:a16="http://schemas.microsoft.com/office/drawing/2014/main" id="{C5FC0187-6D82-4821-95F4-BBD2B0222065}"/>
              </a:ext>
            </a:extLst>
          </p:cNvPr>
          <p:cNvSpPr>
            <a:spLocks noChangeArrowheads="1"/>
          </p:cNvSpPr>
          <p:nvPr/>
        </p:nvSpPr>
        <p:spPr bwMode="auto">
          <a:xfrm>
            <a:off x="5184775" y="1905000"/>
            <a:ext cx="3957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solidFill>
                  <a:srgbClr val="000000"/>
                </a:solidFill>
              </a:rPr>
              <a:t>结型耗尽型       </a:t>
            </a:r>
            <a:r>
              <a:rPr lang="en-US" altLang="zh-CN" b="1">
                <a:solidFill>
                  <a:srgbClr val="000000"/>
                </a:solidFill>
              </a:rPr>
              <a:t>N</a:t>
            </a:r>
            <a:r>
              <a:rPr lang="zh-CN" altLang="en-US" b="1">
                <a:solidFill>
                  <a:srgbClr val="000000"/>
                </a:solidFill>
              </a:rPr>
              <a:t>沟道 </a:t>
            </a:r>
            <a:r>
              <a:rPr lang="en-US" altLang="zh-CN" b="1">
                <a:solidFill>
                  <a:srgbClr val="000000"/>
                </a:solidFill>
              </a:rPr>
              <a:t>P</a:t>
            </a:r>
            <a:r>
              <a:rPr lang="zh-CN" altLang="en-US" b="1">
                <a:solidFill>
                  <a:srgbClr val="000000"/>
                </a:solidFill>
              </a:rPr>
              <a:t>沟道</a:t>
            </a:r>
          </a:p>
        </p:txBody>
      </p:sp>
      <p:sp>
        <p:nvSpPr>
          <p:cNvPr id="119821" name="Rectangle 13">
            <a:extLst>
              <a:ext uri="{FF2B5EF4-FFF2-40B4-BE49-F238E27FC236}">
                <a16:creationId xmlns:a16="http://schemas.microsoft.com/office/drawing/2014/main" id="{725B183B-10CF-4465-9300-081232E63B84}"/>
              </a:ext>
            </a:extLst>
          </p:cNvPr>
          <p:cNvSpPr>
            <a:spLocks noChangeArrowheads="1"/>
          </p:cNvSpPr>
          <p:nvPr/>
        </p:nvSpPr>
        <p:spPr bwMode="auto">
          <a:xfrm>
            <a:off x="5184775" y="2362200"/>
            <a:ext cx="3959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solidFill>
                  <a:srgbClr val="000000"/>
                </a:solidFill>
              </a:rPr>
              <a:t>绝缘栅增强型   </a:t>
            </a:r>
            <a:r>
              <a:rPr lang="en-US" altLang="zh-CN" b="1">
                <a:solidFill>
                  <a:srgbClr val="000000"/>
                </a:solidFill>
              </a:rPr>
              <a:t>N</a:t>
            </a:r>
            <a:r>
              <a:rPr lang="zh-CN" altLang="en-US" b="1">
                <a:solidFill>
                  <a:srgbClr val="000000"/>
                </a:solidFill>
              </a:rPr>
              <a:t>沟道 </a:t>
            </a:r>
            <a:r>
              <a:rPr lang="en-US" altLang="zh-CN" b="1">
                <a:solidFill>
                  <a:srgbClr val="000000"/>
                </a:solidFill>
              </a:rPr>
              <a:t>P</a:t>
            </a:r>
            <a:r>
              <a:rPr lang="zh-CN" altLang="en-US" b="1">
                <a:solidFill>
                  <a:srgbClr val="000000"/>
                </a:solidFill>
              </a:rPr>
              <a:t>沟道</a:t>
            </a:r>
          </a:p>
        </p:txBody>
      </p:sp>
      <p:sp>
        <p:nvSpPr>
          <p:cNvPr id="119822" name="Rectangle 14">
            <a:extLst>
              <a:ext uri="{FF2B5EF4-FFF2-40B4-BE49-F238E27FC236}">
                <a16:creationId xmlns:a16="http://schemas.microsoft.com/office/drawing/2014/main" id="{F4ADFC1B-159A-4C9F-BE8E-7B931F986538}"/>
              </a:ext>
            </a:extLst>
          </p:cNvPr>
          <p:cNvSpPr>
            <a:spLocks noChangeArrowheads="1"/>
          </p:cNvSpPr>
          <p:nvPr/>
        </p:nvSpPr>
        <p:spPr bwMode="auto">
          <a:xfrm>
            <a:off x="5184775" y="2895600"/>
            <a:ext cx="3959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solidFill>
                  <a:srgbClr val="000000"/>
                </a:solidFill>
              </a:rPr>
              <a:t>绝缘栅耗尽型   </a:t>
            </a:r>
            <a:r>
              <a:rPr lang="en-US" altLang="zh-CN" b="1">
                <a:solidFill>
                  <a:srgbClr val="000000"/>
                </a:solidFill>
              </a:rPr>
              <a:t>N</a:t>
            </a:r>
            <a:r>
              <a:rPr lang="zh-CN" altLang="en-US" b="1">
                <a:solidFill>
                  <a:srgbClr val="000000"/>
                </a:solidFill>
              </a:rPr>
              <a:t>沟道 </a:t>
            </a:r>
            <a:r>
              <a:rPr lang="en-US" altLang="zh-CN" b="1">
                <a:solidFill>
                  <a:srgbClr val="000000"/>
                </a:solidFill>
              </a:rPr>
              <a:t>P</a:t>
            </a:r>
            <a:r>
              <a:rPr lang="zh-CN" altLang="en-US" b="1">
                <a:solidFill>
                  <a:srgbClr val="000000"/>
                </a:solidFill>
              </a:rPr>
              <a:t>沟道</a:t>
            </a:r>
          </a:p>
        </p:txBody>
      </p:sp>
      <p:sp>
        <p:nvSpPr>
          <p:cNvPr id="119823" name="Rectangle 15">
            <a:extLst>
              <a:ext uri="{FF2B5EF4-FFF2-40B4-BE49-F238E27FC236}">
                <a16:creationId xmlns:a16="http://schemas.microsoft.com/office/drawing/2014/main" id="{A9D01174-9CF0-4B5E-86AF-E83DDDCFF5A9}"/>
              </a:ext>
            </a:extLst>
          </p:cNvPr>
          <p:cNvSpPr>
            <a:spLocks noChangeArrowheads="1"/>
          </p:cNvSpPr>
          <p:nvPr/>
        </p:nvSpPr>
        <p:spPr bwMode="auto">
          <a:xfrm>
            <a:off x="1492250" y="3429000"/>
            <a:ext cx="3365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solidFill>
                  <a:srgbClr val="000000"/>
                </a:solidFill>
              </a:rPr>
              <a:t>C</a:t>
            </a:r>
            <a:r>
              <a:rPr lang="zh-CN" altLang="en-US" b="1">
                <a:solidFill>
                  <a:srgbClr val="000000"/>
                </a:solidFill>
              </a:rPr>
              <a:t>与</a:t>
            </a:r>
            <a:r>
              <a:rPr lang="en-US" altLang="zh-CN" b="1">
                <a:solidFill>
                  <a:srgbClr val="000000"/>
                </a:solidFill>
              </a:rPr>
              <a:t>E</a:t>
            </a:r>
            <a:r>
              <a:rPr lang="zh-CN" altLang="en-US" b="1">
                <a:solidFill>
                  <a:srgbClr val="000000"/>
                </a:solidFill>
              </a:rPr>
              <a:t>一般不可倒置使用</a:t>
            </a:r>
          </a:p>
        </p:txBody>
      </p:sp>
      <p:sp>
        <p:nvSpPr>
          <p:cNvPr id="119824" name="Rectangle 16">
            <a:extLst>
              <a:ext uri="{FF2B5EF4-FFF2-40B4-BE49-F238E27FC236}">
                <a16:creationId xmlns:a16="http://schemas.microsoft.com/office/drawing/2014/main" id="{84269830-8DED-40A3-9062-DB646CB57823}"/>
              </a:ext>
            </a:extLst>
          </p:cNvPr>
          <p:cNvSpPr>
            <a:spLocks noChangeArrowheads="1"/>
          </p:cNvSpPr>
          <p:nvPr/>
        </p:nvSpPr>
        <p:spPr bwMode="auto">
          <a:xfrm>
            <a:off x="5226050" y="3429000"/>
            <a:ext cx="363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solidFill>
                  <a:srgbClr val="000000"/>
                </a:solidFill>
              </a:rPr>
              <a:t>D</a:t>
            </a:r>
            <a:r>
              <a:rPr lang="zh-CN" altLang="en-US" b="1">
                <a:solidFill>
                  <a:srgbClr val="000000"/>
                </a:solidFill>
              </a:rPr>
              <a:t>与</a:t>
            </a:r>
            <a:r>
              <a:rPr lang="en-US" altLang="zh-CN" b="1">
                <a:solidFill>
                  <a:srgbClr val="000000"/>
                </a:solidFill>
              </a:rPr>
              <a:t>S</a:t>
            </a:r>
            <a:r>
              <a:rPr lang="zh-CN" altLang="en-US" b="1">
                <a:solidFill>
                  <a:srgbClr val="000000"/>
                </a:solidFill>
              </a:rPr>
              <a:t>有的型号可倒置使用</a:t>
            </a:r>
          </a:p>
        </p:txBody>
      </p:sp>
      <p:sp>
        <p:nvSpPr>
          <p:cNvPr id="119825" name="Rectangle 17">
            <a:extLst>
              <a:ext uri="{FF2B5EF4-FFF2-40B4-BE49-F238E27FC236}">
                <a16:creationId xmlns:a16="http://schemas.microsoft.com/office/drawing/2014/main" id="{B1A26C6A-A669-4CBD-8B85-1F9E88FECBC2}"/>
              </a:ext>
            </a:extLst>
          </p:cNvPr>
          <p:cNvSpPr>
            <a:spLocks noChangeArrowheads="1"/>
          </p:cNvSpPr>
          <p:nvPr/>
        </p:nvSpPr>
        <p:spPr bwMode="auto">
          <a:xfrm>
            <a:off x="273050" y="4191000"/>
            <a:ext cx="6456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solidFill>
                  <a:srgbClr val="FF0000"/>
                </a:solidFill>
              </a:rPr>
              <a:t>载流子</a:t>
            </a:r>
            <a:r>
              <a:rPr lang="zh-CN" altLang="en-US" b="1">
                <a:solidFill>
                  <a:schemeClr val="tx2"/>
                </a:solidFill>
              </a:rPr>
              <a:t>     多子扩散少子漂移                 多子运动</a:t>
            </a:r>
          </a:p>
        </p:txBody>
      </p:sp>
      <p:sp>
        <p:nvSpPr>
          <p:cNvPr id="119826" name="Rectangle 18">
            <a:extLst>
              <a:ext uri="{FF2B5EF4-FFF2-40B4-BE49-F238E27FC236}">
                <a16:creationId xmlns:a16="http://schemas.microsoft.com/office/drawing/2014/main" id="{14FE4272-43A1-4FE1-BBC4-63856A3B3172}"/>
              </a:ext>
            </a:extLst>
          </p:cNvPr>
          <p:cNvSpPr>
            <a:spLocks noChangeArrowheads="1"/>
          </p:cNvSpPr>
          <p:nvPr/>
        </p:nvSpPr>
        <p:spPr bwMode="auto">
          <a:xfrm>
            <a:off x="273050" y="4851400"/>
            <a:ext cx="6450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solidFill>
                  <a:srgbClr val="FF0000"/>
                </a:solidFill>
              </a:rPr>
              <a:t>输入量</a:t>
            </a:r>
            <a:r>
              <a:rPr lang="zh-CN" altLang="en-US" b="1">
                <a:solidFill>
                  <a:srgbClr val="000000"/>
                </a:solidFill>
              </a:rPr>
              <a:t>      电流输入                                电压输入</a:t>
            </a:r>
          </a:p>
        </p:txBody>
      </p:sp>
      <p:sp>
        <p:nvSpPr>
          <p:cNvPr id="119827" name="Rectangle 19">
            <a:extLst>
              <a:ext uri="{FF2B5EF4-FFF2-40B4-BE49-F238E27FC236}">
                <a16:creationId xmlns:a16="http://schemas.microsoft.com/office/drawing/2014/main" id="{CF9214BB-DAB4-4A62-80C4-0F076C08D567}"/>
              </a:ext>
            </a:extLst>
          </p:cNvPr>
          <p:cNvSpPr>
            <a:spLocks noChangeArrowheads="1"/>
          </p:cNvSpPr>
          <p:nvPr/>
        </p:nvSpPr>
        <p:spPr bwMode="auto">
          <a:xfrm>
            <a:off x="273050" y="5464175"/>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pPr>
            <a:r>
              <a:rPr lang="zh-CN" altLang="en-US" sz="2800" b="1">
                <a:solidFill>
                  <a:srgbClr val="FF0000"/>
                </a:solidFill>
              </a:rPr>
              <a:t>控制</a:t>
            </a:r>
          </a:p>
        </p:txBody>
      </p:sp>
      <p:sp>
        <p:nvSpPr>
          <p:cNvPr id="119828" name="Rectangle 20">
            <a:extLst>
              <a:ext uri="{FF2B5EF4-FFF2-40B4-BE49-F238E27FC236}">
                <a16:creationId xmlns:a16="http://schemas.microsoft.com/office/drawing/2014/main" id="{6D5A91A4-626E-4986-A790-7DD8C3FCDE29}"/>
              </a:ext>
            </a:extLst>
          </p:cNvPr>
          <p:cNvSpPr>
            <a:spLocks noChangeArrowheads="1"/>
          </p:cNvSpPr>
          <p:nvPr/>
        </p:nvSpPr>
        <p:spPr bwMode="auto">
          <a:xfrm>
            <a:off x="1720850" y="5464175"/>
            <a:ext cx="26844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a:solidFill>
                  <a:schemeClr val="tx2"/>
                </a:solidFill>
              </a:rPr>
              <a:t>电流控制电流源</a:t>
            </a:r>
          </a:p>
          <a:p>
            <a:r>
              <a:rPr lang="en-US" altLang="zh-CN" sz="2800" b="1">
                <a:solidFill>
                  <a:schemeClr val="tx2"/>
                </a:solidFill>
              </a:rPr>
              <a:t>CCCS(</a:t>
            </a:r>
            <a:r>
              <a:rPr lang="en-US" altLang="zh-CN" sz="2800" b="1" i="1">
                <a:solidFill>
                  <a:schemeClr val="tx2"/>
                </a:solidFill>
              </a:rPr>
              <a:t>β</a:t>
            </a:r>
            <a:r>
              <a:rPr lang="en-US" altLang="zh-CN" sz="2800" b="1">
                <a:solidFill>
                  <a:schemeClr val="tx2"/>
                </a:solidFill>
              </a:rPr>
              <a:t>)</a:t>
            </a:r>
          </a:p>
        </p:txBody>
      </p:sp>
      <p:sp>
        <p:nvSpPr>
          <p:cNvPr id="119829" name="Rectangle 21">
            <a:extLst>
              <a:ext uri="{FF2B5EF4-FFF2-40B4-BE49-F238E27FC236}">
                <a16:creationId xmlns:a16="http://schemas.microsoft.com/office/drawing/2014/main" id="{8138D96F-C6A4-4A20-BC43-F0F7E3B4B39E}"/>
              </a:ext>
            </a:extLst>
          </p:cNvPr>
          <p:cNvSpPr>
            <a:spLocks noChangeArrowheads="1"/>
          </p:cNvSpPr>
          <p:nvPr/>
        </p:nvSpPr>
        <p:spPr bwMode="auto">
          <a:xfrm>
            <a:off x="5226050" y="5410200"/>
            <a:ext cx="2684463"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pPr>
            <a:r>
              <a:rPr lang="zh-CN" altLang="en-US" sz="2800" b="1">
                <a:solidFill>
                  <a:schemeClr val="tx2"/>
                </a:solidFill>
              </a:rPr>
              <a:t>电压控制电流源</a:t>
            </a:r>
          </a:p>
          <a:p>
            <a:pPr>
              <a:spcBef>
                <a:spcPct val="20000"/>
              </a:spcBef>
            </a:pPr>
            <a:r>
              <a:rPr lang="en-US" altLang="zh-CN" sz="2800" b="1">
                <a:solidFill>
                  <a:schemeClr val="tx2"/>
                </a:solidFill>
              </a:rPr>
              <a:t>VCCS(</a:t>
            </a:r>
            <a:r>
              <a:rPr lang="en-US" altLang="zh-CN" sz="2800" b="1" i="1">
                <a:solidFill>
                  <a:schemeClr val="tx2"/>
                </a:solidFill>
              </a:rPr>
              <a:t>g</a:t>
            </a:r>
            <a:r>
              <a:rPr lang="en-US" altLang="zh-CN" sz="2800" b="1" baseline="-25000">
                <a:solidFill>
                  <a:schemeClr val="tx2"/>
                </a:solidFill>
              </a:rPr>
              <a:t>m</a:t>
            </a:r>
            <a:r>
              <a:rPr lang="en-US" altLang="zh-CN" sz="2800" b="1">
                <a:solidFill>
                  <a:schemeClr val="tx2"/>
                </a:solidFill>
              </a:rPr>
              <a:t>)</a:t>
            </a:r>
          </a:p>
        </p:txBody>
      </p:sp>
      <p:sp>
        <p:nvSpPr>
          <p:cNvPr id="2" name="Rectangle 22">
            <a:extLst>
              <a:ext uri="{FF2B5EF4-FFF2-40B4-BE49-F238E27FC236}">
                <a16:creationId xmlns:a16="http://schemas.microsoft.com/office/drawing/2014/main" id="{428728F3-BC23-4F69-A4BA-287F7AB8DDE5}"/>
              </a:ext>
            </a:extLst>
          </p:cNvPr>
          <p:cNvSpPr>
            <a:spLocks noChangeArrowheads="1"/>
          </p:cNvSpPr>
          <p:nvPr/>
        </p:nvSpPr>
        <p:spPr bwMode="auto">
          <a:xfrm>
            <a:off x="349250" y="685800"/>
            <a:ext cx="51895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a:solidFill>
                  <a:srgbClr val="FF0000"/>
                </a:solidFill>
                <a:latin typeface="黑体" panose="02010609060101010101" pitchFamily="49" charset="-122"/>
                <a:ea typeface="黑体" panose="02010609060101010101" pitchFamily="49" charset="-122"/>
              </a:rPr>
              <a:t>1.4.4 场效应管与晶体管的比较</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9816">
                                            <p:txEl>
                                              <p:pRg st="0" end="0"/>
                                            </p:txEl>
                                          </p:spTgt>
                                        </p:tgtEl>
                                        <p:attrNameLst>
                                          <p:attrName>style.visibility</p:attrName>
                                        </p:attrNameLst>
                                      </p:cBhvr>
                                      <p:to>
                                        <p:strVal val="visible"/>
                                      </p:to>
                                    </p:set>
                                    <p:animEffect transition="in" filter="box(out)">
                                      <p:cBhvr>
                                        <p:cTn id="7" dur="500"/>
                                        <p:tgtEl>
                                          <p:spTgt spid="11981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9817">
                                            <p:txEl>
                                              <p:pRg st="0" end="0"/>
                                            </p:txEl>
                                          </p:spTgt>
                                        </p:tgtEl>
                                        <p:attrNameLst>
                                          <p:attrName>style.visibility</p:attrName>
                                        </p:attrNameLst>
                                      </p:cBhvr>
                                      <p:to>
                                        <p:strVal val="visible"/>
                                      </p:to>
                                    </p:set>
                                    <p:animEffect transition="in" filter="box(out)">
                                      <p:cBhvr>
                                        <p:cTn id="12" dur="500"/>
                                        <p:tgtEl>
                                          <p:spTgt spid="119817">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19818">
                                            <p:txEl>
                                              <p:pRg st="0" end="0"/>
                                            </p:txEl>
                                          </p:spTgt>
                                        </p:tgtEl>
                                        <p:attrNameLst>
                                          <p:attrName>style.visibility</p:attrName>
                                        </p:attrNameLst>
                                      </p:cBhvr>
                                      <p:to>
                                        <p:strVal val="visible"/>
                                      </p:to>
                                    </p:set>
                                    <p:animEffect transition="in" filter="box(out)">
                                      <p:cBhvr>
                                        <p:cTn id="17" dur="500"/>
                                        <p:tgtEl>
                                          <p:spTgt spid="119818">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par>
                          <p:cTn id="18" fill="hold" nodeType="afterGroup">
                            <p:stCondLst>
                              <p:cond delay="500"/>
                            </p:stCondLst>
                            <p:childTnLst>
                              <p:par>
                                <p:cTn id="19" presetID="4" presetClass="entr" presetSubtype="32" fill="hold" grpId="0" nodeType="afterEffect">
                                  <p:stCondLst>
                                    <p:cond delay="0"/>
                                  </p:stCondLst>
                                  <p:childTnLst>
                                    <p:set>
                                      <p:cBhvr>
                                        <p:cTn id="20" dur="1" fill="hold">
                                          <p:stCondLst>
                                            <p:cond delay="0"/>
                                          </p:stCondLst>
                                        </p:cTn>
                                        <p:tgtEl>
                                          <p:spTgt spid="119819">
                                            <p:txEl>
                                              <p:pRg st="0" end="0"/>
                                            </p:txEl>
                                          </p:spTgt>
                                        </p:tgtEl>
                                        <p:attrNameLst>
                                          <p:attrName>style.visibility</p:attrName>
                                        </p:attrNameLst>
                                      </p:cBhvr>
                                      <p:to>
                                        <p:strVal val="visible"/>
                                      </p:to>
                                    </p:set>
                                    <p:animEffect transition="in" filter="box(out)">
                                      <p:cBhvr>
                                        <p:cTn id="21" dur="500"/>
                                        <p:tgtEl>
                                          <p:spTgt spid="119819">
                                            <p:txEl>
                                              <p:pRg st="0" end="0"/>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camera.wav"/>
                                        </p:tgtEl>
                                      </p:cMediaNode>
                                    </p:audio>
                                  </p:subTnLst>
                                </p:cTn>
                              </p:par>
                            </p:childTnLst>
                          </p:cTn>
                        </p:par>
                        <p:par>
                          <p:cTn id="22" fill="hold" nodeType="afterGroup">
                            <p:stCondLst>
                              <p:cond delay="1000"/>
                            </p:stCondLst>
                            <p:childTnLst>
                              <p:par>
                                <p:cTn id="23" presetID="4" presetClass="entr" presetSubtype="32" fill="hold" grpId="0" nodeType="afterEffect">
                                  <p:stCondLst>
                                    <p:cond delay="0"/>
                                  </p:stCondLst>
                                  <p:childTnLst>
                                    <p:set>
                                      <p:cBhvr>
                                        <p:cTn id="24" dur="1" fill="hold">
                                          <p:stCondLst>
                                            <p:cond delay="0"/>
                                          </p:stCondLst>
                                        </p:cTn>
                                        <p:tgtEl>
                                          <p:spTgt spid="119820">
                                            <p:txEl>
                                              <p:pRg st="0" end="0"/>
                                            </p:txEl>
                                          </p:spTgt>
                                        </p:tgtEl>
                                        <p:attrNameLst>
                                          <p:attrName>style.visibility</p:attrName>
                                        </p:attrNameLst>
                                      </p:cBhvr>
                                      <p:to>
                                        <p:strVal val="visible"/>
                                      </p:to>
                                    </p:set>
                                    <p:animEffect transition="in" filter="box(out)">
                                      <p:cBhvr>
                                        <p:cTn id="25" dur="500"/>
                                        <p:tgtEl>
                                          <p:spTgt spid="119820">
                                            <p:txEl>
                                              <p:pRg st="0" end="0"/>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2" name="camera.wav"/>
                                        </p:tgtEl>
                                      </p:cMediaNode>
                                    </p:audio>
                                  </p:subTnLst>
                                </p:cTn>
                              </p:par>
                            </p:childTnLst>
                          </p:cTn>
                        </p:par>
                        <p:par>
                          <p:cTn id="26" fill="hold" nodeType="afterGroup">
                            <p:stCondLst>
                              <p:cond delay="1500"/>
                            </p:stCondLst>
                            <p:childTnLst>
                              <p:par>
                                <p:cTn id="27" presetID="4" presetClass="entr" presetSubtype="32" fill="hold" grpId="0" nodeType="afterEffect">
                                  <p:stCondLst>
                                    <p:cond delay="0"/>
                                  </p:stCondLst>
                                  <p:childTnLst>
                                    <p:set>
                                      <p:cBhvr>
                                        <p:cTn id="28" dur="1" fill="hold">
                                          <p:stCondLst>
                                            <p:cond delay="0"/>
                                          </p:stCondLst>
                                        </p:cTn>
                                        <p:tgtEl>
                                          <p:spTgt spid="119821">
                                            <p:txEl>
                                              <p:pRg st="0" end="0"/>
                                            </p:txEl>
                                          </p:spTgt>
                                        </p:tgtEl>
                                        <p:attrNameLst>
                                          <p:attrName>style.visibility</p:attrName>
                                        </p:attrNameLst>
                                      </p:cBhvr>
                                      <p:to>
                                        <p:strVal val="visible"/>
                                      </p:to>
                                    </p:set>
                                    <p:animEffect transition="in" filter="box(out)">
                                      <p:cBhvr>
                                        <p:cTn id="29" dur="500"/>
                                        <p:tgtEl>
                                          <p:spTgt spid="119821">
                                            <p:txEl>
                                              <p:pRg st="0" end="0"/>
                                            </p:txEl>
                                          </p:spTgt>
                                        </p:tgtEl>
                                      </p:cBhvr>
                                    </p:animEffect>
                                  </p:childTnLst>
                                  <p:subTnLst>
                                    <p:audio>
                                      <p:cMediaNode>
                                        <p:cTn display="0" masterRel="sameClick">
                                          <p:stCondLst>
                                            <p:cond evt="begin" delay="0">
                                              <p:tn val="27"/>
                                            </p:cond>
                                          </p:stCondLst>
                                          <p:endCondLst>
                                            <p:cond evt="onStopAudio" delay="0">
                                              <p:tgtEl>
                                                <p:sldTgt/>
                                              </p:tgtEl>
                                            </p:cond>
                                          </p:endCondLst>
                                        </p:cTn>
                                        <p:tgtEl>
                                          <p:sndTgt r:embed="rId2" name="camera.wav"/>
                                        </p:tgtEl>
                                      </p:cMediaNode>
                                    </p:audio>
                                  </p:subTnLst>
                                </p:cTn>
                              </p:par>
                            </p:childTnLst>
                          </p:cTn>
                        </p:par>
                        <p:par>
                          <p:cTn id="30" fill="hold" nodeType="afterGroup">
                            <p:stCondLst>
                              <p:cond delay="2000"/>
                            </p:stCondLst>
                            <p:childTnLst>
                              <p:par>
                                <p:cTn id="31" presetID="4" presetClass="entr" presetSubtype="32" fill="hold" grpId="0" nodeType="afterEffect">
                                  <p:stCondLst>
                                    <p:cond delay="0"/>
                                  </p:stCondLst>
                                  <p:childTnLst>
                                    <p:set>
                                      <p:cBhvr>
                                        <p:cTn id="32" dur="1" fill="hold">
                                          <p:stCondLst>
                                            <p:cond delay="0"/>
                                          </p:stCondLst>
                                        </p:cTn>
                                        <p:tgtEl>
                                          <p:spTgt spid="119822">
                                            <p:txEl>
                                              <p:pRg st="0" end="0"/>
                                            </p:txEl>
                                          </p:spTgt>
                                        </p:tgtEl>
                                        <p:attrNameLst>
                                          <p:attrName>style.visibility</p:attrName>
                                        </p:attrNameLst>
                                      </p:cBhvr>
                                      <p:to>
                                        <p:strVal val="visible"/>
                                      </p:to>
                                    </p:set>
                                    <p:animEffect transition="in" filter="box(out)">
                                      <p:cBhvr>
                                        <p:cTn id="33" dur="500"/>
                                        <p:tgtEl>
                                          <p:spTgt spid="119822">
                                            <p:txEl>
                                              <p:pRg st="0" end="0"/>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2" name="camera.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119823">
                                            <p:txEl>
                                              <p:pRg st="0" end="0"/>
                                            </p:txEl>
                                          </p:spTgt>
                                        </p:tgtEl>
                                        <p:attrNameLst>
                                          <p:attrName>style.visibility</p:attrName>
                                        </p:attrNameLst>
                                      </p:cBhvr>
                                      <p:to>
                                        <p:strVal val="visible"/>
                                      </p:to>
                                    </p:set>
                                    <p:animEffect transition="in" filter="box(out)">
                                      <p:cBhvr>
                                        <p:cTn id="38" dur="500"/>
                                        <p:tgtEl>
                                          <p:spTgt spid="119823">
                                            <p:txEl>
                                              <p:pRg st="0" end="0"/>
                                            </p:txEl>
                                          </p:spTgt>
                                        </p:tgtEl>
                                      </p:cBhvr>
                                    </p:animEffect>
                                  </p:childTnLst>
                                  <p:subTnLst>
                                    <p:audio>
                                      <p:cMediaNode>
                                        <p:cTn display="0" masterRel="sameClick">
                                          <p:stCondLst>
                                            <p:cond evt="begin" delay="0">
                                              <p:tn val="36"/>
                                            </p:cond>
                                          </p:stCondLst>
                                          <p:endCondLst>
                                            <p:cond evt="onStopAudio" delay="0">
                                              <p:tgtEl>
                                                <p:sldTgt/>
                                              </p:tgtEl>
                                            </p:cond>
                                          </p:endCondLst>
                                        </p:cTn>
                                        <p:tgtEl>
                                          <p:sndTgt r:embed="rId2" name="camera.wav"/>
                                        </p:tgtEl>
                                      </p:cMediaNode>
                                    </p:audio>
                                  </p:subTnLst>
                                </p:cTn>
                              </p:par>
                            </p:childTnLst>
                          </p:cTn>
                        </p:par>
                        <p:par>
                          <p:cTn id="39" fill="hold" nodeType="afterGroup">
                            <p:stCondLst>
                              <p:cond delay="500"/>
                            </p:stCondLst>
                            <p:childTnLst>
                              <p:par>
                                <p:cTn id="40" presetID="4" presetClass="entr" presetSubtype="32" fill="hold" grpId="0" nodeType="afterEffect">
                                  <p:stCondLst>
                                    <p:cond delay="0"/>
                                  </p:stCondLst>
                                  <p:childTnLst>
                                    <p:set>
                                      <p:cBhvr>
                                        <p:cTn id="41" dur="1" fill="hold">
                                          <p:stCondLst>
                                            <p:cond delay="0"/>
                                          </p:stCondLst>
                                        </p:cTn>
                                        <p:tgtEl>
                                          <p:spTgt spid="119824">
                                            <p:txEl>
                                              <p:pRg st="0" end="0"/>
                                            </p:txEl>
                                          </p:spTgt>
                                        </p:tgtEl>
                                        <p:attrNameLst>
                                          <p:attrName>style.visibility</p:attrName>
                                        </p:attrNameLst>
                                      </p:cBhvr>
                                      <p:to>
                                        <p:strVal val="visible"/>
                                      </p:to>
                                    </p:set>
                                    <p:animEffect transition="in" filter="box(out)">
                                      <p:cBhvr>
                                        <p:cTn id="42" dur="500"/>
                                        <p:tgtEl>
                                          <p:spTgt spid="119824">
                                            <p:txEl>
                                              <p:pRg st="0" end="0"/>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19825">
                                            <p:txEl>
                                              <p:pRg st="0" end="0"/>
                                            </p:txEl>
                                          </p:spTgt>
                                        </p:tgtEl>
                                        <p:attrNameLst>
                                          <p:attrName>style.visibility</p:attrName>
                                        </p:attrNameLst>
                                      </p:cBhvr>
                                      <p:to>
                                        <p:strVal val="visible"/>
                                      </p:to>
                                    </p:set>
                                    <p:animEffect transition="in" filter="box(out)">
                                      <p:cBhvr>
                                        <p:cTn id="47" dur="500"/>
                                        <p:tgtEl>
                                          <p:spTgt spid="119825">
                                            <p:txEl>
                                              <p:pRg st="0" end="0"/>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119826">
                                            <p:txEl>
                                              <p:pRg st="0" end="0"/>
                                            </p:txEl>
                                          </p:spTgt>
                                        </p:tgtEl>
                                        <p:attrNameLst>
                                          <p:attrName>style.visibility</p:attrName>
                                        </p:attrNameLst>
                                      </p:cBhvr>
                                      <p:to>
                                        <p:strVal val="visible"/>
                                      </p:to>
                                    </p:set>
                                    <p:animEffect transition="in" filter="box(out)">
                                      <p:cBhvr>
                                        <p:cTn id="52" dur="500"/>
                                        <p:tgtEl>
                                          <p:spTgt spid="119826">
                                            <p:txEl>
                                              <p:pRg st="0" end="0"/>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119827">
                                            <p:txEl>
                                              <p:pRg st="0" end="0"/>
                                            </p:txEl>
                                          </p:spTgt>
                                        </p:tgtEl>
                                        <p:attrNameLst>
                                          <p:attrName>style.visibility</p:attrName>
                                        </p:attrNameLst>
                                      </p:cBhvr>
                                      <p:to>
                                        <p:strVal val="visible"/>
                                      </p:to>
                                    </p:set>
                                    <p:animEffect transition="in" filter="box(out)">
                                      <p:cBhvr>
                                        <p:cTn id="57" dur="500"/>
                                        <p:tgtEl>
                                          <p:spTgt spid="119827">
                                            <p:txEl>
                                              <p:pRg st="0" end="0"/>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wav"/>
                                        </p:tgtEl>
                                      </p:cMediaNode>
                                    </p:audio>
                                  </p:subTnLst>
                                </p:cTn>
                              </p:par>
                            </p:childTnLst>
                          </p:cTn>
                        </p:par>
                        <p:par>
                          <p:cTn id="58" fill="hold" nodeType="afterGroup">
                            <p:stCondLst>
                              <p:cond delay="500"/>
                            </p:stCondLst>
                            <p:childTnLst>
                              <p:par>
                                <p:cTn id="59" presetID="4" presetClass="entr" presetSubtype="32" fill="hold" grpId="0" nodeType="afterEffect">
                                  <p:stCondLst>
                                    <p:cond delay="0"/>
                                  </p:stCondLst>
                                  <p:childTnLst>
                                    <p:set>
                                      <p:cBhvr>
                                        <p:cTn id="60" dur="1" fill="hold">
                                          <p:stCondLst>
                                            <p:cond delay="0"/>
                                          </p:stCondLst>
                                        </p:cTn>
                                        <p:tgtEl>
                                          <p:spTgt spid="119828">
                                            <p:txEl>
                                              <p:pRg st="0" end="0"/>
                                            </p:txEl>
                                          </p:spTgt>
                                        </p:tgtEl>
                                        <p:attrNameLst>
                                          <p:attrName>style.visibility</p:attrName>
                                        </p:attrNameLst>
                                      </p:cBhvr>
                                      <p:to>
                                        <p:strVal val="visible"/>
                                      </p:to>
                                    </p:set>
                                    <p:animEffect transition="in" filter="box(out)">
                                      <p:cBhvr>
                                        <p:cTn id="61" dur="500"/>
                                        <p:tgtEl>
                                          <p:spTgt spid="119828">
                                            <p:txEl>
                                              <p:pRg st="0" end="0"/>
                                            </p:txEl>
                                          </p:spTgt>
                                        </p:tgtEl>
                                      </p:cBhvr>
                                    </p:animEffect>
                                  </p:childTnLst>
                                  <p:subTnLst>
                                    <p:audio>
                                      <p:cMediaNode>
                                        <p:cTn display="0" masterRel="sameClick">
                                          <p:stCondLst>
                                            <p:cond evt="begin" delay="0">
                                              <p:tn val="59"/>
                                            </p:cond>
                                          </p:stCondLst>
                                          <p:endCondLst>
                                            <p:cond evt="onStopAudio" delay="0">
                                              <p:tgtEl>
                                                <p:sldTgt/>
                                              </p:tgtEl>
                                            </p:cond>
                                          </p:endCondLst>
                                        </p:cTn>
                                        <p:tgtEl>
                                          <p:sndTgt r:embed="rId2" name="camera.wav"/>
                                        </p:tgtEl>
                                      </p:cMediaNode>
                                    </p:audio>
                                  </p:subTnLst>
                                </p:cTn>
                              </p:par>
                            </p:childTnLst>
                          </p:cTn>
                        </p:par>
                        <p:par>
                          <p:cTn id="62" fill="hold" nodeType="afterGroup">
                            <p:stCondLst>
                              <p:cond delay="1000"/>
                            </p:stCondLst>
                            <p:childTnLst>
                              <p:par>
                                <p:cTn id="63" presetID="4" presetClass="entr" presetSubtype="32" fill="hold" grpId="0" nodeType="afterEffect">
                                  <p:stCondLst>
                                    <p:cond delay="0"/>
                                  </p:stCondLst>
                                  <p:childTnLst>
                                    <p:set>
                                      <p:cBhvr>
                                        <p:cTn id="64" dur="1" fill="hold">
                                          <p:stCondLst>
                                            <p:cond delay="0"/>
                                          </p:stCondLst>
                                        </p:cTn>
                                        <p:tgtEl>
                                          <p:spTgt spid="119828">
                                            <p:txEl>
                                              <p:pRg st="1" end="1"/>
                                            </p:txEl>
                                          </p:spTgt>
                                        </p:tgtEl>
                                        <p:attrNameLst>
                                          <p:attrName>style.visibility</p:attrName>
                                        </p:attrNameLst>
                                      </p:cBhvr>
                                      <p:to>
                                        <p:strVal val="visible"/>
                                      </p:to>
                                    </p:set>
                                    <p:animEffect transition="in" filter="box(out)">
                                      <p:cBhvr>
                                        <p:cTn id="65" dur="500"/>
                                        <p:tgtEl>
                                          <p:spTgt spid="119828">
                                            <p:txEl>
                                              <p:pRg st="1" end="1"/>
                                            </p:txEl>
                                          </p:spTgt>
                                        </p:tgtEl>
                                      </p:cBhvr>
                                    </p:animEffect>
                                  </p:childTnLst>
                                  <p:subTnLst>
                                    <p:audio>
                                      <p:cMediaNode>
                                        <p:cTn display="0" masterRel="sameClick">
                                          <p:stCondLst>
                                            <p:cond evt="begin" delay="0">
                                              <p:tn val="63"/>
                                            </p:cond>
                                          </p:stCondLst>
                                          <p:endCondLst>
                                            <p:cond evt="onStopAudio" delay="0">
                                              <p:tgtEl>
                                                <p:sldTgt/>
                                              </p:tgtEl>
                                            </p:cond>
                                          </p:endCondLst>
                                        </p:cTn>
                                        <p:tgtEl>
                                          <p:sndTgt r:embed="rId2" name="camera.wav"/>
                                        </p:tgtEl>
                                      </p:cMediaNode>
                                    </p:audio>
                                  </p:subTnLst>
                                </p:cTn>
                              </p:par>
                            </p:childTnLst>
                          </p:cTn>
                        </p:par>
                        <p:par>
                          <p:cTn id="66" fill="hold" nodeType="afterGroup">
                            <p:stCondLst>
                              <p:cond delay="1500"/>
                            </p:stCondLst>
                            <p:childTnLst>
                              <p:par>
                                <p:cTn id="67" presetID="4" presetClass="entr" presetSubtype="32" fill="hold" grpId="0" nodeType="afterEffect">
                                  <p:stCondLst>
                                    <p:cond delay="0"/>
                                  </p:stCondLst>
                                  <p:childTnLst>
                                    <p:set>
                                      <p:cBhvr>
                                        <p:cTn id="68" dur="1" fill="hold">
                                          <p:stCondLst>
                                            <p:cond delay="0"/>
                                          </p:stCondLst>
                                        </p:cTn>
                                        <p:tgtEl>
                                          <p:spTgt spid="119829">
                                            <p:txEl>
                                              <p:pRg st="0" end="0"/>
                                            </p:txEl>
                                          </p:spTgt>
                                        </p:tgtEl>
                                        <p:attrNameLst>
                                          <p:attrName>style.visibility</p:attrName>
                                        </p:attrNameLst>
                                      </p:cBhvr>
                                      <p:to>
                                        <p:strVal val="visible"/>
                                      </p:to>
                                    </p:set>
                                    <p:animEffect transition="in" filter="box(out)">
                                      <p:cBhvr>
                                        <p:cTn id="69" dur="500"/>
                                        <p:tgtEl>
                                          <p:spTgt spid="119829">
                                            <p:txEl>
                                              <p:pRg st="0" end="0"/>
                                            </p:txEl>
                                          </p:spTgt>
                                        </p:tgtEl>
                                      </p:cBhvr>
                                    </p:animEffect>
                                  </p:childTnLst>
                                  <p:subTnLst>
                                    <p:audio>
                                      <p:cMediaNode>
                                        <p:cTn display="0" masterRel="sameClick">
                                          <p:stCondLst>
                                            <p:cond evt="begin" delay="0">
                                              <p:tn val="67"/>
                                            </p:cond>
                                          </p:stCondLst>
                                          <p:endCondLst>
                                            <p:cond evt="onStopAudio" delay="0">
                                              <p:tgtEl>
                                                <p:sldTgt/>
                                              </p:tgtEl>
                                            </p:cond>
                                          </p:endCondLst>
                                        </p:cTn>
                                        <p:tgtEl>
                                          <p:sndTgt r:embed="rId2" name="camera.wav"/>
                                        </p:tgtEl>
                                      </p:cMediaNode>
                                    </p:audio>
                                  </p:subTnLst>
                                </p:cTn>
                              </p:par>
                            </p:childTnLst>
                          </p:cTn>
                        </p:par>
                        <p:par>
                          <p:cTn id="70" fill="hold" nodeType="afterGroup">
                            <p:stCondLst>
                              <p:cond delay="2000"/>
                            </p:stCondLst>
                            <p:childTnLst>
                              <p:par>
                                <p:cTn id="71" presetID="4" presetClass="entr" presetSubtype="32" fill="hold" grpId="0" nodeType="afterEffect">
                                  <p:stCondLst>
                                    <p:cond delay="0"/>
                                  </p:stCondLst>
                                  <p:childTnLst>
                                    <p:set>
                                      <p:cBhvr>
                                        <p:cTn id="72" dur="1" fill="hold">
                                          <p:stCondLst>
                                            <p:cond delay="0"/>
                                          </p:stCondLst>
                                        </p:cTn>
                                        <p:tgtEl>
                                          <p:spTgt spid="119829">
                                            <p:txEl>
                                              <p:pRg st="1" end="1"/>
                                            </p:txEl>
                                          </p:spTgt>
                                        </p:tgtEl>
                                        <p:attrNameLst>
                                          <p:attrName>style.visibility</p:attrName>
                                        </p:attrNameLst>
                                      </p:cBhvr>
                                      <p:to>
                                        <p:strVal val="visible"/>
                                      </p:to>
                                    </p:set>
                                    <p:animEffect transition="in" filter="box(out)">
                                      <p:cBhvr>
                                        <p:cTn id="73" dur="500"/>
                                        <p:tgtEl>
                                          <p:spTgt spid="119829">
                                            <p:txEl>
                                              <p:pRg st="1" end="1"/>
                                            </p:txEl>
                                          </p:spTgt>
                                        </p:tgtEl>
                                      </p:cBhvr>
                                    </p:animEffect>
                                  </p:childTnLst>
                                  <p:subTnLst>
                                    <p:audio>
                                      <p:cMediaNode>
                                        <p:cTn display="0" masterRel="sameClick">
                                          <p:stCondLst>
                                            <p:cond evt="begin" delay="0">
                                              <p:tn val="71"/>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6" grpId="0" build="p"/>
      <p:bldP spid="119817" grpId="0" build="p"/>
      <p:bldP spid="119818" grpId="0" build="p"/>
      <p:bldP spid="119819" grpId="0" build="p"/>
      <p:bldP spid="119820" grpId="0" build="p"/>
      <p:bldP spid="119821" grpId="0" build="p"/>
      <p:bldP spid="119822" grpId="0" build="p"/>
      <p:bldP spid="119823" grpId="0" build="p"/>
      <p:bldP spid="119824" grpId="0" build="p"/>
      <p:bldP spid="119825" grpId="0" build="p"/>
      <p:bldP spid="119826" grpId="0" build="p"/>
      <p:bldP spid="119827" grpId="0" build="p"/>
      <p:bldP spid="119828" grpId="0" build="p"/>
      <p:bldP spid="119829"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a:extLst>
              <a:ext uri="{FF2B5EF4-FFF2-40B4-BE49-F238E27FC236}">
                <a16:creationId xmlns:a16="http://schemas.microsoft.com/office/drawing/2014/main" id="{3AE7E7A3-B2FD-420C-862A-791764469406}"/>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20834" name="Rectangle 3">
            <a:extLst>
              <a:ext uri="{FF2B5EF4-FFF2-40B4-BE49-F238E27FC236}">
                <a16:creationId xmlns:a16="http://schemas.microsoft.com/office/drawing/2014/main" id="{031EBA8C-5147-4A24-84CA-A26F0EE68AF1}"/>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20835" name="Line 4">
            <a:extLst>
              <a:ext uri="{FF2B5EF4-FFF2-40B4-BE49-F238E27FC236}">
                <a16:creationId xmlns:a16="http://schemas.microsoft.com/office/drawing/2014/main" id="{C18869CB-E7CD-4F3B-840C-9FAA336F3EFF}"/>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36" name="Line 5">
            <a:extLst>
              <a:ext uri="{FF2B5EF4-FFF2-40B4-BE49-F238E27FC236}">
                <a16:creationId xmlns:a16="http://schemas.microsoft.com/office/drawing/2014/main" id="{6EFA6F1C-EB6C-460B-810B-D47DC728C892}"/>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37" name="Rectangle 6">
            <a:extLst>
              <a:ext uri="{FF2B5EF4-FFF2-40B4-BE49-F238E27FC236}">
                <a16:creationId xmlns:a16="http://schemas.microsoft.com/office/drawing/2014/main" id="{9B691116-9273-411A-9291-22EDFA1E4651}"/>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sp>
        <p:nvSpPr>
          <p:cNvPr id="120838" name="Rectangle 7">
            <a:extLst>
              <a:ext uri="{FF2B5EF4-FFF2-40B4-BE49-F238E27FC236}">
                <a16:creationId xmlns:a16="http://schemas.microsoft.com/office/drawing/2014/main" id="{DB95237A-97D9-49F6-97A9-2D74542C0EFD}"/>
              </a:ext>
            </a:extLst>
          </p:cNvPr>
          <p:cNvSpPr>
            <a:spLocks noChangeArrowheads="1"/>
          </p:cNvSpPr>
          <p:nvPr/>
        </p:nvSpPr>
        <p:spPr bwMode="auto">
          <a:xfrm>
            <a:off x="120650" y="1905000"/>
            <a:ext cx="89154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20839" name="Rectangle 8">
            <a:extLst>
              <a:ext uri="{FF2B5EF4-FFF2-40B4-BE49-F238E27FC236}">
                <a16:creationId xmlns:a16="http://schemas.microsoft.com/office/drawing/2014/main" id="{3A2A1D82-145A-42FC-89A5-67306F75B3DC}"/>
              </a:ext>
            </a:extLst>
          </p:cNvPr>
          <p:cNvSpPr>
            <a:spLocks noChangeArrowheads="1"/>
          </p:cNvSpPr>
          <p:nvPr/>
        </p:nvSpPr>
        <p:spPr bwMode="auto">
          <a:xfrm>
            <a:off x="381000" y="990600"/>
            <a:ext cx="8382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endParaRPr lang="zh-CN" altLang="en-US">
              <a:solidFill>
                <a:srgbClr val="000000"/>
              </a:solidFill>
            </a:endParaRPr>
          </a:p>
        </p:txBody>
      </p:sp>
      <p:sp>
        <p:nvSpPr>
          <p:cNvPr id="120841" name="Rectangle 9">
            <a:extLst>
              <a:ext uri="{FF2B5EF4-FFF2-40B4-BE49-F238E27FC236}">
                <a16:creationId xmlns:a16="http://schemas.microsoft.com/office/drawing/2014/main" id="{E579C857-FD0E-44C4-8732-2831EE962718}"/>
              </a:ext>
            </a:extLst>
          </p:cNvPr>
          <p:cNvSpPr>
            <a:spLocks noChangeArrowheads="1"/>
          </p:cNvSpPr>
          <p:nvPr/>
        </p:nvSpPr>
        <p:spPr bwMode="auto">
          <a:xfrm>
            <a:off x="914400" y="1955800"/>
            <a:ext cx="6705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pPr>
            <a:r>
              <a:rPr lang="zh-CN" altLang="en-US" sz="2800" b="1">
                <a:solidFill>
                  <a:srgbClr val="FF5050"/>
                </a:solidFill>
              </a:rPr>
              <a:t>噪声   </a:t>
            </a:r>
            <a:r>
              <a:rPr lang="zh-CN" altLang="en-US" sz="2800" b="1">
                <a:solidFill>
                  <a:srgbClr val="000000"/>
                </a:solidFill>
              </a:rPr>
              <a:t>         较大                            较小</a:t>
            </a:r>
          </a:p>
        </p:txBody>
      </p:sp>
      <p:sp>
        <p:nvSpPr>
          <p:cNvPr id="120842" name="Rectangle 10">
            <a:extLst>
              <a:ext uri="{FF2B5EF4-FFF2-40B4-BE49-F238E27FC236}">
                <a16:creationId xmlns:a16="http://schemas.microsoft.com/office/drawing/2014/main" id="{897CC207-FD18-41D8-A22B-EFFF39FF8DA7}"/>
              </a:ext>
            </a:extLst>
          </p:cNvPr>
          <p:cNvSpPr>
            <a:spLocks noChangeArrowheads="1"/>
          </p:cNvSpPr>
          <p:nvPr/>
        </p:nvSpPr>
        <p:spPr bwMode="auto">
          <a:xfrm>
            <a:off x="792163" y="2717800"/>
            <a:ext cx="81915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pPr>
            <a:r>
              <a:rPr lang="zh-CN" altLang="en-US" sz="2800" b="1">
                <a:solidFill>
                  <a:srgbClr val="FF5050"/>
                </a:solidFill>
              </a:rPr>
              <a:t>温度特性</a:t>
            </a:r>
            <a:r>
              <a:rPr lang="zh-CN" altLang="en-US" sz="2800" b="1">
                <a:solidFill>
                  <a:srgbClr val="000000"/>
                </a:solidFill>
              </a:rPr>
              <a:t>    受温度影响较大        较小，可有零温</a:t>
            </a:r>
          </a:p>
          <a:p>
            <a:pPr>
              <a:spcBef>
                <a:spcPct val="20000"/>
              </a:spcBef>
            </a:pPr>
            <a:r>
              <a:rPr lang="zh-CN" altLang="en-US" sz="2800" b="1">
                <a:solidFill>
                  <a:srgbClr val="000000"/>
                </a:solidFill>
              </a:rPr>
              <a:t>　　　　　　　　　　　　　　 度系数点</a:t>
            </a:r>
          </a:p>
        </p:txBody>
      </p:sp>
      <p:sp>
        <p:nvSpPr>
          <p:cNvPr id="120843" name="Rectangle 11">
            <a:extLst>
              <a:ext uri="{FF2B5EF4-FFF2-40B4-BE49-F238E27FC236}">
                <a16:creationId xmlns:a16="http://schemas.microsoft.com/office/drawing/2014/main" id="{A586AFE2-0421-4EFB-A163-C627BD1861C2}"/>
              </a:ext>
            </a:extLst>
          </p:cNvPr>
          <p:cNvSpPr>
            <a:spLocks noChangeArrowheads="1"/>
          </p:cNvSpPr>
          <p:nvPr/>
        </p:nvSpPr>
        <p:spPr bwMode="auto">
          <a:xfrm>
            <a:off x="792163" y="3789363"/>
            <a:ext cx="72342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pPr>
            <a:r>
              <a:rPr lang="zh-CN" altLang="en-US" sz="2800" b="1">
                <a:solidFill>
                  <a:srgbClr val="FF5050"/>
                </a:solidFill>
              </a:rPr>
              <a:t>输入电阻</a:t>
            </a:r>
            <a:r>
              <a:rPr lang="zh-CN" altLang="en-US" sz="2800" b="1">
                <a:solidFill>
                  <a:srgbClr val="000000"/>
                </a:solidFill>
              </a:rPr>
              <a:t>    几十到几千欧姆       几兆欧姆以上</a:t>
            </a:r>
          </a:p>
        </p:txBody>
      </p:sp>
      <p:sp>
        <p:nvSpPr>
          <p:cNvPr id="120844" name="Rectangle 12">
            <a:extLst>
              <a:ext uri="{FF2B5EF4-FFF2-40B4-BE49-F238E27FC236}">
                <a16:creationId xmlns:a16="http://schemas.microsoft.com/office/drawing/2014/main" id="{0691DF84-9630-4587-ADE6-6F38DA714594}"/>
              </a:ext>
            </a:extLst>
          </p:cNvPr>
          <p:cNvSpPr>
            <a:spLocks noChangeArrowheads="1"/>
          </p:cNvSpPr>
          <p:nvPr/>
        </p:nvSpPr>
        <p:spPr bwMode="auto">
          <a:xfrm>
            <a:off x="914400" y="4560888"/>
            <a:ext cx="7232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pPr>
            <a:r>
              <a:rPr lang="zh-CN" altLang="en-US" sz="2800" b="1">
                <a:solidFill>
                  <a:srgbClr val="FF5050"/>
                </a:solidFill>
              </a:rPr>
              <a:t>静电影响</a:t>
            </a:r>
            <a:r>
              <a:rPr lang="zh-CN" altLang="en-US" sz="2800" b="1">
                <a:solidFill>
                  <a:srgbClr val="000000"/>
                </a:solidFill>
              </a:rPr>
              <a:t>     不受静电影响          易受静电影响</a:t>
            </a:r>
          </a:p>
        </p:txBody>
      </p:sp>
      <p:sp>
        <p:nvSpPr>
          <p:cNvPr id="120845" name="Rectangle 13">
            <a:extLst>
              <a:ext uri="{FF2B5EF4-FFF2-40B4-BE49-F238E27FC236}">
                <a16:creationId xmlns:a16="http://schemas.microsoft.com/office/drawing/2014/main" id="{92749496-727C-4928-A444-21C18491EC0B}"/>
              </a:ext>
            </a:extLst>
          </p:cNvPr>
          <p:cNvSpPr>
            <a:spLocks noChangeArrowheads="1"/>
          </p:cNvSpPr>
          <p:nvPr/>
        </p:nvSpPr>
        <p:spPr bwMode="auto">
          <a:xfrm>
            <a:off x="914400" y="5461000"/>
            <a:ext cx="79248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pPr>
            <a:r>
              <a:rPr lang="zh-CN" altLang="en-US" sz="2800" b="1">
                <a:solidFill>
                  <a:srgbClr val="FF5050"/>
                </a:solidFill>
              </a:rPr>
              <a:t>集成工艺</a:t>
            </a:r>
            <a:r>
              <a:rPr lang="zh-CN" altLang="en-US" sz="2800" b="1">
                <a:solidFill>
                  <a:srgbClr val="000000"/>
                </a:solidFill>
              </a:rPr>
              <a:t>    不易大规模集成        适宜大规模和</a:t>
            </a:r>
          </a:p>
          <a:p>
            <a:pPr>
              <a:lnSpc>
                <a:spcPct val="90000"/>
              </a:lnSpc>
              <a:spcBef>
                <a:spcPct val="50000"/>
              </a:spcBef>
            </a:pPr>
            <a:r>
              <a:rPr lang="zh-CN" altLang="en-US" sz="2800" b="1">
                <a:solidFill>
                  <a:srgbClr val="000000"/>
                </a:solidFill>
              </a:rPr>
              <a:t>　　　　　　　　　　　　　　超大规模集成　　</a:t>
            </a:r>
          </a:p>
        </p:txBody>
      </p:sp>
      <p:sp>
        <p:nvSpPr>
          <p:cNvPr id="120846" name="Rectangle 14">
            <a:extLst>
              <a:ext uri="{FF2B5EF4-FFF2-40B4-BE49-F238E27FC236}">
                <a16:creationId xmlns:a16="http://schemas.microsoft.com/office/drawing/2014/main" id="{E60F82BC-3545-423F-9C0F-C449151DCAE4}"/>
              </a:ext>
            </a:extLst>
          </p:cNvPr>
          <p:cNvSpPr>
            <a:spLocks noChangeArrowheads="1"/>
          </p:cNvSpPr>
          <p:nvPr/>
        </p:nvSpPr>
        <p:spPr bwMode="auto">
          <a:xfrm>
            <a:off x="2743200" y="1081088"/>
            <a:ext cx="12557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a:solidFill>
                  <a:schemeClr val="accent2"/>
                </a:solidFill>
                <a:ea typeface="黑体" panose="02010609060101010101" pitchFamily="49" charset="-122"/>
              </a:rPr>
              <a:t>晶体管</a:t>
            </a:r>
          </a:p>
        </p:txBody>
      </p:sp>
      <p:sp>
        <p:nvSpPr>
          <p:cNvPr id="120847" name="Rectangle 15">
            <a:extLst>
              <a:ext uri="{FF2B5EF4-FFF2-40B4-BE49-F238E27FC236}">
                <a16:creationId xmlns:a16="http://schemas.microsoft.com/office/drawing/2014/main" id="{2587C775-46AD-41F5-B79F-471701732393}"/>
              </a:ext>
            </a:extLst>
          </p:cNvPr>
          <p:cNvSpPr>
            <a:spLocks noChangeArrowheads="1"/>
          </p:cNvSpPr>
          <p:nvPr/>
        </p:nvSpPr>
        <p:spPr bwMode="auto">
          <a:xfrm>
            <a:off x="5867400" y="1123950"/>
            <a:ext cx="16129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20000"/>
              </a:spcBef>
            </a:pPr>
            <a:r>
              <a:rPr lang="zh-CN" altLang="en-US" sz="2800" b="1">
                <a:solidFill>
                  <a:schemeClr val="accent2"/>
                </a:solidFill>
                <a:ea typeface="黑体" panose="02010609060101010101" pitchFamily="49" charset="-122"/>
              </a:rPr>
              <a:t>场效应管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20846">
                                            <p:txEl>
                                              <p:pRg st="0" end="0"/>
                                            </p:txEl>
                                          </p:spTgt>
                                        </p:tgtEl>
                                        <p:attrNameLst>
                                          <p:attrName>style.visibility</p:attrName>
                                        </p:attrNameLst>
                                      </p:cBhvr>
                                      <p:to>
                                        <p:strVal val="visible"/>
                                      </p:to>
                                    </p:set>
                                    <p:animEffect transition="in" filter="box(out)">
                                      <p:cBhvr>
                                        <p:cTn id="7" dur="500"/>
                                        <p:tgtEl>
                                          <p:spTgt spid="12084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par>
                          <p:cTn id="8" fill="hold" nodeType="afterGroup">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120847">
                                            <p:txEl>
                                              <p:pRg st="0" end="0"/>
                                            </p:txEl>
                                          </p:spTgt>
                                        </p:tgtEl>
                                        <p:attrNameLst>
                                          <p:attrName>style.visibility</p:attrName>
                                        </p:attrNameLst>
                                      </p:cBhvr>
                                      <p:to>
                                        <p:strVal val="visible"/>
                                      </p:to>
                                    </p:set>
                                    <p:animEffect transition="in" filter="box(out)">
                                      <p:cBhvr>
                                        <p:cTn id="11" dur="500"/>
                                        <p:tgtEl>
                                          <p:spTgt spid="120847">
                                            <p:txEl>
                                              <p:pRg st="0" end="0"/>
                                            </p:txEl>
                                          </p:spTgt>
                                        </p:tgtEl>
                                      </p:cBhvr>
                                    </p:animEffect>
                                  </p:childTnLst>
                                  <p:subTnLst>
                                    <p:audio>
                                      <p:cMediaNode>
                                        <p:cTn display="0" masterRel="sameClick">
                                          <p:stCondLst>
                                            <p:cond evt="begin" delay="0">
                                              <p:tn val="9"/>
                                            </p:cond>
                                          </p:stCondLst>
                                          <p:endCondLst>
                                            <p:cond evt="onStopAudio" delay="0">
                                              <p:tgtEl>
                                                <p:sldTgt/>
                                              </p:tgtEl>
                                            </p:cond>
                                          </p:endCondLst>
                                        </p:cTn>
                                        <p:tgtEl>
                                          <p:sndTgt r:embed="rId2" name="camera.wav"/>
                                        </p:tgtEl>
                                      </p:cMediaNode>
                                    </p:audio>
                                  </p:subTnLst>
                                </p:cTn>
                              </p:par>
                            </p:childTnLst>
                          </p:cTn>
                        </p:par>
                        <p:par>
                          <p:cTn id="12" fill="hold" nodeType="afterGroup">
                            <p:stCondLst>
                              <p:cond delay="1000"/>
                            </p:stCondLst>
                            <p:childTnLst>
                              <p:par>
                                <p:cTn id="13" presetID="4" presetClass="entr" presetSubtype="32" fill="hold" grpId="0" nodeType="afterEffect">
                                  <p:stCondLst>
                                    <p:cond delay="0"/>
                                  </p:stCondLst>
                                  <p:childTnLst>
                                    <p:set>
                                      <p:cBhvr>
                                        <p:cTn id="14" dur="1" fill="hold">
                                          <p:stCondLst>
                                            <p:cond delay="0"/>
                                          </p:stCondLst>
                                        </p:cTn>
                                        <p:tgtEl>
                                          <p:spTgt spid="120841">
                                            <p:txEl>
                                              <p:pRg st="0" end="0"/>
                                            </p:txEl>
                                          </p:spTgt>
                                        </p:tgtEl>
                                        <p:attrNameLst>
                                          <p:attrName>style.visibility</p:attrName>
                                        </p:attrNameLst>
                                      </p:cBhvr>
                                      <p:to>
                                        <p:strVal val="visible"/>
                                      </p:to>
                                    </p:set>
                                    <p:animEffect transition="in" filter="box(out)">
                                      <p:cBhvr>
                                        <p:cTn id="15" dur="500"/>
                                        <p:tgtEl>
                                          <p:spTgt spid="120841">
                                            <p:txEl>
                                              <p:pRg st="0" end="0"/>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wav"/>
                                        </p:tgtEl>
                                      </p:cMediaNode>
                                    </p:audio>
                                  </p:sub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120842">
                                            <p:txEl>
                                              <p:pRg st="0" end="0"/>
                                            </p:txEl>
                                          </p:spTgt>
                                        </p:tgtEl>
                                        <p:attrNameLst>
                                          <p:attrName>style.visibility</p:attrName>
                                        </p:attrNameLst>
                                      </p:cBhvr>
                                      <p:to>
                                        <p:strVal val="visible"/>
                                      </p:to>
                                    </p:set>
                                    <p:animEffect transition="in" filter="box(out)">
                                      <p:cBhvr>
                                        <p:cTn id="20" dur="500"/>
                                        <p:tgtEl>
                                          <p:spTgt spid="120842">
                                            <p:txEl>
                                              <p:pRg st="0" end="0"/>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wav"/>
                                        </p:tgtEl>
                                      </p:cMediaNode>
                                    </p:audio>
                                  </p:subTnLst>
                                </p:cTn>
                              </p:par>
                            </p:childTnLst>
                          </p:cTn>
                        </p:par>
                        <p:par>
                          <p:cTn id="21" fill="hold" nodeType="afterGroup">
                            <p:stCondLst>
                              <p:cond delay="500"/>
                            </p:stCondLst>
                            <p:childTnLst>
                              <p:par>
                                <p:cTn id="22" presetID="4" presetClass="entr" presetSubtype="32" fill="hold" grpId="0" nodeType="afterEffect">
                                  <p:stCondLst>
                                    <p:cond delay="0"/>
                                  </p:stCondLst>
                                  <p:childTnLst>
                                    <p:set>
                                      <p:cBhvr>
                                        <p:cTn id="23" dur="1" fill="hold">
                                          <p:stCondLst>
                                            <p:cond delay="0"/>
                                          </p:stCondLst>
                                        </p:cTn>
                                        <p:tgtEl>
                                          <p:spTgt spid="120842">
                                            <p:txEl>
                                              <p:pRg st="1" end="1"/>
                                            </p:txEl>
                                          </p:spTgt>
                                        </p:tgtEl>
                                        <p:attrNameLst>
                                          <p:attrName>style.visibility</p:attrName>
                                        </p:attrNameLst>
                                      </p:cBhvr>
                                      <p:to>
                                        <p:strVal val="visible"/>
                                      </p:to>
                                    </p:set>
                                    <p:animEffect transition="in" filter="box(out)">
                                      <p:cBhvr>
                                        <p:cTn id="24" dur="500"/>
                                        <p:tgtEl>
                                          <p:spTgt spid="120842">
                                            <p:txEl>
                                              <p:pRg st="1" end="1"/>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120843">
                                            <p:txEl>
                                              <p:pRg st="0" end="0"/>
                                            </p:txEl>
                                          </p:spTgt>
                                        </p:tgtEl>
                                        <p:attrNameLst>
                                          <p:attrName>style.visibility</p:attrName>
                                        </p:attrNameLst>
                                      </p:cBhvr>
                                      <p:to>
                                        <p:strVal val="visible"/>
                                      </p:to>
                                    </p:set>
                                    <p:animEffect transition="in" filter="box(out)">
                                      <p:cBhvr>
                                        <p:cTn id="29" dur="500"/>
                                        <p:tgtEl>
                                          <p:spTgt spid="120843">
                                            <p:txEl>
                                              <p:pRg st="0" end="0"/>
                                            </p:txEl>
                                          </p:spTgt>
                                        </p:tgtEl>
                                      </p:cBhvr>
                                    </p:animEffect>
                                  </p:childTnLst>
                                  <p:subTnLst>
                                    <p:audio>
                                      <p:cMediaNode>
                                        <p:cTn display="0" masterRel="sameClick">
                                          <p:stCondLst>
                                            <p:cond evt="begin" delay="0">
                                              <p:tn val="27"/>
                                            </p:cond>
                                          </p:stCondLst>
                                          <p:endCondLst>
                                            <p:cond evt="onStopAudio" delay="0">
                                              <p:tgtEl>
                                                <p:sldTgt/>
                                              </p:tgtEl>
                                            </p:cond>
                                          </p:endCondLst>
                                        </p:cTn>
                                        <p:tgtEl>
                                          <p:sndTgt r:embed="rId2" name="camera.wav"/>
                                        </p:tgtEl>
                                      </p:cMediaNode>
                                    </p:audio>
                                  </p:sub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120844">
                                            <p:txEl>
                                              <p:pRg st="0" end="0"/>
                                            </p:txEl>
                                          </p:spTgt>
                                        </p:tgtEl>
                                        <p:attrNameLst>
                                          <p:attrName>style.visibility</p:attrName>
                                        </p:attrNameLst>
                                      </p:cBhvr>
                                      <p:to>
                                        <p:strVal val="visible"/>
                                      </p:to>
                                    </p:set>
                                    <p:animEffect transition="in" filter="box(out)">
                                      <p:cBhvr>
                                        <p:cTn id="34" dur="500"/>
                                        <p:tgtEl>
                                          <p:spTgt spid="120844">
                                            <p:txEl>
                                              <p:pRg st="0" end="0"/>
                                            </p:txEl>
                                          </p:spTgt>
                                        </p:tgtEl>
                                      </p:cBhvr>
                                    </p:animEffect>
                                  </p:childTnLst>
                                  <p:subTnLst>
                                    <p:audio>
                                      <p:cMediaNode>
                                        <p:cTn display="0" masterRel="sameClick">
                                          <p:stCondLst>
                                            <p:cond evt="begin" delay="0">
                                              <p:tn val="32"/>
                                            </p:cond>
                                          </p:stCondLst>
                                          <p:endCondLst>
                                            <p:cond evt="onStopAudio" delay="0">
                                              <p:tgtEl>
                                                <p:sldTgt/>
                                              </p:tgtEl>
                                            </p:cond>
                                          </p:endCondLst>
                                        </p:cTn>
                                        <p:tgtEl>
                                          <p:sndTgt r:embed="rId2" name="camera.wav"/>
                                        </p:tgtEl>
                                      </p:cMediaNode>
                                    </p:audio>
                                  </p:sub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32" fill="hold" grpId="0" nodeType="clickEffect">
                                  <p:stCondLst>
                                    <p:cond delay="0"/>
                                  </p:stCondLst>
                                  <p:childTnLst>
                                    <p:set>
                                      <p:cBhvr>
                                        <p:cTn id="38" dur="1" fill="hold">
                                          <p:stCondLst>
                                            <p:cond delay="0"/>
                                          </p:stCondLst>
                                        </p:cTn>
                                        <p:tgtEl>
                                          <p:spTgt spid="120845">
                                            <p:txEl>
                                              <p:pRg st="0" end="0"/>
                                            </p:txEl>
                                          </p:spTgt>
                                        </p:tgtEl>
                                        <p:attrNameLst>
                                          <p:attrName>style.visibility</p:attrName>
                                        </p:attrNameLst>
                                      </p:cBhvr>
                                      <p:to>
                                        <p:strVal val="visible"/>
                                      </p:to>
                                    </p:set>
                                    <p:animEffect transition="in" filter="box(out)">
                                      <p:cBhvr>
                                        <p:cTn id="39" dur="500"/>
                                        <p:tgtEl>
                                          <p:spTgt spid="120845">
                                            <p:txEl>
                                              <p:pRg st="0" end="0"/>
                                            </p:txEl>
                                          </p:spTgt>
                                        </p:tgtEl>
                                      </p:cBhvr>
                                    </p:animEffect>
                                  </p:childTnLst>
                                  <p:subTnLst>
                                    <p:audio>
                                      <p:cMediaNode>
                                        <p:cTn display="0" masterRel="sameClick">
                                          <p:stCondLst>
                                            <p:cond evt="begin" delay="0">
                                              <p:tn val="37"/>
                                            </p:cond>
                                          </p:stCondLst>
                                          <p:endCondLst>
                                            <p:cond evt="onStopAudio" delay="0">
                                              <p:tgtEl>
                                                <p:sldTgt/>
                                              </p:tgtEl>
                                            </p:cond>
                                          </p:endCondLst>
                                        </p:cTn>
                                        <p:tgtEl>
                                          <p:sndTgt r:embed="rId2" name="camera.wav"/>
                                        </p:tgtEl>
                                      </p:cMediaNode>
                                    </p:audio>
                                  </p:subTnLst>
                                </p:cTn>
                              </p:par>
                            </p:childTnLst>
                          </p:cTn>
                        </p:par>
                        <p:par>
                          <p:cTn id="40" fill="hold" nodeType="afterGroup">
                            <p:stCondLst>
                              <p:cond delay="500"/>
                            </p:stCondLst>
                            <p:childTnLst>
                              <p:par>
                                <p:cTn id="41" presetID="4" presetClass="entr" presetSubtype="32" fill="hold" grpId="0" nodeType="afterEffect">
                                  <p:stCondLst>
                                    <p:cond delay="0"/>
                                  </p:stCondLst>
                                  <p:childTnLst>
                                    <p:set>
                                      <p:cBhvr>
                                        <p:cTn id="42" dur="1" fill="hold">
                                          <p:stCondLst>
                                            <p:cond delay="0"/>
                                          </p:stCondLst>
                                        </p:cTn>
                                        <p:tgtEl>
                                          <p:spTgt spid="120845">
                                            <p:txEl>
                                              <p:pRg st="1" end="1"/>
                                            </p:txEl>
                                          </p:spTgt>
                                        </p:tgtEl>
                                        <p:attrNameLst>
                                          <p:attrName>style.visibility</p:attrName>
                                        </p:attrNameLst>
                                      </p:cBhvr>
                                      <p:to>
                                        <p:strVal val="visible"/>
                                      </p:to>
                                    </p:set>
                                    <p:animEffect transition="in" filter="box(out)">
                                      <p:cBhvr>
                                        <p:cTn id="43" dur="500"/>
                                        <p:tgtEl>
                                          <p:spTgt spid="12084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41" grpId="0" build="p"/>
      <p:bldP spid="120842" grpId="0" build="p"/>
      <p:bldP spid="120843" grpId="0" build="p"/>
      <p:bldP spid="120844" grpId="0" build="p"/>
      <p:bldP spid="120845" grpId="0" build="p"/>
      <p:bldP spid="120846" grpId="0" build="p"/>
      <p:bldP spid="120847"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a:extLst>
              <a:ext uri="{FF2B5EF4-FFF2-40B4-BE49-F238E27FC236}">
                <a16:creationId xmlns:a16="http://schemas.microsoft.com/office/drawing/2014/main" id="{0CAB72FF-DB8B-4469-A30A-BD341DEB5EA7}"/>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21858" name="Rectangle 3">
            <a:extLst>
              <a:ext uri="{FF2B5EF4-FFF2-40B4-BE49-F238E27FC236}">
                <a16:creationId xmlns:a16="http://schemas.microsoft.com/office/drawing/2014/main" id="{966152D5-2D17-4EC2-9510-05C3F4BC0E96}"/>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21859" name="Line 4">
            <a:extLst>
              <a:ext uri="{FF2B5EF4-FFF2-40B4-BE49-F238E27FC236}">
                <a16:creationId xmlns:a16="http://schemas.microsoft.com/office/drawing/2014/main" id="{A04A6AFB-89C2-401E-A10F-F6DD94386CDB}"/>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60" name="Line 5">
            <a:extLst>
              <a:ext uri="{FF2B5EF4-FFF2-40B4-BE49-F238E27FC236}">
                <a16:creationId xmlns:a16="http://schemas.microsoft.com/office/drawing/2014/main" id="{A7940B44-A152-4629-B6A6-557EA8508F7D}"/>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61" name="Rectangle 6">
            <a:extLst>
              <a:ext uri="{FF2B5EF4-FFF2-40B4-BE49-F238E27FC236}">
                <a16:creationId xmlns:a16="http://schemas.microsoft.com/office/drawing/2014/main" id="{9B3EAC54-05B0-43DE-80B9-6C35DCE61FCC}"/>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sp>
        <p:nvSpPr>
          <p:cNvPr id="121862" name="Rectangle 7">
            <a:extLst>
              <a:ext uri="{FF2B5EF4-FFF2-40B4-BE49-F238E27FC236}">
                <a16:creationId xmlns:a16="http://schemas.microsoft.com/office/drawing/2014/main" id="{41B64648-A775-4E48-BB79-4DBF87954745}"/>
              </a:ext>
            </a:extLst>
          </p:cNvPr>
          <p:cNvSpPr>
            <a:spLocks noChangeArrowheads="1"/>
          </p:cNvSpPr>
          <p:nvPr/>
        </p:nvSpPr>
        <p:spPr bwMode="auto">
          <a:xfrm>
            <a:off x="120650" y="1905000"/>
            <a:ext cx="89154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21864" name="Rectangle 8">
            <a:extLst>
              <a:ext uri="{FF2B5EF4-FFF2-40B4-BE49-F238E27FC236}">
                <a16:creationId xmlns:a16="http://schemas.microsoft.com/office/drawing/2014/main" id="{E81FE2AC-76C0-4221-9AE8-084AE4A1747C}"/>
              </a:ext>
            </a:extLst>
          </p:cNvPr>
          <p:cNvSpPr>
            <a:spLocks noChangeArrowheads="1"/>
          </p:cNvSpPr>
          <p:nvPr/>
        </p:nvSpPr>
        <p:spPr bwMode="auto">
          <a:xfrm>
            <a:off x="838200" y="914400"/>
            <a:ext cx="345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u="sng">
                <a:solidFill>
                  <a:srgbClr val="0033CC"/>
                </a:solidFill>
              </a:rPr>
              <a:t>作业：（</a:t>
            </a:r>
            <a:r>
              <a:rPr lang="en-US" altLang="zh-CN" b="1" u="sng">
                <a:solidFill>
                  <a:srgbClr val="0033CC"/>
                </a:solidFill>
              </a:rPr>
              <a:t>P53-P57</a:t>
            </a:r>
            <a:r>
              <a:rPr lang="zh-CN" altLang="en-US" b="1" u="sng">
                <a:solidFill>
                  <a:srgbClr val="0033CC"/>
                </a:solidFill>
              </a:rPr>
              <a:t>）</a:t>
            </a:r>
          </a:p>
        </p:txBody>
      </p:sp>
      <p:sp>
        <p:nvSpPr>
          <p:cNvPr id="121865" name="Rectangle 9">
            <a:extLst>
              <a:ext uri="{FF2B5EF4-FFF2-40B4-BE49-F238E27FC236}">
                <a16:creationId xmlns:a16="http://schemas.microsoft.com/office/drawing/2014/main" id="{17DD6366-75C2-4AF7-8838-A6B8D47E42B3}"/>
              </a:ext>
            </a:extLst>
          </p:cNvPr>
          <p:cNvSpPr>
            <a:spLocks noChangeArrowheads="1"/>
          </p:cNvSpPr>
          <p:nvPr/>
        </p:nvSpPr>
        <p:spPr bwMode="auto">
          <a:xfrm>
            <a:off x="762000" y="1600200"/>
            <a:ext cx="54308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solidFill>
                  <a:srgbClr val="FF0066"/>
                </a:solidFill>
              </a:rPr>
              <a:t>习题：</a:t>
            </a:r>
            <a:r>
              <a:rPr lang="en-US" altLang="zh-CN" b="1">
                <a:solidFill>
                  <a:srgbClr val="FF0066"/>
                </a:solidFill>
              </a:rPr>
              <a:t>1.3</a:t>
            </a:r>
            <a:r>
              <a:rPr lang="zh-CN" altLang="en-US" b="1">
                <a:solidFill>
                  <a:srgbClr val="FF0066"/>
                </a:solidFill>
              </a:rPr>
              <a:t>、</a:t>
            </a:r>
            <a:r>
              <a:rPr lang="en-US" altLang="zh-CN" b="1">
                <a:solidFill>
                  <a:srgbClr val="FF0066"/>
                </a:solidFill>
              </a:rPr>
              <a:t>1.6</a:t>
            </a:r>
            <a:r>
              <a:rPr lang="zh-CN" altLang="en-US" b="1">
                <a:solidFill>
                  <a:srgbClr val="FF0066"/>
                </a:solidFill>
              </a:rPr>
              <a:t>、</a:t>
            </a:r>
            <a:r>
              <a:rPr lang="en-US" altLang="zh-CN" b="1">
                <a:solidFill>
                  <a:srgbClr val="FF0066"/>
                </a:solidFill>
              </a:rPr>
              <a:t>1.8</a:t>
            </a:r>
            <a:r>
              <a:rPr lang="zh-CN" altLang="en-US" b="1">
                <a:solidFill>
                  <a:srgbClr val="FF0066"/>
                </a:solidFill>
              </a:rPr>
              <a:t>、</a:t>
            </a:r>
            <a:r>
              <a:rPr lang="en-US" altLang="zh-CN" b="1">
                <a:solidFill>
                  <a:srgbClr val="FF0066"/>
                </a:solidFill>
              </a:rPr>
              <a:t>1.10</a:t>
            </a:r>
            <a:r>
              <a:rPr lang="zh-CN" altLang="en-US" b="1">
                <a:solidFill>
                  <a:srgbClr val="FF0066"/>
                </a:solidFill>
              </a:rPr>
              <a:t>、</a:t>
            </a:r>
            <a:r>
              <a:rPr lang="en-US" altLang="zh-CN" b="1">
                <a:solidFill>
                  <a:srgbClr val="FF0066"/>
                </a:solidFill>
              </a:rPr>
              <a:t>1.12</a:t>
            </a:r>
            <a:r>
              <a:rPr lang="zh-CN" altLang="en-US" b="1">
                <a:solidFill>
                  <a:srgbClr val="FF0066"/>
                </a:solidFill>
              </a:rPr>
              <a:t>、</a:t>
            </a:r>
            <a:r>
              <a:rPr lang="en-US" altLang="zh-CN" b="1">
                <a:solidFill>
                  <a:srgbClr val="FF0066"/>
                </a:solidFill>
              </a:rPr>
              <a:t>1.15</a:t>
            </a:r>
          </a:p>
          <a:p>
            <a:endParaRPr lang="zh-CN" altLang="en-US" b="1">
              <a:solidFill>
                <a:srgbClr val="FF0066"/>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21864">
                                            <p:txEl>
                                              <p:pRg st="0" end="0"/>
                                            </p:txEl>
                                          </p:spTgt>
                                        </p:tgtEl>
                                        <p:attrNameLst>
                                          <p:attrName>style.visibility</p:attrName>
                                        </p:attrNameLst>
                                      </p:cBhvr>
                                      <p:to>
                                        <p:strVal val="visible"/>
                                      </p:to>
                                    </p:set>
                                    <p:animEffect transition="in" filter="wipe(left)">
                                      <p:cBhvr>
                                        <p:cTn id="7" dur="300"/>
                                        <p:tgtEl>
                                          <p:spTgt spid="12186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1865">
                                            <p:txEl>
                                              <p:pRg st="0" end="0"/>
                                            </p:txEl>
                                          </p:spTgt>
                                        </p:tgtEl>
                                        <p:attrNameLst>
                                          <p:attrName>style.visibility</p:attrName>
                                        </p:attrNameLst>
                                      </p:cBhvr>
                                      <p:to>
                                        <p:strVal val="visible"/>
                                      </p:to>
                                    </p:set>
                                    <p:animEffect transition="in" filter="wipe(left)">
                                      <p:cBhvr>
                                        <p:cTn id="12" dur="500"/>
                                        <p:tgtEl>
                                          <p:spTgt spid="12186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4" grpId="0" build="p"/>
      <p:bldP spid="12186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a:extLst>
              <a:ext uri="{FF2B5EF4-FFF2-40B4-BE49-F238E27FC236}">
                <a16:creationId xmlns:a16="http://schemas.microsoft.com/office/drawing/2014/main" id="{2678FB4A-8279-4010-85F5-206BFFB31BA4}"/>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4338" name="Rectangle 3">
            <a:extLst>
              <a:ext uri="{FF2B5EF4-FFF2-40B4-BE49-F238E27FC236}">
                <a16:creationId xmlns:a16="http://schemas.microsoft.com/office/drawing/2014/main" id="{A0B6061E-57AF-4F5E-85A7-D969EF99F882}"/>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4339" name="Line 4">
            <a:extLst>
              <a:ext uri="{FF2B5EF4-FFF2-40B4-BE49-F238E27FC236}">
                <a16:creationId xmlns:a16="http://schemas.microsoft.com/office/drawing/2014/main" id="{743108BC-E9C0-4F07-BA56-09931F21FF89}"/>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0" name="Line 5">
            <a:extLst>
              <a:ext uri="{FF2B5EF4-FFF2-40B4-BE49-F238E27FC236}">
                <a16:creationId xmlns:a16="http://schemas.microsoft.com/office/drawing/2014/main" id="{2C1F733E-A7F3-4DBB-B245-839283DC2067}"/>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1" name="Rectangle 6">
            <a:extLst>
              <a:ext uri="{FF2B5EF4-FFF2-40B4-BE49-F238E27FC236}">
                <a16:creationId xmlns:a16="http://schemas.microsoft.com/office/drawing/2014/main" id="{E332F985-6F40-42ED-B45F-A13F4DDD6A29}"/>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sp>
        <p:nvSpPr>
          <p:cNvPr id="14342" name="Text Box 7">
            <a:extLst>
              <a:ext uri="{FF2B5EF4-FFF2-40B4-BE49-F238E27FC236}">
                <a16:creationId xmlns:a16="http://schemas.microsoft.com/office/drawing/2014/main" id="{D0FAF2BC-CF97-428D-BAEA-6C48924A1149}"/>
              </a:ext>
            </a:extLst>
          </p:cNvPr>
          <p:cNvSpPr txBox="1">
            <a:spLocks noChangeArrowheads="1"/>
          </p:cNvSpPr>
          <p:nvPr/>
        </p:nvSpPr>
        <p:spPr bwMode="auto">
          <a:xfrm>
            <a:off x="76200" y="609600"/>
            <a:ext cx="60975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a:solidFill>
                  <a:schemeClr val="accent2"/>
                </a:solidFill>
              </a:rPr>
              <a:t>四、</a:t>
            </a:r>
            <a:r>
              <a:rPr lang="zh-CN" altLang="en-US" sz="3200" b="1">
                <a:solidFill>
                  <a:schemeClr val="accent2"/>
                </a:solidFill>
                <a:ea typeface=""/>
                <a:cs typeface=""/>
              </a:rPr>
              <a:t>本征半导体中</a:t>
            </a:r>
            <a:r>
              <a:rPr lang="zh-CN" altLang="en-US" sz="3200" b="1">
                <a:solidFill>
                  <a:schemeClr val="accent2"/>
                </a:solidFill>
              </a:rPr>
              <a:t>载流子的浓度</a:t>
            </a:r>
          </a:p>
        </p:txBody>
      </p:sp>
      <p:sp>
        <p:nvSpPr>
          <p:cNvPr id="14344" name="Rectangle 8">
            <a:extLst>
              <a:ext uri="{FF2B5EF4-FFF2-40B4-BE49-F238E27FC236}">
                <a16:creationId xmlns:a16="http://schemas.microsoft.com/office/drawing/2014/main" id="{099D1B81-517F-4A94-9561-6F596563103E}"/>
              </a:ext>
            </a:extLst>
          </p:cNvPr>
          <p:cNvSpPr>
            <a:spLocks noChangeArrowheads="1"/>
          </p:cNvSpPr>
          <p:nvPr/>
        </p:nvSpPr>
        <p:spPr bwMode="auto">
          <a:xfrm>
            <a:off x="681038" y="2286000"/>
            <a:ext cx="72437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dirty="0"/>
              <a:t>在一定温度下</a:t>
            </a:r>
            <a:r>
              <a:rPr lang="zh-CN" altLang="en-US" b="1" dirty="0">
                <a:ea typeface=""/>
                <a:cs typeface=""/>
              </a:rPr>
              <a:t>本征半导体中</a:t>
            </a:r>
            <a:r>
              <a:rPr lang="zh-CN" altLang="en-US" b="1" dirty="0"/>
              <a:t>载流子的浓度是一定的，并且自由电子与空穴的浓度相等。</a:t>
            </a:r>
          </a:p>
        </p:txBody>
      </p:sp>
      <p:sp>
        <p:nvSpPr>
          <p:cNvPr id="14345" name="Text Box 9">
            <a:extLst>
              <a:ext uri="{FF2B5EF4-FFF2-40B4-BE49-F238E27FC236}">
                <a16:creationId xmlns:a16="http://schemas.microsoft.com/office/drawing/2014/main" id="{DDA6B454-9A7B-4623-A613-CD30992D3FEA}"/>
              </a:ext>
            </a:extLst>
          </p:cNvPr>
          <p:cNvSpPr txBox="1">
            <a:spLocks noChangeArrowheads="1"/>
          </p:cNvSpPr>
          <p:nvPr/>
        </p:nvSpPr>
        <p:spPr bwMode="auto">
          <a:xfrm>
            <a:off x="800100" y="4373563"/>
            <a:ext cx="769620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b="1" i="1" dirty="0">
                <a:solidFill>
                  <a:srgbClr val="003300"/>
                </a:solidFill>
              </a:rPr>
              <a:t>T</a:t>
            </a:r>
            <a:r>
              <a:rPr lang="en-US" altLang="zh-CN" b="1" dirty="0">
                <a:solidFill>
                  <a:srgbClr val="003300"/>
                </a:solidFill>
              </a:rPr>
              <a:t>=300 K</a:t>
            </a:r>
            <a:r>
              <a:rPr lang="zh-CN" altLang="en-US" b="1" dirty="0">
                <a:solidFill>
                  <a:srgbClr val="003300"/>
                </a:solidFill>
                <a:latin typeface="宋体" panose="02010600030101010101" pitchFamily="2" charset="-122"/>
              </a:rPr>
              <a:t>室温下,本征硅的电子和空穴浓度:</a:t>
            </a:r>
            <a:r>
              <a:rPr lang="zh-CN" altLang="en-US" b="1" dirty="0">
                <a:solidFill>
                  <a:srgbClr val="003300"/>
                </a:solidFill>
              </a:rPr>
              <a:t>                                      </a:t>
            </a:r>
          </a:p>
          <a:p>
            <a:pPr eaLnBrk="0" hangingPunct="0"/>
            <a:r>
              <a:rPr lang="zh-CN" altLang="en-US" b="1" dirty="0">
                <a:solidFill>
                  <a:srgbClr val="003300"/>
                </a:solidFill>
              </a:rPr>
              <a:t>                                      </a:t>
            </a:r>
            <a:r>
              <a:rPr lang="en-US" altLang="zh-CN" sz="2800" b="1" i="1" dirty="0">
                <a:solidFill>
                  <a:srgbClr val="FF3300"/>
                </a:solidFill>
              </a:rPr>
              <a:t>n </a:t>
            </a:r>
            <a:r>
              <a:rPr lang="en-US" altLang="zh-CN" sz="2800" b="1" dirty="0">
                <a:solidFill>
                  <a:srgbClr val="FF3300"/>
                </a:solidFill>
              </a:rPr>
              <a:t>= </a:t>
            </a:r>
            <a:r>
              <a:rPr lang="en-US" altLang="zh-CN" sz="2800" b="1" i="1" dirty="0">
                <a:solidFill>
                  <a:srgbClr val="FF3300"/>
                </a:solidFill>
              </a:rPr>
              <a:t>p </a:t>
            </a:r>
            <a:r>
              <a:rPr lang="en-US" altLang="zh-CN" sz="2800" b="1" dirty="0">
                <a:solidFill>
                  <a:srgbClr val="FF3300"/>
                </a:solidFill>
              </a:rPr>
              <a:t>=1.43×10</a:t>
            </a:r>
            <a:r>
              <a:rPr lang="en-US" altLang="zh-CN" sz="2800" b="1" baseline="30000" dirty="0">
                <a:solidFill>
                  <a:srgbClr val="FF3300"/>
                </a:solidFill>
              </a:rPr>
              <a:t>10</a:t>
            </a:r>
            <a:r>
              <a:rPr lang="en-US" altLang="zh-CN" sz="2800" b="1" dirty="0">
                <a:solidFill>
                  <a:srgbClr val="FF3300"/>
                </a:solidFill>
              </a:rPr>
              <a:t>/cm</a:t>
            </a:r>
            <a:r>
              <a:rPr lang="en-US" altLang="zh-CN" sz="2800" b="1" baseline="30000" dirty="0">
                <a:solidFill>
                  <a:srgbClr val="FF3300"/>
                </a:solidFill>
              </a:rPr>
              <a:t>3</a:t>
            </a:r>
            <a:endParaRPr lang="en-US" altLang="zh-CN" sz="2800" b="1" dirty="0">
              <a:solidFill>
                <a:srgbClr val="003300"/>
              </a:solidFill>
            </a:endParaRPr>
          </a:p>
        </p:txBody>
      </p:sp>
      <p:sp>
        <p:nvSpPr>
          <p:cNvPr id="14346" name="Rectangle 10">
            <a:extLst>
              <a:ext uri="{FF2B5EF4-FFF2-40B4-BE49-F238E27FC236}">
                <a16:creationId xmlns:a16="http://schemas.microsoft.com/office/drawing/2014/main" id="{4B5FD69F-5A20-4820-8FEF-DAF646110A2E}"/>
              </a:ext>
            </a:extLst>
          </p:cNvPr>
          <p:cNvSpPr>
            <a:spLocks noChangeArrowheads="1"/>
          </p:cNvSpPr>
          <p:nvPr/>
        </p:nvSpPr>
        <p:spPr bwMode="auto">
          <a:xfrm>
            <a:off x="3048000" y="5410200"/>
            <a:ext cx="457200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zh-CN" altLang="en-US" b="1">
                <a:solidFill>
                  <a:srgbClr val="003300"/>
                </a:solidFill>
                <a:latin typeface="宋体" panose="02010600030101010101" pitchFamily="2" charset="-122"/>
              </a:rPr>
              <a:t>本征锗的电子和空穴浓度:</a:t>
            </a:r>
            <a:r>
              <a:rPr lang="zh-CN" altLang="en-US" b="1">
                <a:solidFill>
                  <a:srgbClr val="003300"/>
                </a:solidFill>
              </a:rPr>
              <a:t>                                 　　</a:t>
            </a:r>
            <a:r>
              <a:rPr lang="en-US" altLang="zh-CN" sz="2800" b="1" i="1">
                <a:solidFill>
                  <a:srgbClr val="FF3300"/>
                </a:solidFill>
              </a:rPr>
              <a:t>n </a:t>
            </a:r>
            <a:r>
              <a:rPr lang="en-US" altLang="zh-CN" sz="2800" b="1">
                <a:solidFill>
                  <a:srgbClr val="FF3300"/>
                </a:solidFill>
              </a:rPr>
              <a:t>= </a:t>
            </a:r>
            <a:r>
              <a:rPr lang="en-US" altLang="zh-CN" sz="2800" b="1" i="1">
                <a:solidFill>
                  <a:srgbClr val="FF3300"/>
                </a:solidFill>
              </a:rPr>
              <a:t>p </a:t>
            </a:r>
            <a:r>
              <a:rPr lang="en-US" altLang="zh-CN" sz="2800" b="1">
                <a:solidFill>
                  <a:srgbClr val="FF3300"/>
                </a:solidFill>
              </a:rPr>
              <a:t>=2.38×10</a:t>
            </a:r>
            <a:r>
              <a:rPr lang="en-US" altLang="zh-CN" sz="2800" b="1" baseline="30000">
                <a:solidFill>
                  <a:srgbClr val="FF3300"/>
                </a:solidFill>
              </a:rPr>
              <a:t>13</a:t>
            </a:r>
            <a:r>
              <a:rPr lang="en-US" altLang="zh-CN" sz="2800" b="1">
                <a:solidFill>
                  <a:srgbClr val="FF3300"/>
                </a:solidFill>
              </a:rPr>
              <a:t>/cm</a:t>
            </a:r>
            <a:r>
              <a:rPr lang="en-US" altLang="zh-CN" sz="2800" b="1" baseline="30000">
                <a:solidFill>
                  <a:srgbClr val="FF3300"/>
                </a:solidFill>
              </a:rPr>
              <a:t>3</a:t>
            </a:r>
          </a:p>
        </p:txBody>
      </p:sp>
      <p:sp>
        <p:nvSpPr>
          <p:cNvPr id="14347" name="Text Box 11">
            <a:extLst>
              <a:ext uri="{FF2B5EF4-FFF2-40B4-BE49-F238E27FC236}">
                <a16:creationId xmlns:a16="http://schemas.microsoft.com/office/drawing/2014/main" id="{77253CBC-A8D4-459C-860A-7F2DD3AE5620}"/>
              </a:ext>
            </a:extLst>
          </p:cNvPr>
          <p:cNvSpPr txBox="1">
            <a:spLocks noChangeArrowheads="1"/>
          </p:cNvSpPr>
          <p:nvPr/>
        </p:nvSpPr>
        <p:spPr bwMode="auto">
          <a:xfrm>
            <a:off x="762000" y="12954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t>本征激发</a:t>
            </a:r>
          </a:p>
        </p:txBody>
      </p:sp>
      <p:sp>
        <p:nvSpPr>
          <p:cNvPr id="14348" name="Text Box 12">
            <a:extLst>
              <a:ext uri="{FF2B5EF4-FFF2-40B4-BE49-F238E27FC236}">
                <a16:creationId xmlns:a16="http://schemas.microsoft.com/office/drawing/2014/main" id="{4D7D50C1-B10C-4217-87CE-87ABB2184481}"/>
              </a:ext>
            </a:extLst>
          </p:cNvPr>
          <p:cNvSpPr txBox="1">
            <a:spLocks noChangeArrowheads="1"/>
          </p:cNvSpPr>
          <p:nvPr/>
        </p:nvSpPr>
        <p:spPr bwMode="auto">
          <a:xfrm>
            <a:off x="762000" y="16764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t>复合</a:t>
            </a:r>
          </a:p>
        </p:txBody>
      </p:sp>
      <p:sp>
        <p:nvSpPr>
          <p:cNvPr id="14349" name="AutoShape 13">
            <a:extLst>
              <a:ext uri="{FF2B5EF4-FFF2-40B4-BE49-F238E27FC236}">
                <a16:creationId xmlns:a16="http://schemas.microsoft.com/office/drawing/2014/main" id="{2E4E8F73-0EC5-423A-A7FE-1A713B489B26}"/>
              </a:ext>
            </a:extLst>
          </p:cNvPr>
          <p:cNvSpPr>
            <a:spLocks/>
          </p:cNvSpPr>
          <p:nvPr/>
        </p:nvSpPr>
        <p:spPr bwMode="auto">
          <a:xfrm>
            <a:off x="2362200" y="1447800"/>
            <a:ext cx="76200" cy="685800"/>
          </a:xfrm>
          <a:prstGeom prst="rightBrace">
            <a:avLst>
              <a:gd name="adj1" fmla="val 75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50" name="Text Box 14">
            <a:extLst>
              <a:ext uri="{FF2B5EF4-FFF2-40B4-BE49-F238E27FC236}">
                <a16:creationId xmlns:a16="http://schemas.microsoft.com/office/drawing/2014/main" id="{5D47BE7D-4999-4682-B42B-3538D6719AFF}"/>
              </a:ext>
            </a:extLst>
          </p:cNvPr>
          <p:cNvSpPr txBox="1">
            <a:spLocks noChangeArrowheads="1"/>
          </p:cNvSpPr>
          <p:nvPr/>
        </p:nvSpPr>
        <p:spPr bwMode="auto">
          <a:xfrm>
            <a:off x="2514600" y="16002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t>动态平衡</a:t>
            </a:r>
          </a:p>
        </p:txBody>
      </p:sp>
      <p:grpSp>
        <p:nvGrpSpPr>
          <p:cNvPr id="2" name="Group 15">
            <a:extLst>
              <a:ext uri="{FF2B5EF4-FFF2-40B4-BE49-F238E27FC236}">
                <a16:creationId xmlns:a16="http://schemas.microsoft.com/office/drawing/2014/main" id="{678BE498-354B-4B66-8F47-0A204B36A91B}"/>
              </a:ext>
            </a:extLst>
          </p:cNvPr>
          <p:cNvGrpSpPr>
            <a:grpSpLocks/>
          </p:cNvGrpSpPr>
          <p:nvPr/>
        </p:nvGrpSpPr>
        <p:grpSpPr bwMode="auto">
          <a:xfrm>
            <a:off x="431800" y="3159125"/>
            <a:ext cx="6075363" cy="1219200"/>
            <a:chOff x="0" y="0"/>
            <a:chExt cx="3827" cy="768"/>
          </a:xfrm>
        </p:grpSpPr>
        <p:sp>
          <p:nvSpPr>
            <p:cNvPr id="14351" name="Rectangle 16">
              <a:extLst>
                <a:ext uri="{FF2B5EF4-FFF2-40B4-BE49-F238E27FC236}">
                  <a16:creationId xmlns:a16="http://schemas.microsoft.com/office/drawing/2014/main" id="{ECFAD05B-C0A9-4360-B39F-DEA9EA0C65C9}"/>
                </a:ext>
              </a:extLst>
            </p:cNvPr>
            <p:cNvSpPr>
              <a:spLocks noChangeArrowheads="1"/>
            </p:cNvSpPr>
            <p:nvPr/>
          </p:nvSpPr>
          <p:spPr bwMode="auto">
            <a:xfrm>
              <a:off x="0" y="0"/>
              <a:ext cx="34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solidFill>
                    <a:srgbClr val="FF0000"/>
                  </a:solidFill>
                  <a:ea typeface=""/>
                  <a:cs typeface=""/>
                </a:rPr>
                <a:t>本征半导体中</a:t>
              </a:r>
              <a:r>
                <a:rPr lang="zh-CN" altLang="en-US" b="1">
                  <a:solidFill>
                    <a:srgbClr val="FF0000"/>
                  </a:solidFill>
                </a:rPr>
                <a:t>载流子的浓度公式：</a:t>
              </a:r>
            </a:p>
          </p:txBody>
        </p:sp>
        <p:graphicFrame>
          <p:nvGraphicFramePr>
            <p:cNvPr id="14352" name="Object 17">
              <a:extLst>
                <a:ext uri="{FF2B5EF4-FFF2-40B4-BE49-F238E27FC236}">
                  <a16:creationId xmlns:a16="http://schemas.microsoft.com/office/drawing/2014/main" id="{0A3642B9-2E98-45FF-B0CB-09AC986D16BC}"/>
                </a:ext>
              </a:extLst>
            </p:cNvPr>
            <p:cNvGraphicFramePr>
              <a:graphicFrameLocks noChangeAspect="1"/>
            </p:cNvGraphicFramePr>
            <p:nvPr/>
          </p:nvGraphicFramePr>
          <p:xfrm>
            <a:off x="1296" y="84"/>
            <a:ext cx="2531" cy="684"/>
          </p:xfrm>
          <a:graphic>
            <a:graphicData uri="http://schemas.openxmlformats.org/presentationml/2006/ole">
              <mc:AlternateContent xmlns:mc="http://schemas.openxmlformats.org/markup-compatibility/2006">
                <mc:Choice xmlns:v="urn:schemas-microsoft-com:vml" Requires="v">
                  <p:oleObj spid="_x0000_s14356" r:id="rId4" imgW="1309805" imgH="356064" progId="Equation.3">
                    <p:embed/>
                  </p:oleObj>
                </mc:Choice>
                <mc:Fallback>
                  <p:oleObj r:id="rId4" imgW="1309805" imgH="356064" progId="Equation.3">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6" y="84"/>
                          <a:ext cx="2531"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4347">
                                            <p:txEl>
                                              <p:pRg st="0" end="0"/>
                                            </p:txEl>
                                          </p:spTgt>
                                        </p:tgtEl>
                                        <p:attrNameLst>
                                          <p:attrName>style.visibility</p:attrName>
                                        </p:attrNameLst>
                                      </p:cBhvr>
                                      <p:to>
                                        <p:strVal val="visible"/>
                                      </p:to>
                                    </p:set>
                                    <p:animEffect transition="in" filter="box(out)">
                                      <p:cBhvr>
                                        <p:cTn id="7" dur="500"/>
                                        <p:tgtEl>
                                          <p:spTgt spid="1434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4348">
                                            <p:txEl>
                                              <p:pRg st="0" end="0"/>
                                            </p:txEl>
                                          </p:spTgt>
                                        </p:tgtEl>
                                        <p:attrNameLst>
                                          <p:attrName>style.visibility</p:attrName>
                                        </p:attrNameLst>
                                      </p:cBhvr>
                                      <p:to>
                                        <p:strVal val="visible"/>
                                      </p:to>
                                    </p:set>
                                    <p:animEffect transition="in" filter="box(out)">
                                      <p:cBhvr>
                                        <p:cTn id="12" dur="500"/>
                                        <p:tgtEl>
                                          <p:spTgt spid="14348">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4349"/>
                                        </p:tgtEl>
                                        <p:attrNameLst>
                                          <p:attrName>style.visibility</p:attrName>
                                        </p:attrNameLst>
                                      </p:cBhvr>
                                      <p:to>
                                        <p:strVal val="visible"/>
                                      </p:to>
                                    </p:set>
                                    <p:animEffect transition="in" filter="box(out)">
                                      <p:cBhvr>
                                        <p:cTn id="17" dur="500"/>
                                        <p:tgtEl>
                                          <p:spTgt spid="14349"/>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4350">
                                            <p:txEl>
                                              <p:pRg st="0" end="0"/>
                                            </p:txEl>
                                          </p:spTgt>
                                        </p:tgtEl>
                                        <p:attrNameLst>
                                          <p:attrName>style.visibility</p:attrName>
                                        </p:attrNameLst>
                                      </p:cBhvr>
                                      <p:to>
                                        <p:strVal val="visible"/>
                                      </p:to>
                                    </p:set>
                                    <p:animEffect transition="in" filter="box(out)">
                                      <p:cBhvr>
                                        <p:cTn id="22" dur="500"/>
                                        <p:tgtEl>
                                          <p:spTgt spid="14350">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4344">
                                            <p:txEl>
                                              <p:pRg st="0" end="0"/>
                                            </p:txEl>
                                          </p:spTgt>
                                        </p:tgtEl>
                                        <p:attrNameLst>
                                          <p:attrName>style.visibility</p:attrName>
                                        </p:attrNameLst>
                                      </p:cBhvr>
                                      <p:to>
                                        <p:strVal val="visible"/>
                                      </p:to>
                                    </p:set>
                                    <p:animEffect transition="in" filter="box(out)">
                                      <p:cBhvr>
                                        <p:cTn id="27" dur="500"/>
                                        <p:tgtEl>
                                          <p:spTgt spid="14344">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par>
                          <p:cTn id="28" fill="hold" nodeType="afterGroup">
                            <p:stCondLst>
                              <p:cond delay="500"/>
                            </p:stCondLst>
                            <p:childTnLst>
                              <p:par>
                                <p:cTn id="29" presetID="3" presetClass="entr" presetSubtype="10"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linds(horizontal)">
                                      <p:cBhvr>
                                        <p:cTn id="31" dur="500"/>
                                        <p:tgtEl>
                                          <p:spTgt spid="2"/>
                                        </p:tgtEl>
                                      </p:cBhvr>
                                    </p:animEffect>
                                  </p:childTnLst>
                                </p:cTn>
                              </p:par>
                            </p:childTnLst>
                          </p:cTn>
                        </p:par>
                        <p:par>
                          <p:cTn id="32" fill="hold" nodeType="afterGroup">
                            <p:stCondLst>
                              <p:cond delay="1000"/>
                            </p:stCondLst>
                            <p:childTnLst>
                              <p:par>
                                <p:cTn id="33" presetID="4" presetClass="entr" presetSubtype="32" fill="hold" grpId="0" nodeType="afterEffect">
                                  <p:stCondLst>
                                    <p:cond delay="0"/>
                                  </p:stCondLst>
                                  <p:childTnLst>
                                    <p:set>
                                      <p:cBhvr>
                                        <p:cTn id="34" dur="1" fill="hold">
                                          <p:stCondLst>
                                            <p:cond delay="0"/>
                                          </p:stCondLst>
                                        </p:cTn>
                                        <p:tgtEl>
                                          <p:spTgt spid="14345">
                                            <p:txEl>
                                              <p:pRg st="0" end="0"/>
                                            </p:txEl>
                                          </p:spTgt>
                                        </p:tgtEl>
                                        <p:attrNameLst>
                                          <p:attrName>style.visibility</p:attrName>
                                        </p:attrNameLst>
                                      </p:cBhvr>
                                      <p:to>
                                        <p:strVal val="visible"/>
                                      </p:to>
                                    </p:set>
                                    <p:animEffect transition="in" filter="box(out)">
                                      <p:cBhvr>
                                        <p:cTn id="35" dur="500"/>
                                        <p:tgtEl>
                                          <p:spTgt spid="14345">
                                            <p:txEl>
                                              <p:pRg st="0" end="0"/>
                                            </p:txEl>
                                          </p:spTgt>
                                        </p:tgtEl>
                                      </p:cBhvr>
                                    </p:animEffect>
                                  </p:childTnLst>
                                  <p:subTnLst>
                                    <p:audio>
                                      <p:cMediaNode>
                                        <p:cTn display="0" masterRel="sameClick">
                                          <p:stCondLst>
                                            <p:cond evt="begin" delay="0">
                                              <p:tn val="33"/>
                                            </p:cond>
                                          </p:stCondLst>
                                          <p:endCondLst>
                                            <p:cond evt="onStopAudio" delay="0">
                                              <p:tgtEl>
                                                <p:sldTgt/>
                                              </p:tgtEl>
                                            </p:cond>
                                          </p:endCondLst>
                                        </p:cTn>
                                        <p:tgtEl>
                                          <p:sndTgt r:embed="rId3" name="camera.wav"/>
                                        </p:tgtEl>
                                      </p:cMediaNode>
                                    </p:audio>
                                  </p:subTnLst>
                                </p:cTn>
                              </p:par>
                            </p:childTnLst>
                          </p:cTn>
                        </p:par>
                        <p:par>
                          <p:cTn id="36" fill="hold" nodeType="afterGroup">
                            <p:stCondLst>
                              <p:cond delay="1500"/>
                            </p:stCondLst>
                            <p:childTnLst>
                              <p:par>
                                <p:cTn id="37" presetID="4" presetClass="entr" presetSubtype="32" fill="hold" grpId="0" nodeType="afterEffect">
                                  <p:stCondLst>
                                    <p:cond delay="0"/>
                                  </p:stCondLst>
                                  <p:childTnLst>
                                    <p:set>
                                      <p:cBhvr>
                                        <p:cTn id="38" dur="1" fill="hold">
                                          <p:stCondLst>
                                            <p:cond delay="0"/>
                                          </p:stCondLst>
                                        </p:cTn>
                                        <p:tgtEl>
                                          <p:spTgt spid="14345">
                                            <p:txEl>
                                              <p:pRg st="1" end="1"/>
                                            </p:txEl>
                                          </p:spTgt>
                                        </p:tgtEl>
                                        <p:attrNameLst>
                                          <p:attrName>style.visibility</p:attrName>
                                        </p:attrNameLst>
                                      </p:cBhvr>
                                      <p:to>
                                        <p:strVal val="visible"/>
                                      </p:to>
                                    </p:set>
                                    <p:animEffect transition="in" filter="box(out)">
                                      <p:cBhvr>
                                        <p:cTn id="39" dur="500"/>
                                        <p:tgtEl>
                                          <p:spTgt spid="14345">
                                            <p:txEl>
                                              <p:pRg st="1" end="1"/>
                                            </p:txEl>
                                          </p:spTgt>
                                        </p:tgtEl>
                                      </p:cBhvr>
                                    </p:animEffect>
                                  </p:childTnLst>
                                  <p:subTnLst>
                                    <p:audio>
                                      <p:cMediaNode>
                                        <p:cTn display="0" masterRel="sameClick">
                                          <p:stCondLst>
                                            <p:cond evt="begin" delay="0">
                                              <p:tn val="37"/>
                                            </p:cond>
                                          </p:stCondLst>
                                          <p:endCondLst>
                                            <p:cond evt="onStopAudio" delay="0">
                                              <p:tgtEl>
                                                <p:sldTgt/>
                                              </p:tgtEl>
                                            </p:cond>
                                          </p:endCondLst>
                                        </p:cTn>
                                        <p:tgtEl>
                                          <p:sndTgt r:embed="rId3" name="camera.wav"/>
                                        </p:tgtEl>
                                      </p:cMediaNode>
                                    </p:audio>
                                  </p:sub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32" fill="hold" grpId="0" nodeType="clickEffect">
                                  <p:stCondLst>
                                    <p:cond delay="0"/>
                                  </p:stCondLst>
                                  <p:childTnLst>
                                    <p:set>
                                      <p:cBhvr>
                                        <p:cTn id="43" dur="1" fill="hold">
                                          <p:stCondLst>
                                            <p:cond delay="0"/>
                                          </p:stCondLst>
                                        </p:cTn>
                                        <p:tgtEl>
                                          <p:spTgt spid="14346">
                                            <p:txEl>
                                              <p:pRg st="0" end="0"/>
                                            </p:txEl>
                                          </p:spTgt>
                                        </p:tgtEl>
                                        <p:attrNameLst>
                                          <p:attrName>style.visibility</p:attrName>
                                        </p:attrNameLst>
                                      </p:cBhvr>
                                      <p:to>
                                        <p:strVal val="visible"/>
                                      </p:to>
                                    </p:set>
                                    <p:animEffect transition="in" filter="box(out)">
                                      <p:cBhvr>
                                        <p:cTn id="44" dur="500"/>
                                        <p:tgtEl>
                                          <p:spTgt spid="14346">
                                            <p:txEl>
                                              <p:pRg st="0" end="0"/>
                                            </p:txEl>
                                          </p:spTgt>
                                        </p:tgtEl>
                                      </p:cBhvr>
                                    </p:animEffect>
                                  </p:childTnLst>
                                  <p:subTnLst>
                                    <p:audio>
                                      <p:cMediaNode>
                                        <p:cTn display="0" masterRel="sameClick">
                                          <p:stCondLst>
                                            <p:cond evt="begin" delay="0">
                                              <p:tn val="42"/>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P spid="14344" grpId="0" build="p"/>
      <p:bldP spid="14345" grpId="0" build="p" advAuto="0"/>
      <p:bldP spid="14346" grpId="0" build="p"/>
      <p:bldP spid="14347" grpId="0" build="p"/>
      <p:bldP spid="14348" grpId="0" build="p"/>
      <p:bldP spid="14349" grpId="0" animBg="1"/>
      <p:bldP spid="1435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5362" name="Text Box 2">
            <a:extLst>
              <a:ext uri="{FF2B5EF4-FFF2-40B4-BE49-F238E27FC236}">
                <a16:creationId xmlns:a16="http://schemas.microsoft.com/office/drawing/2014/main" id="{F15EFFF8-859A-420B-960D-6EEECFFAF6D4}"/>
              </a:ext>
            </a:extLst>
          </p:cNvPr>
          <p:cNvSpPr txBox="1">
            <a:spLocks noChangeArrowheads="1"/>
          </p:cNvSpPr>
          <p:nvPr/>
        </p:nvSpPr>
        <p:spPr bwMode="auto">
          <a:xfrm>
            <a:off x="1143000" y="990600"/>
            <a:ext cx="3733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2600" b="1"/>
              <a:t>1. 半导体中两种载流子</a:t>
            </a:r>
          </a:p>
        </p:txBody>
      </p:sp>
      <p:grpSp>
        <p:nvGrpSpPr>
          <p:cNvPr id="2" name="Group 3">
            <a:extLst>
              <a:ext uri="{FF2B5EF4-FFF2-40B4-BE49-F238E27FC236}">
                <a16:creationId xmlns:a16="http://schemas.microsoft.com/office/drawing/2014/main" id="{286DD6A8-89F7-425F-B5BF-B88DF9F8CD97}"/>
              </a:ext>
            </a:extLst>
          </p:cNvPr>
          <p:cNvGrpSpPr>
            <a:grpSpLocks/>
          </p:cNvGrpSpPr>
          <p:nvPr/>
        </p:nvGrpSpPr>
        <p:grpSpPr bwMode="auto">
          <a:xfrm>
            <a:off x="4953000" y="685800"/>
            <a:ext cx="3505200" cy="1114425"/>
            <a:chOff x="0" y="0"/>
            <a:chExt cx="2208" cy="702"/>
          </a:xfrm>
        </p:grpSpPr>
        <p:sp>
          <p:nvSpPr>
            <p:cNvPr id="15364" name="Text Box 4">
              <a:extLst>
                <a:ext uri="{FF2B5EF4-FFF2-40B4-BE49-F238E27FC236}">
                  <a16:creationId xmlns:a16="http://schemas.microsoft.com/office/drawing/2014/main" id="{E589B880-AD0F-4F94-840B-8A30BCBC1C37}"/>
                </a:ext>
              </a:extLst>
            </p:cNvPr>
            <p:cNvSpPr txBox="1">
              <a:spLocks noChangeArrowheads="1"/>
            </p:cNvSpPr>
            <p:nvPr/>
          </p:nvSpPr>
          <p:spPr bwMode="auto">
            <a:xfrm>
              <a:off x="144" y="0"/>
              <a:ext cx="20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chemeClr val="accent2"/>
                  </a:solidFill>
                </a:rPr>
                <a:t>带负电的</a:t>
              </a:r>
              <a:r>
                <a:rPr lang="zh-CN" altLang="en-US" sz="2800" b="1">
                  <a:solidFill>
                    <a:srgbClr val="CC00FF"/>
                  </a:solidFill>
                </a:rPr>
                <a:t>自由电子</a:t>
              </a:r>
            </a:p>
          </p:txBody>
        </p:sp>
        <p:sp>
          <p:nvSpPr>
            <p:cNvPr id="15365" name="Text Box 5">
              <a:extLst>
                <a:ext uri="{FF2B5EF4-FFF2-40B4-BE49-F238E27FC236}">
                  <a16:creationId xmlns:a16="http://schemas.microsoft.com/office/drawing/2014/main" id="{1DB14963-D357-4C60-AB10-FD3A7A9593F9}"/>
                </a:ext>
              </a:extLst>
            </p:cNvPr>
            <p:cNvSpPr txBox="1">
              <a:spLocks noChangeArrowheads="1"/>
            </p:cNvSpPr>
            <p:nvPr/>
          </p:nvSpPr>
          <p:spPr bwMode="auto">
            <a:xfrm>
              <a:off x="144" y="375"/>
              <a:ext cx="18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chemeClr val="accent2"/>
                  </a:solidFill>
                </a:rPr>
                <a:t>带正电的</a:t>
              </a:r>
              <a:r>
                <a:rPr lang="zh-CN" altLang="en-US" sz="2800" b="1">
                  <a:solidFill>
                    <a:srgbClr val="CC00FF"/>
                  </a:solidFill>
                </a:rPr>
                <a:t>空穴</a:t>
              </a:r>
              <a:r>
                <a:rPr lang="zh-CN" altLang="en-US" sz="2800" b="1">
                  <a:solidFill>
                    <a:schemeClr val="accent2"/>
                  </a:solidFill>
                </a:rPr>
                <a:t> </a:t>
              </a:r>
            </a:p>
          </p:txBody>
        </p:sp>
        <p:sp>
          <p:nvSpPr>
            <p:cNvPr id="15366" name="AutoShape 6">
              <a:extLst>
                <a:ext uri="{FF2B5EF4-FFF2-40B4-BE49-F238E27FC236}">
                  <a16:creationId xmlns:a16="http://schemas.microsoft.com/office/drawing/2014/main" id="{6149B17C-8C3B-4B41-8553-7E91F232656B}"/>
                </a:ext>
              </a:extLst>
            </p:cNvPr>
            <p:cNvSpPr>
              <a:spLocks/>
            </p:cNvSpPr>
            <p:nvPr/>
          </p:nvSpPr>
          <p:spPr bwMode="auto">
            <a:xfrm>
              <a:off x="0" y="103"/>
              <a:ext cx="96" cy="480"/>
            </a:xfrm>
            <a:prstGeom prst="leftBrace">
              <a:avLst>
                <a:gd name="adj1" fmla="val 41644"/>
                <a:gd name="adj2" fmla="val 50000"/>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5367" name="Text Box 7">
            <a:extLst>
              <a:ext uri="{FF2B5EF4-FFF2-40B4-BE49-F238E27FC236}">
                <a16:creationId xmlns:a16="http://schemas.microsoft.com/office/drawing/2014/main" id="{68612B68-7AC8-4545-B8CE-FCA4E69BCB77}"/>
              </a:ext>
            </a:extLst>
          </p:cNvPr>
          <p:cNvSpPr txBox="1">
            <a:spLocks noChangeArrowheads="1"/>
          </p:cNvSpPr>
          <p:nvPr/>
        </p:nvSpPr>
        <p:spPr bwMode="auto">
          <a:xfrm>
            <a:off x="409575" y="1905000"/>
            <a:ext cx="83820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sz="2600" b="1" dirty="0"/>
              <a:t>　　2. 本征半导体中，自由电子和空穴总是成对出现，　　　称为 </a:t>
            </a:r>
            <a:r>
              <a:rPr lang="zh-CN" altLang="en-US" sz="2600" b="1" dirty="0">
                <a:solidFill>
                  <a:srgbClr val="CC00FF"/>
                </a:solidFill>
              </a:rPr>
              <a:t>电子 - 空穴对。</a:t>
            </a:r>
          </a:p>
        </p:txBody>
      </p:sp>
      <p:sp>
        <p:nvSpPr>
          <p:cNvPr id="15368" name="Text Box 8">
            <a:extLst>
              <a:ext uri="{FF2B5EF4-FFF2-40B4-BE49-F238E27FC236}">
                <a16:creationId xmlns:a16="http://schemas.microsoft.com/office/drawing/2014/main" id="{D904BFB6-565A-439A-AFB6-C86ACF145398}"/>
              </a:ext>
            </a:extLst>
          </p:cNvPr>
          <p:cNvSpPr txBox="1">
            <a:spLocks noChangeArrowheads="1"/>
          </p:cNvSpPr>
          <p:nvPr/>
        </p:nvSpPr>
        <p:spPr bwMode="auto">
          <a:xfrm>
            <a:off x="457200" y="2895600"/>
            <a:ext cx="82296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2600" b="1" dirty="0"/>
              <a:t>　　3. 本征半导体中</a:t>
            </a:r>
            <a:r>
              <a:rPr lang="zh-CN" altLang="en-US" sz="2600" b="1" dirty="0">
                <a:solidFill>
                  <a:srgbClr val="FF0000"/>
                </a:solidFill>
              </a:rPr>
              <a:t>自由电子</a:t>
            </a:r>
            <a:r>
              <a:rPr lang="zh-CN" altLang="en-US" sz="2600" b="1" dirty="0">
                <a:solidFill>
                  <a:schemeClr val="accent2"/>
                </a:solidFill>
              </a:rPr>
              <a:t>和</a:t>
            </a:r>
            <a:r>
              <a:rPr lang="zh-CN" altLang="en-US" sz="2600" b="1" dirty="0">
                <a:solidFill>
                  <a:srgbClr val="FF0000"/>
                </a:solidFill>
              </a:rPr>
              <a:t>空穴</a:t>
            </a:r>
            <a:r>
              <a:rPr lang="zh-CN" altLang="en-US" sz="2600" b="1" dirty="0">
                <a:solidFill>
                  <a:schemeClr val="accent2"/>
                </a:solidFill>
              </a:rPr>
              <a:t>的浓度</a:t>
            </a:r>
            <a:r>
              <a:rPr lang="zh-CN" altLang="en-US" sz="2600" b="1" dirty="0"/>
              <a:t>用 </a:t>
            </a:r>
            <a:r>
              <a:rPr lang="en-US" altLang="zh-CN" sz="2600" b="1" i="1" dirty="0" err="1"/>
              <a:t>n</a:t>
            </a:r>
            <a:r>
              <a:rPr lang="en-US" altLang="zh-CN" sz="2600" b="1" baseline="-25000" dirty="0" err="1"/>
              <a:t>i</a:t>
            </a:r>
            <a:r>
              <a:rPr lang="en-US" altLang="zh-CN" sz="2600" b="1" baseline="-25000" dirty="0"/>
              <a:t>  </a:t>
            </a:r>
            <a:r>
              <a:rPr lang="zh-CN" altLang="en-US" sz="2600" b="1" dirty="0"/>
              <a:t>和 </a:t>
            </a:r>
            <a:r>
              <a:rPr lang="en-US" altLang="zh-CN" sz="2600" b="1" i="1" dirty="0"/>
              <a:t>p</a:t>
            </a:r>
            <a:r>
              <a:rPr lang="en-US" altLang="zh-CN" sz="2600" b="1" baseline="-25000" dirty="0"/>
              <a:t>i </a:t>
            </a:r>
            <a:r>
              <a:rPr lang="zh-CN" altLang="en-US" sz="2600" b="1" baseline="-25000" dirty="0"/>
              <a:t>　　　　　　</a:t>
            </a:r>
            <a:r>
              <a:rPr lang="zh-CN" altLang="en-US" sz="2600" b="1" dirty="0"/>
              <a:t>表示，显然 </a:t>
            </a:r>
            <a:r>
              <a:rPr lang="en-US" altLang="zh-CN" sz="2600" b="1" i="1" dirty="0" err="1">
                <a:solidFill>
                  <a:srgbClr val="CC00FF"/>
                </a:solidFill>
              </a:rPr>
              <a:t>n</a:t>
            </a:r>
            <a:r>
              <a:rPr lang="en-US" altLang="zh-CN" sz="2600" b="1" baseline="-25000" dirty="0" err="1">
                <a:solidFill>
                  <a:srgbClr val="CC00FF"/>
                </a:solidFill>
              </a:rPr>
              <a:t>i</a:t>
            </a:r>
            <a:r>
              <a:rPr lang="en-US" altLang="zh-CN" sz="2600" b="1" i="1" baseline="-25000" dirty="0">
                <a:solidFill>
                  <a:srgbClr val="CC00FF"/>
                </a:solidFill>
              </a:rPr>
              <a:t> </a:t>
            </a:r>
            <a:r>
              <a:rPr lang="en-US" altLang="zh-CN" sz="2600" b="1" dirty="0">
                <a:solidFill>
                  <a:srgbClr val="CC00FF"/>
                </a:solidFill>
              </a:rPr>
              <a:t>= </a:t>
            </a:r>
            <a:r>
              <a:rPr lang="en-US" altLang="zh-CN" sz="2600" b="1" i="1" dirty="0">
                <a:solidFill>
                  <a:srgbClr val="CC00FF"/>
                </a:solidFill>
              </a:rPr>
              <a:t>p</a:t>
            </a:r>
            <a:r>
              <a:rPr lang="en-US" altLang="zh-CN" sz="2600" b="1" baseline="-25000" dirty="0">
                <a:solidFill>
                  <a:srgbClr val="CC00FF"/>
                </a:solidFill>
              </a:rPr>
              <a:t>i</a:t>
            </a:r>
            <a:r>
              <a:rPr lang="en-US" altLang="zh-CN" sz="2600" b="1" baseline="-25000" dirty="0"/>
              <a:t> </a:t>
            </a:r>
            <a:r>
              <a:rPr lang="zh-CN" altLang="en-US" sz="2600" b="1" dirty="0"/>
              <a:t>。</a:t>
            </a:r>
            <a:endParaRPr lang="zh-CN" altLang="en-US" sz="2600" b="1" baseline="-25000" dirty="0"/>
          </a:p>
        </p:txBody>
      </p:sp>
      <p:sp>
        <p:nvSpPr>
          <p:cNvPr id="15369" name="Text Box 9">
            <a:extLst>
              <a:ext uri="{FF2B5EF4-FFF2-40B4-BE49-F238E27FC236}">
                <a16:creationId xmlns:a16="http://schemas.microsoft.com/office/drawing/2014/main" id="{29AB6FB9-0076-4BE7-97AF-84C6DABDE3D8}"/>
              </a:ext>
            </a:extLst>
          </p:cNvPr>
          <p:cNvSpPr txBox="1">
            <a:spLocks noChangeArrowheads="1"/>
          </p:cNvSpPr>
          <p:nvPr/>
        </p:nvSpPr>
        <p:spPr bwMode="auto">
          <a:xfrm>
            <a:off x="381000" y="3886200"/>
            <a:ext cx="8305800"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sz="2600" b="1" dirty="0"/>
              <a:t>　　4. 由于物质的运动，自由电子和空穴不断的产生又　　　不断的复合。</a:t>
            </a:r>
            <a:r>
              <a:rPr lang="zh-CN" altLang="en-US" sz="2600" b="1" dirty="0">
                <a:solidFill>
                  <a:schemeClr val="accent2"/>
                </a:solidFill>
              </a:rPr>
              <a:t>在一定的温度下，产生与复合运动　　　会达到平衡，载流子的浓度就一定了。</a:t>
            </a:r>
          </a:p>
        </p:txBody>
      </p:sp>
      <p:sp>
        <p:nvSpPr>
          <p:cNvPr id="15370" name="Text Box 10">
            <a:extLst>
              <a:ext uri="{FF2B5EF4-FFF2-40B4-BE49-F238E27FC236}">
                <a16:creationId xmlns:a16="http://schemas.microsoft.com/office/drawing/2014/main" id="{5BB33A2D-8B5C-439D-B8A3-1C7FEC18B5D1}"/>
              </a:ext>
            </a:extLst>
          </p:cNvPr>
          <p:cNvSpPr txBox="1">
            <a:spLocks noChangeArrowheads="1"/>
          </p:cNvSpPr>
          <p:nvPr/>
        </p:nvSpPr>
        <p:spPr bwMode="auto">
          <a:xfrm>
            <a:off x="381000" y="5378450"/>
            <a:ext cx="83566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sz="2600" b="1" dirty="0"/>
              <a:t>　　5. 载流子的浓度与温度密切相关，它随着温度的升　　　高，基本按指数规律增加。</a:t>
            </a:r>
          </a:p>
        </p:txBody>
      </p:sp>
      <p:sp>
        <p:nvSpPr>
          <p:cNvPr id="15371" name="Text Box 11">
            <a:extLst>
              <a:ext uri="{FF2B5EF4-FFF2-40B4-BE49-F238E27FC236}">
                <a16:creationId xmlns:a16="http://schemas.microsoft.com/office/drawing/2014/main" id="{8D23B0E0-9C87-41CE-AFD3-BF2006B50B11}"/>
              </a:ext>
            </a:extLst>
          </p:cNvPr>
          <p:cNvSpPr txBox="1">
            <a:spLocks noChangeArrowheads="1"/>
          </p:cNvSpPr>
          <p:nvPr/>
        </p:nvSpPr>
        <p:spPr bwMode="auto">
          <a:xfrm>
            <a:off x="76200" y="533400"/>
            <a:ext cx="2133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solidFill>
                  <a:schemeClr val="accent2"/>
                </a:solidFill>
              </a:rPr>
              <a:t>小结：</a:t>
            </a:r>
            <a:r>
              <a:rPr lang="zh-CN" altLang="en-US" sz="3200" b="1">
                <a:solidFill>
                  <a:schemeClr val="hlink"/>
                </a:solidFill>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wipe(left)">
                                      <p:cBhvr>
                                        <p:cTn id="7" dur="500"/>
                                        <p:tgtEl>
                                          <p:spTgt spid="15362"/>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15367"/>
                                        </p:tgtEl>
                                        <p:attrNameLst>
                                          <p:attrName>style.visibility</p:attrName>
                                        </p:attrNameLst>
                                      </p:cBhvr>
                                      <p:to>
                                        <p:strVal val="visible"/>
                                      </p:to>
                                    </p:set>
                                    <p:animEffect transition="in" filter="checkerboard(across)">
                                      <p:cBhvr>
                                        <p:cTn id="16" dur="500"/>
                                        <p:tgtEl>
                                          <p:spTgt spid="1536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15368"/>
                                        </p:tgtEl>
                                        <p:attrNameLst>
                                          <p:attrName>style.visibility</p:attrName>
                                        </p:attrNameLst>
                                      </p:cBhvr>
                                      <p:to>
                                        <p:strVal val="visible"/>
                                      </p:to>
                                    </p:set>
                                    <p:animEffect transition="in" filter="checkerboard(across)">
                                      <p:cBhvr>
                                        <p:cTn id="21" dur="500"/>
                                        <p:tgtEl>
                                          <p:spTgt spid="1536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15369"/>
                                        </p:tgtEl>
                                        <p:attrNameLst>
                                          <p:attrName>style.visibility</p:attrName>
                                        </p:attrNameLst>
                                      </p:cBhvr>
                                      <p:to>
                                        <p:strVal val="visible"/>
                                      </p:to>
                                    </p:set>
                                    <p:animEffect transition="in" filter="checkerboard(across)">
                                      <p:cBhvr>
                                        <p:cTn id="26" dur="500"/>
                                        <p:tgtEl>
                                          <p:spTgt spid="1536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15370"/>
                                        </p:tgtEl>
                                        <p:attrNameLst>
                                          <p:attrName>style.visibility</p:attrName>
                                        </p:attrNameLst>
                                      </p:cBhvr>
                                      <p:to>
                                        <p:strVal val="visible"/>
                                      </p:to>
                                    </p:set>
                                    <p:animEffect transition="in" filter="checkerboard(across)">
                                      <p:cBhvr>
                                        <p:cTn id="31" dur="500"/>
                                        <p:tgtEl>
                                          <p:spTgt spid="15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7" grpId="0"/>
      <p:bldP spid="15368" grpId="0"/>
      <p:bldP spid="15369" grpId="0"/>
      <p:bldP spid="15370" grpId="0"/>
    </p:bld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6386" name="Text Box 2">
            <a:extLst>
              <a:ext uri="{FF2B5EF4-FFF2-40B4-BE49-F238E27FC236}">
                <a16:creationId xmlns:a16="http://schemas.microsoft.com/office/drawing/2014/main" id="{3BDEC62D-1222-427A-A4D7-B921873EDA52}"/>
              </a:ext>
            </a:extLst>
          </p:cNvPr>
          <p:cNvSpPr txBox="1">
            <a:spLocks noChangeArrowheads="1"/>
          </p:cNvSpPr>
          <p:nvPr/>
        </p:nvSpPr>
        <p:spPr bwMode="auto">
          <a:xfrm>
            <a:off x="1295400" y="882650"/>
            <a:ext cx="510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solidFill>
                  <a:srgbClr val="FF0000"/>
                </a:solidFill>
                <a:latin typeface="黑体" panose="02010609060101010101" pitchFamily="49" charset="-122"/>
                <a:ea typeface="黑体" panose="02010609060101010101" pitchFamily="49" charset="-122"/>
              </a:rPr>
              <a:t>1.1.2　杂质半导体</a:t>
            </a:r>
          </a:p>
        </p:txBody>
      </p:sp>
      <p:sp>
        <p:nvSpPr>
          <p:cNvPr id="16387" name="Text Box 3">
            <a:extLst>
              <a:ext uri="{FF2B5EF4-FFF2-40B4-BE49-F238E27FC236}">
                <a16:creationId xmlns:a16="http://schemas.microsoft.com/office/drawing/2014/main" id="{C2F8002C-3365-4D4C-87B8-F9633E4E075C}"/>
              </a:ext>
            </a:extLst>
          </p:cNvPr>
          <p:cNvSpPr txBox="1">
            <a:spLocks noChangeArrowheads="1"/>
          </p:cNvSpPr>
          <p:nvPr/>
        </p:nvSpPr>
        <p:spPr bwMode="auto">
          <a:xfrm>
            <a:off x="1219200" y="1949450"/>
            <a:ext cx="3429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600" b="1">
                <a:solidFill>
                  <a:schemeClr val="accent2"/>
                </a:solidFill>
              </a:rPr>
              <a:t>杂质半导体有两种</a:t>
            </a:r>
            <a:endParaRPr lang="zh-CN" altLang="en-US" sz="2600" b="1">
              <a:solidFill>
                <a:srgbClr val="FF0000"/>
              </a:solidFill>
              <a:cs typeface="Times New Roman" panose="02020603050405020304" pitchFamily="18" charset="0"/>
            </a:endParaRPr>
          </a:p>
        </p:txBody>
      </p:sp>
      <p:sp>
        <p:nvSpPr>
          <p:cNvPr id="16388" name="AutoShape 4">
            <a:extLst>
              <a:ext uri="{FF2B5EF4-FFF2-40B4-BE49-F238E27FC236}">
                <a16:creationId xmlns:a16="http://schemas.microsoft.com/office/drawing/2014/main" id="{F73B45A4-6184-4F03-9BA6-18B8EAD0D25B}"/>
              </a:ext>
            </a:extLst>
          </p:cNvPr>
          <p:cNvSpPr>
            <a:spLocks/>
          </p:cNvSpPr>
          <p:nvPr/>
        </p:nvSpPr>
        <p:spPr bwMode="auto">
          <a:xfrm>
            <a:off x="4343400" y="1803400"/>
            <a:ext cx="228600" cy="776288"/>
          </a:xfrm>
          <a:prstGeom prst="leftBrace">
            <a:avLst>
              <a:gd name="adj1" fmla="val 28283"/>
              <a:gd name="adj2" fmla="val 50000"/>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389" name="Text Box 5">
            <a:extLst>
              <a:ext uri="{FF2B5EF4-FFF2-40B4-BE49-F238E27FC236}">
                <a16:creationId xmlns:a16="http://schemas.microsoft.com/office/drawing/2014/main" id="{78FA98BD-BFB9-447D-8BAE-11248C5DFA9D}"/>
              </a:ext>
            </a:extLst>
          </p:cNvPr>
          <p:cNvSpPr txBox="1">
            <a:spLocks noChangeArrowheads="1"/>
          </p:cNvSpPr>
          <p:nvPr/>
        </p:nvSpPr>
        <p:spPr bwMode="auto">
          <a:xfrm>
            <a:off x="4724400" y="1630363"/>
            <a:ext cx="2514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600" b="1"/>
              <a:t>N </a:t>
            </a:r>
            <a:r>
              <a:rPr lang="zh-CN" altLang="en-US" sz="2600" b="1"/>
              <a:t>型半导体</a:t>
            </a:r>
          </a:p>
        </p:txBody>
      </p:sp>
      <p:sp>
        <p:nvSpPr>
          <p:cNvPr id="16390" name="Text Box 6">
            <a:extLst>
              <a:ext uri="{FF2B5EF4-FFF2-40B4-BE49-F238E27FC236}">
                <a16:creationId xmlns:a16="http://schemas.microsoft.com/office/drawing/2014/main" id="{6497C038-25B3-4C78-BE96-B0AF3542D4FF}"/>
              </a:ext>
            </a:extLst>
          </p:cNvPr>
          <p:cNvSpPr txBox="1">
            <a:spLocks noChangeArrowheads="1"/>
          </p:cNvSpPr>
          <p:nvPr/>
        </p:nvSpPr>
        <p:spPr bwMode="auto">
          <a:xfrm>
            <a:off x="4724400" y="2239963"/>
            <a:ext cx="2514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600" b="1"/>
              <a:t>P </a:t>
            </a:r>
            <a:r>
              <a:rPr lang="zh-CN" altLang="en-US" sz="2600" b="1"/>
              <a:t>型半导体</a:t>
            </a:r>
          </a:p>
        </p:txBody>
      </p:sp>
      <p:sp>
        <p:nvSpPr>
          <p:cNvPr id="16391" name="Text Box 7">
            <a:extLst>
              <a:ext uri="{FF2B5EF4-FFF2-40B4-BE49-F238E27FC236}">
                <a16:creationId xmlns:a16="http://schemas.microsoft.com/office/drawing/2014/main" id="{479D7911-42D8-4DDA-B26F-EA6506528C3E}"/>
              </a:ext>
            </a:extLst>
          </p:cNvPr>
          <p:cNvSpPr txBox="1">
            <a:spLocks noChangeArrowheads="1"/>
          </p:cNvSpPr>
          <p:nvPr/>
        </p:nvSpPr>
        <p:spPr bwMode="auto">
          <a:xfrm>
            <a:off x="1295400" y="2863850"/>
            <a:ext cx="434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0000FF"/>
                </a:solidFill>
              </a:rPr>
              <a:t>一、 </a:t>
            </a:r>
            <a:r>
              <a:rPr lang="en-US" altLang="zh-CN" sz="2800" b="1">
                <a:solidFill>
                  <a:srgbClr val="0000FF"/>
                </a:solidFill>
              </a:rPr>
              <a:t>N </a:t>
            </a:r>
            <a:r>
              <a:rPr lang="zh-CN" altLang="en-US" sz="2800" b="1">
                <a:solidFill>
                  <a:srgbClr val="0000FF"/>
                </a:solidFill>
              </a:rPr>
              <a:t>型半导体(</a:t>
            </a:r>
            <a:r>
              <a:rPr lang="en-US" altLang="zh-CN" sz="2800" b="1">
                <a:solidFill>
                  <a:srgbClr val="0000FF"/>
                </a:solidFill>
              </a:rPr>
              <a:t>Negative)</a:t>
            </a:r>
          </a:p>
        </p:txBody>
      </p:sp>
      <p:sp>
        <p:nvSpPr>
          <p:cNvPr id="16392" name="Text Box 8">
            <a:extLst>
              <a:ext uri="{FF2B5EF4-FFF2-40B4-BE49-F238E27FC236}">
                <a16:creationId xmlns:a16="http://schemas.microsoft.com/office/drawing/2014/main" id="{434DCD9C-B1D5-49CF-AA49-199B077471CA}"/>
              </a:ext>
            </a:extLst>
          </p:cNvPr>
          <p:cNvSpPr txBox="1">
            <a:spLocks noChangeArrowheads="1"/>
          </p:cNvSpPr>
          <p:nvPr/>
        </p:nvSpPr>
        <p:spPr bwMode="auto">
          <a:xfrm>
            <a:off x="609600" y="3505200"/>
            <a:ext cx="7924800" cy="163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0000"/>
              </a:lnSpc>
              <a:spcBef>
                <a:spcPct val="50000"/>
              </a:spcBef>
            </a:pPr>
            <a:r>
              <a:rPr lang="zh-CN" altLang="en-US" sz="2600" b="1" dirty="0"/>
              <a:t>　　在硅或锗的晶体中掺入少量的 </a:t>
            </a:r>
            <a:r>
              <a:rPr lang="zh-CN" altLang="en-US" sz="2600" b="1" dirty="0">
                <a:solidFill>
                  <a:srgbClr val="FF0000"/>
                </a:solidFill>
              </a:rPr>
              <a:t>5 价</a:t>
            </a:r>
            <a:r>
              <a:rPr lang="zh-CN" altLang="en-US" sz="2600" b="1" dirty="0"/>
              <a:t>杂质元素，如　　磷、锑、砷等，即构成 </a:t>
            </a:r>
            <a:r>
              <a:rPr lang="en-US" altLang="zh-CN" sz="2600" b="1" dirty="0">
                <a:solidFill>
                  <a:srgbClr val="FF0000"/>
                </a:solidFill>
              </a:rPr>
              <a:t>N </a:t>
            </a:r>
            <a:r>
              <a:rPr lang="zh-CN" altLang="en-US" sz="2600" b="1" dirty="0">
                <a:solidFill>
                  <a:srgbClr val="FF0000"/>
                </a:solidFill>
              </a:rPr>
              <a:t>型半导体</a:t>
            </a:r>
            <a:r>
              <a:rPr lang="zh-CN" altLang="en-US" sz="2600" b="1" dirty="0">
                <a:latin typeface="宋体" panose="02010600030101010101" pitchFamily="2" charset="-122"/>
              </a:rPr>
              <a:t>(</a:t>
            </a:r>
            <a:r>
              <a:rPr lang="zh-CN" altLang="en-US" sz="2600" b="1" dirty="0"/>
              <a:t>或称电子型　　半导体</a:t>
            </a:r>
            <a:r>
              <a:rPr lang="zh-CN" altLang="en-US" sz="2600" b="1" dirty="0">
                <a:latin typeface="宋体" panose="02010600030101010101" pitchFamily="2" charset="-122"/>
              </a:rPr>
              <a:t>)</a:t>
            </a:r>
            <a:r>
              <a:rPr lang="zh-CN" altLang="en-US" sz="2600" b="1" dirty="0"/>
              <a:t>。</a:t>
            </a:r>
          </a:p>
        </p:txBody>
      </p:sp>
      <p:sp>
        <p:nvSpPr>
          <p:cNvPr id="16393" name="Text Box 9">
            <a:extLst>
              <a:ext uri="{FF2B5EF4-FFF2-40B4-BE49-F238E27FC236}">
                <a16:creationId xmlns:a16="http://schemas.microsoft.com/office/drawing/2014/main" id="{EC4CE91E-6BA2-485D-BB52-1BC2E7E0515D}"/>
              </a:ext>
            </a:extLst>
          </p:cNvPr>
          <p:cNvSpPr txBox="1">
            <a:spLocks noChangeArrowheads="1"/>
          </p:cNvSpPr>
          <p:nvPr/>
        </p:nvSpPr>
        <p:spPr bwMode="auto">
          <a:xfrm>
            <a:off x="1524000" y="5597525"/>
            <a:ext cx="7010400" cy="498475"/>
          </a:xfrm>
          <a:prstGeom prst="rect">
            <a:avLst/>
          </a:prstGeom>
          <a:noFill/>
          <a:ln w="9525">
            <a:solidFill>
              <a:srgbClr val="99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spcBef>
                <a:spcPct val="50000"/>
              </a:spcBef>
            </a:pPr>
            <a:r>
              <a:rPr lang="zh-CN" altLang="en-US" sz="2600" b="1" dirty="0">
                <a:solidFill>
                  <a:srgbClr val="9900FF"/>
                </a:solidFill>
              </a:rPr>
              <a:t>常用的 5 价杂质元素有磷、锑、砷等。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dissolve">
                                      <p:cBhvr>
                                        <p:cTn id="7" dur="500"/>
                                        <p:tgtEl>
                                          <p:spTgt spid="16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dissolve">
                                      <p:cBhvr>
                                        <p:cTn id="12" dur="500"/>
                                        <p:tgtEl>
                                          <p:spTgt spid="16387"/>
                                        </p:tgtEl>
                                      </p:cBhvr>
                                    </p:animEffect>
                                  </p:childTnLst>
                                </p:cTn>
                              </p:par>
                            </p:childTnLst>
                          </p:cTn>
                        </p:par>
                        <p:par>
                          <p:cTn id="13" fill="hold" nodeType="afterGroup">
                            <p:stCondLst>
                              <p:cond delay="500"/>
                            </p:stCondLst>
                            <p:childTnLst>
                              <p:par>
                                <p:cTn id="14" presetID="9" presetClass="entr" presetSubtype="0" fill="hold" grpId="0" nodeType="afterEffect">
                                  <p:stCondLst>
                                    <p:cond delay="1000"/>
                                  </p:stCondLst>
                                  <p:childTnLst>
                                    <p:set>
                                      <p:cBhvr>
                                        <p:cTn id="15" dur="1" fill="hold">
                                          <p:stCondLst>
                                            <p:cond delay="0"/>
                                          </p:stCondLst>
                                        </p:cTn>
                                        <p:tgtEl>
                                          <p:spTgt spid="16388"/>
                                        </p:tgtEl>
                                        <p:attrNameLst>
                                          <p:attrName>style.visibility</p:attrName>
                                        </p:attrNameLst>
                                      </p:cBhvr>
                                      <p:to>
                                        <p:strVal val="visible"/>
                                      </p:to>
                                    </p:set>
                                    <p:animEffect transition="in" filter="dissolve">
                                      <p:cBhvr>
                                        <p:cTn id="16" dur="500"/>
                                        <p:tgtEl>
                                          <p:spTgt spid="16388"/>
                                        </p:tgtEl>
                                      </p:cBhvr>
                                    </p:animEffect>
                                  </p:childTnLst>
                                </p:cTn>
                              </p:par>
                            </p:childTnLst>
                          </p:cTn>
                        </p:par>
                        <p:par>
                          <p:cTn id="17" fill="hold" nodeType="afterGroup">
                            <p:stCondLst>
                              <p:cond delay="2000"/>
                            </p:stCondLst>
                            <p:childTnLst>
                              <p:par>
                                <p:cTn id="18" presetID="9" presetClass="entr" presetSubtype="0" fill="hold" grpId="0" nodeType="afterEffect">
                                  <p:stCondLst>
                                    <p:cond delay="1000"/>
                                  </p:stCondLst>
                                  <p:childTnLst>
                                    <p:set>
                                      <p:cBhvr>
                                        <p:cTn id="19" dur="1" fill="hold">
                                          <p:stCondLst>
                                            <p:cond delay="0"/>
                                          </p:stCondLst>
                                        </p:cTn>
                                        <p:tgtEl>
                                          <p:spTgt spid="16389"/>
                                        </p:tgtEl>
                                        <p:attrNameLst>
                                          <p:attrName>style.visibility</p:attrName>
                                        </p:attrNameLst>
                                      </p:cBhvr>
                                      <p:to>
                                        <p:strVal val="visible"/>
                                      </p:to>
                                    </p:set>
                                    <p:animEffect transition="in" filter="dissolve">
                                      <p:cBhvr>
                                        <p:cTn id="20" dur="500"/>
                                        <p:tgtEl>
                                          <p:spTgt spid="16389"/>
                                        </p:tgtEl>
                                      </p:cBhvr>
                                    </p:animEffect>
                                  </p:childTnLst>
                                </p:cTn>
                              </p:par>
                            </p:childTnLst>
                          </p:cTn>
                        </p:par>
                        <p:par>
                          <p:cTn id="21" fill="hold" nodeType="afterGroup">
                            <p:stCondLst>
                              <p:cond delay="3500"/>
                            </p:stCondLst>
                            <p:childTnLst>
                              <p:par>
                                <p:cTn id="22" presetID="9" presetClass="entr" presetSubtype="0" fill="hold" grpId="0" nodeType="afterEffect">
                                  <p:stCondLst>
                                    <p:cond delay="1000"/>
                                  </p:stCondLst>
                                  <p:childTnLst>
                                    <p:set>
                                      <p:cBhvr>
                                        <p:cTn id="23" dur="1" fill="hold">
                                          <p:stCondLst>
                                            <p:cond delay="0"/>
                                          </p:stCondLst>
                                        </p:cTn>
                                        <p:tgtEl>
                                          <p:spTgt spid="16390"/>
                                        </p:tgtEl>
                                        <p:attrNameLst>
                                          <p:attrName>style.visibility</p:attrName>
                                        </p:attrNameLst>
                                      </p:cBhvr>
                                      <p:to>
                                        <p:strVal val="visible"/>
                                      </p:to>
                                    </p:set>
                                    <p:animEffect transition="in" filter="dissolve">
                                      <p:cBhvr>
                                        <p:cTn id="24" dur="500"/>
                                        <p:tgtEl>
                                          <p:spTgt spid="1639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6391"/>
                                        </p:tgtEl>
                                        <p:attrNameLst>
                                          <p:attrName>style.visibility</p:attrName>
                                        </p:attrNameLst>
                                      </p:cBhvr>
                                      <p:to>
                                        <p:strVal val="visible"/>
                                      </p:to>
                                    </p:set>
                                    <p:animEffect transition="in" filter="dissolve">
                                      <p:cBhvr>
                                        <p:cTn id="29" dur="500"/>
                                        <p:tgtEl>
                                          <p:spTgt spid="1639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6392"/>
                                        </p:tgtEl>
                                        <p:attrNameLst>
                                          <p:attrName>style.visibility</p:attrName>
                                        </p:attrNameLst>
                                      </p:cBhvr>
                                      <p:to>
                                        <p:strVal val="visible"/>
                                      </p:to>
                                    </p:set>
                                    <p:animEffect transition="in" filter="wipe(left)">
                                      <p:cBhvr>
                                        <p:cTn id="34" dur="500"/>
                                        <p:tgtEl>
                                          <p:spTgt spid="16392"/>
                                        </p:tgtEl>
                                      </p:cBhvr>
                                    </p:animEffect>
                                  </p:childTnLst>
                                </p:cTn>
                              </p:par>
                            </p:childTnLst>
                          </p:cTn>
                        </p:par>
                        <p:par>
                          <p:cTn id="35" fill="hold" nodeType="afterGroup">
                            <p:stCondLst>
                              <p:cond delay="500"/>
                            </p:stCondLst>
                            <p:childTnLst>
                              <p:par>
                                <p:cTn id="36" presetID="23" presetClass="entr" presetSubtype="16" fill="hold" grpId="0" nodeType="afterEffect">
                                  <p:stCondLst>
                                    <p:cond delay="2000"/>
                                  </p:stCondLst>
                                  <p:childTnLst>
                                    <p:set>
                                      <p:cBhvr>
                                        <p:cTn id="37" dur="1" fill="hold">
                                          <p:stCondLst>
                                            <p:cond delay="0"/>
                                          </p:stCondLst>
                                        </p:cTn>
                                        <p:tgtEl>
                                          <p:spTgt spid="16393"/>
                                        </p:tgtEl>
                                        <p:attrNameLst>
                                          <p:attrName>style.visibility</p:attrName>
                                        </p:attrNameLst>
                                      </p:cBhvr>
                                      <p:to>
                                        <p:strVal val="visible"/>
                                      </p:to>
                                    </p:set>
                                    <p:anim calcmode="lin" valueType="num">
                                      <p:cBhvr>
                                        <p:cTn id="38" dur="500" fill="hold"/>
                                        <p:tgtEl>
                                          <p:spTgt spid="16393"/>
                                        </p:tgtEl>
                                        <p:attrNameLst>
                                          <p:attrName>ppt_w</p:attrName>
                                        </p:attrNameLst>
                                      </p:cBhvr>
                                      <p:tavLst>
                                        <p:tav tm="0">
                                          <p:val>
                                            <p:fltVal val="0"/>
                                          </p:val>
                                        </p:tav>
                                        <p:tav tm="100000">
                                          <p:val>
                                            <p:strVal val="#ppt_w"/>
                                          </p:val>
                                        </p:tav>
                                      </p:tavLst>
                                    </p:anim>
                                    <p:anim calcmode="lin" valueType="num">
                                      <p:cBhvr>
                                        <p:cTn id="39" dur="500" fill="hold"/>
                                        <p:tgtEl>
                                          <p:spTgt spid="1639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P spid="16387" grpId="0"/>
      <p:bldP spid="16388" grpId="0" animBg="1"/>
      <p:bldP spid="16389" grpId="0"/>
      <p:bldP spid="16390" grpId="0"/>
      <p:bldP spid="16391" grpId="0"/>
      <p:bldP spid="16392" grpId="0"/>
      <p:bldP spid="1639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7410" name="Text Box 2">
            <a:extLst>
              <a:ext uri="{FF2B5EF4-FFF2-40B4-BE49-F238E27FC236}">
                <a16:creationId xmlns:a16="http://schemas.microsoft.com/office/drawing/2014/main" id="{9222BE82-EEF1-419F-B3B6-864A0336623D}"/>
              </a:ext>
            </a:extLst>
          </p:cNvPr>
          <p:cNvSpPr txBox="1">
            <a:spLocks noChangeArrowheads="1"/>
          </p:cNvSpPr>
          <p:nvPr/>
        </p:nvSpPr>
        <p:spPr bwMode="auto">
          <a:xfrm>
            <a:off x="685800" y="1066800"/>
            <a:ext cx="784860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0000"/>
              </a:lnSpc>
            </a:pPr>
            <a:r>
              <a:rPr lang="zh-CN" altLang="en-US" sz="2600" b="1" dirty="0"/>
              <a:t>        本征半导体掺入 5 价元素后，原来晶体中的某些硅原子将被杂质原子代替。杂质原子最外层有 5 个价电子，其中 4 个与硅构成共价键，多余一个电子只受自身原子核吸引，在室温下即可成为自由电子。</a:t>
            </a:r>
          </a:p>
        </p:txBody>
      </p:sp>
      <p:sp>
        <p:nvSpPr>
          <p:cNvPr id="17411" name="Text Box 3">
            <a:extLst>
              <a:ext uri="{FF2B5EF4-FFF2-40B4-BE49-F238E27FC236}">
                <a16:creationId xmlns:a16="http://schemas.microsoft.com/office/drawing/2014/main" id="{86416189-5A23-48F6-80A8-6D188227A7CF}"/>
              </a:ext>
            </a:extLst>
          </p:cNvPr>
          <p:cNvSpPr txBox="1">
            <a:spLocks noChangeArrowheads="1"/>
          </p:cNvSpPr>
          <p:nvPr/>
        </p:nvSpPr>
        <p:spPr bwMode="auto">
          <a:xfrm>
            <a:off x="685800" y="3657600"/>
            <a:ext cx="7924800" cy="163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0000"/>
              </a:lnSpc>
            </a:pPr>
            <a:r>
              <a:rPr lang="zh-CN" altLang="en-US" sz="2600" b="1" dirty="0"/>
              <a:t>        自由电子浓度远大于空穴的浓度，即 </a:t>
            </a:r>
            <a:r>
              <a:rPr lang="en-US" altLang="zh-CN" sz="2600" b="1" i="1" dirty="0">
                <a:solidFill>
                  <a:srgbClr val="FF0000"/>
                </a:solidFill>
              </a:rPr>
              <a:t>n</a:t>
            </a:r>
            <a:r>
              <a:rPr lang="en-US" altLang="zh-CN" sz="2600" b="1" dirty="0">
                <a:solidFill>
                  <a:srgbClr val="FF0000"/>
                </a:solidFill>
              </a:rPr>
              <a:t> &gt;&gt; </a:t>
            </a:r>
            <a:r>
              <a:rPr lang="en-US" altLang="zh-CN" sz="2600" b="1" i="1" dirty="0">
                <a:solidFill>
                  <a:srgbClr val="FF0000"/>
                </a:solidFill>
              </a:rPr>
              <a:t>p </a:t>
            </a:r>
            <a:r>
              <a:rPr lang="zh-CN" altLang="en-US" sz="2600" b="1" dirty="0"/>
              <a:t>。</a:t>
            </a:r>
          </a:p>
          <a:p>
            <a:pPr algn="just">
              <a:lnSpc>
                <a:spcPct val="130000"/>
              </a:lnSpc>
            </a:pPr>
            <a:r>
              <a:rPr lang="zh-CN" altLang="en-US" sz="2600" b="1" dirty="0"/>
              <a:t>　　</a:t>
            </a:r>
            <a:r>
              <a:rPr lang="zh-CN" altLang="en-US" sz="2600" b="1" dirty="0">
                <a:solidFill>
                  <a:srgbClr val="9900FF"/>
                </a:solidFill>
              </a:rPr>
              <a:t>电子称为多数载流子</a:t>
            </a:r>
            <a:r>
              <a:rPr lang="zh-CN" altLang="en-US" sz="2600" b="1" dirty="0">
                <a:latin typeface="宋体" panose="02010600030101010101" pitchFamily="2" charset="-122"/>
              </a:rPr>
              <a:t>(简称多子)，</a:t>
            </a:r>
          </a:p>
          <a:p>
            <a:pPr algn="just">
              <a:lnSpc>
                <a:spcPct val="130000"/>
              </a:lnSpc>
            </a:pPr>
            <a:r>
              <a:rPr lang="zh-CN" altLang="en-US" sz="2600" b="1" dirty="0">
                <a:latin typeface="宋体" panose="02010600030101010101" pitchFamily="2" charset="-122"/>
              </a:rPr>
              <a:t>　　</a:t>
            </a:r>
            <a:r>
              <a:rPr lang="zh-CN" altLang="en-US" sz="2600" b="1" dirty="0">
                <a:solidFill>
                  <a:srgbClr val="9900FF"/>
                </a:solidFill>
                <a:latin typeface="宋体" panose="02010600030101010101" pitchFamily="2" charset="-122"/>
              </a:rPr>
              <a:t>空穴称为少数载流子</a:t>
            </a:r>
            <a:r>
              <a:rPr lang="zh-CN" altLang="en-US" sz="2600" b="1" dirty="0">
                <a:latin typeface="宋体" panose="02010600030101010101" pitchFamily="2" charset="-122"/>
              </a:rPr>
              <a:t>(简称少子)。</a:t>
            </a:r>
          </a:p>
        </p:txBody>
      </p:sp>
      <p:sp>
        <p:nvSpPr>
          <p:cNvPr id="17412" name="Rectangle 4">
            <a:extLst>
              <a:ext uri="{FF2B5EF4-FFF2-40B4-BE49-F238E27FC236}">
                <a16:creationId xmlns:a16="http://schemas.microsoft.com/office/drawing/2014/main" id="{E96C79BC-9380-4644-B2A0-A7EC328517AE}"/>
              </a:ext>
            </a:extLst>
          </p:cNvPr>
          <p:cNvSpPr>
            <a:spLocks noChangeArrowheads="1"/>
          </p:cNvSpPr>
          <p:nvPr/>
        </p:nvSpPr>
        <p:spPr bwMode="auto">
          <a:xfrm>
            <a:off x="1454150" y="5638800"/>
            <a:ext cx="44132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600" b="1" dirty="0"/>
              <a:t>5 价杂质原子称为</a:t>
            </a:r>
            <a:r>
              <a:rPr lang="zh-CN" altLang="en-US" sz="2600" b="1" dirty="0">
                <a:solidFill>
                  <a:srgbClr val="9900FF"/>
                </a:solidFill>
              </a:rPr>
              <a:t>施主原子。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dissolve">
                                      <p:cBhvr>
                                        <p:cTn id="7" dur="500"/>
                                        <p:tgtEl>
                                          <p:spTgt spid="174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411"/>
                                        </p:tgtEl>
                                        <p:attrNameLst>
                                          <p:attrName>style.visibility</p:attrName>
                                        </p:attrNameLst>
                                      </p:cBhvr>
                                      <p:to>
                                        <p:strVal val="visible"/>
                                      </p:to>
                                    </p:set>
                                    <p:animEffect transition="in" filter="dissolve">
                                      <p:cBhvr>
                                        <p:cTn id="12" dur="500"/>
                                        <p:tgtEl>
                                          <p:spTgt spid="174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7412"/>
                                        </p:tgtEl>
                                        <p:attrNameLst>
                                          <p:attrName>style.visibility</p:attrName>
                                        </p:attrNameLst>
                                      </p:cBhvr>
                                      <p:to>
                                        <p:strVal val="visible"/>
                                      </p:to>
                                    </p:set>
                                    <p:anim calcmode="lin" valueType="num">
                                      <p:cBhvr additive="base">
                                        <p:cTn id="17" dur="500" fill="hold"/>
                                        <p:tgtEl>
                                          <p:spTgt spid="17412"/>
                                        </p:tgtEl>
                                        <p:attrNameLst>
                                          <p:attrName>ppt_x</p:attrName>
                                        </p:attrNameLst>
                                      </p:cBhvr>
                                      <p:tavLst>
                                        <p:tav tm="0">
                                          <p:val>
                                            <p:strVal val="0-#ppt_w/2"/>
                                          </p:val>
                                        </p:tav>
                                        <p:tav tm="100000">
                                          <p:val>
                                            <p:strVal val="#ppt_x"/>
                                          </p:val>
                                        </p:tav>
                                      </p:tavLst>
                                    </p:anim>
                                    <p:anim calcmode="lin" valueType="num">
                                      <p:cBhvr additive="base">
                                        <p:cTn id="18" dur="500" fill="hold"/>
                                        <p:tgtEl>
                                          <p:spTgt spid="174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P spid="17411" grpId="0"/>
      <p:bldP spid="1741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588246C2-F63A-44C9-BC5F-6A3CE4A574D7}"/>
              </a:ext>
            </a:extLst>
          </p:cNvPr>
          <p:cNvGrpSpPr>
            <a:grpSpLocks/>
          </p:cNvGrpSpPr>
          <p:nvPr/>
        </p:nvGrpSpPr>
        <p:grpSpPr bwMode="auto">
          <a:xfrm>
            <a:off x="1676400" y="685800"/>
            <a:ext cx="5791200" cy="5716588"/>
            <a:chOff x="0" y="0"/>
            <a:chExt cx="3648" cy="3601"/>
          </a:xfrm>
        </p:grpSpPr>
        <p:grpSp>
          <p:nvGrpSpPr>
            <p:cNvPr id="18435" name="Group 3">
              <a:extLst>
                <a:ext uri="{FF2B5EF4-FFF2-40B4-BE49-F238E27FC236}">
                  <a16:creationId xmlns:a16="http://schemas.microsoft.com/office/drawing/2014/main" id="{6C50D7FE-2900-4A5B-960A-377FA49E5181}"/>
                </a:ext>
              </a:extLst>
            </p:cNvPr>
            <p:cNvGrpSpPr>
              <a:grpSpLocks/>
            </p:cNvGrpSpPr>
            <p:nvPr/>
          </p:nvGrpSpPr>
          <p:grpSpPr bwMode="auto">
            <a:xfrm>
              <a:off x="0" y="0"/>
              <a:ext cx="3648" cy="3601"/>
              <a:chOff x="0" y="0"/>
              <a:chExt cx="3648" cy="3601"/>
            </a:xfrm>
          </p:grpSpPr>
          <p:sp>
            <p:nvSpPr>
              <p:cNvPr id="18436" name="未知">
                <a:extLst>
                  <a:ext uri="{FF2B5EF4-FFF2-40B4-BE49-F238E27FC236}">
                    <a16:creationId xmlns:a16="http://schemas.microsoft.com/office/drawing/2014/main" id="{7D5C36FE-9099-4DCC-9587-5F5239B7CA10}"/>
                  </a:ext>
                </a:extLst>
              </p:cNvPr>
              <p:cNvSpPr>
                <a:spLocks noChangeArrowheads="1"/>
              </p:cNvSpPr>
              <p:nvPr/>
            </p:nvSpPr>
            <p:spPr bwMode="auto">
              <a:xfrm rot="4881532">
                <a:off x="672" y="2353"/>
                <a:ext cx="96" cy="288"/>
              </a:xfrm>
              <a:custGeom>
                <a:avLst/>
                <a:gdLst>
                  <a:gd name="T0" fmla="*/ 144 w 144"/>
                  <a:gd name="T1" fmla="*/ 0 h 240"/>
                  <a:gd name="T2" fmla="*/ 48 w 144"/>
                  <a:gd name="T3" fmla="*/ 96 h 240"/>
                  <a:gd name="T4" fmla="*/ 0 w 144"/>
                  <a:gd name="T5" fmla="*/ 240 h 240"/>
                </a:gdLst>
                <a:ahLst/>
                <a:cxnLst>
                  <a:cxn ang="0">
                    <a:pos x="T0" y="T1"/>
                  </a:cxn>
                  <a:cxn ang="0">
                    <a:pos x="T2" y="T3"/>
                  </a:cxn>
                  <a:cxn ang="0">
                    <a:pos x="T4" y="T5"/>
                  </a:cxn>
                </a:cxnLst>
                <a:rect l="0" t="0" r="r" b="b"/>
                <a:pathLst>
                  <a:path w="144" h="240">
                    <a:moveTo>
                      <a:pt x="144" y="0"/>
                    </a:moveTo>
                    <a:cubicBezTo>
                      <a:pt x="108" y="28"/>
                      <a:pt x="72" y="56"/>
                      <a:pt x="48" y="96"/>
                    </a:cubicBezTo>
                    <a:cubicBezTo>
                      <a:pt x="24" y="136"/>
                      <a:pt x="8" y="216"/>
                      <a:pt x="0" y="240"/>
                    </a:cubicBezTo>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437" name="未知">
                <a:extLst>
                  <a:ext uri="{FF2B5EF4-FFF2-40B4-BE49-F238E27FC236}">
                    <a16:creationId xmlns:a16="http://schemas.microsoft.com/office/drawing/2014/main" id="{46535148-3507-4AF4-9C88-04E735493095}"/>
                  </a:ext>
                </a:extLst>
              </p:cNvPr>
              <p:cNvSpPr>
                <a:spLocks noChangeArrowheads="1"/>
              </p:cNvSpPr>
              <p:nvPr/>
            </p:nvSpPr>
            <p:spPr bwMode="auto">
              <a:xfrm rot="-5219165">
                <a:off x="2832" y="961"/>
                <a:ext cx="96" cy="288"/>
              </a:xfrm>
              <a:custGeom>
                <a:avLst/>
                <a:gdLst>
                  <a:gd name="T0" fmla="*/ 144 w 144"/>
                  <a:gd name="T1" fmla="*/ 0 h 240"/>
                  <a:gd name="T2" fmla="*/ 48 w 144"/>
                  <a:gd name="T3" fmla="*/ 96 h 240"/>
                  <a:gd name="T4" fmla="*/ 0 w 144"/>
                  <a:gd name="T5" fmla="*/ 240 h 240"/>
                </a:gdLst>
                <a:ahLst/>
                <a:cxnLst>
                  <a:cxn ang="0">
                    <a:pos x="T0" y="T1"/>
                  </a:cxn>
                  <a:cxn ang="0">
                    <a:pos x="T2" y="T3"/>
                  </a:cxn>
                  <a:cxn ang="0">
                    <a:pos x="T4" y="T5"/>
                  </a:cxn>
                </a:cxnLst>
                <a:rect l="0" t="0" r="r" b="b"/>
                <a:pathLst>
                  <a:path w="144" h="240">
                    <a:moveTo>
                      <a:pt x="144" y="0"/>
                    </a:moveTo>
                    <a:cubicBezTo>
                      <a:pt x="108" y="28"/>
                      <a:pt x="72" y="56"/>
                      <a:pt x="48" y="96"/>
                    </a:cubicBezTo>
                    <a:cubicBezTo>
                      <a:pt x="24" y="136"/>
                      <a:pt x="8" y="216"/>
                      <a:pt x="0" y="240"/>
                    </a:cubicBezTo>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438" name="Oval 6">
                <a:extLst>
                  <a:ext uri="{FF2B5EF4-FFF2-40B4-BE49-F238E27FC236}">
                    <a16:creationId xmlns:a16="http://schemas.microsoft.com/office/drawing/2014/main" id="{C9A17F1D-2B7D-4301-8089-041EA5981283}"/>
                  </a:ext>
                </a:extLst>
              </p:cNvPr>
              <p:cNvSpPr>
                <a:spLocks noChangeArrowheads="1"/>
              </p:cNvSpPr>
              <p:nvPr/>
            </p:nvSpPr>
            <p:spPr bwMode="auto">
              <a:xfrm rot="-5400000">
                <a:off x="1663" y="54"/>
                <a:ext cx="1104" cy="1081"/>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39" name="Rectangle 7">
                <a:extLst>
                  <a:ext uri="{FF2B5EF4-FFF2-40B4-BE49-F238E27FC236}">
                    <a16:creationId xmlns:a16="http://schemas.microsoft.com/office/drawing/2014/main" id="{7DF0FB66-C1ED-4B22-ACD9-5A16198C627B}"/>
                  </a:ext>
                </a:extLst>
              </p:cNvPr>
              <p:cNvSpPr>
                <a:spLocks noChangeArrowheads="1"/>
              </p:cNvSpPr>
              <p:nvPr/>
            </p:nvSpPr>
            <p:spPr bwMode="auto">
              <a:xfrm rot="-5400000">
                <a:off x="1919" y="-288"/>
                <a:ext cx="624" cy="1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nvGrpSpPr>
              <p:cNvPr id="18440" name="Group 8">
                <a:extLst>
                  <a:ext uri="{FF2B5EF4-FFF2-40B4-BE49-F238E27FC236}">
                    <a16:creationId xmlns:a16="http://schemas.microsoft.com/office/drawing/2014/main" id="{FAFD60C3-D4B5-4EFF-A322-189D4723A48C}"/>
                  </a:ext>
                </a:extLst>
              </p:cNvPr>
              <p:cNvGrpSpPr>
                <a:grpSpLocks/>
              </p:cNvGrpSpPr>
              <p:nvPr/>
            </p:nvGrpSpPr>
            <p:grpSpPr bwMode="auto">
              <a:xfrm rot="-5400000">
                <a:off x="840" y="25"/>
                <a:ext cx="1152" cy="1200"/>
                <a:chOff x="0" y="0"/>
                <a:chExt cx="1152" cy="1200"/>
              </a:xfrm>
            </p:grpSpPr>
            <p:sp>
              <p:nvSpPr>
                <p:cNvPr id="18441" name="Oval 9">
                  <a:extLst>
                    <a:ext uri="{FF2B5EF4-FFF2-40B4-BE49-F238E27FC236}">
                      <a16:creationId xmlns:a16="http://schemas.microsoft.com/office/drawing/2014/main" id="{6CA6B101-69D3-427C-9EE3-CA6DE0AA6ECC}"/>
                    </a:ext>
                  </a:extLst>
                </p:cNvPr>
                <p:cNvSpPr>
                  <a:spLocks noChangeArrowheads="1"/>
                </p:cNvSpPr>
                <p:nvPr/>
              </p:nvSpPr>
              <p:spPr bwMode="auto">
                <a:xfrm>
                  <a:off x="0" y="48"/>
                  <a:ext cx="1104" cy="1081"/>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42" name="Rectangle 10">
                  <a:extLst>
                    <a:ext uri="{FF2B5EF4-FFF2-40B4-BE49-F238E27FC236}">
                      <a16:creationId xmlns:a16="http://schemas.microsoft.com/office/drawing/2014/main" id="{451C58AC-BBD0-462A-A011-34588582D1D7}"/>
                    </a:ext>
                  </a:extLst>
                </p:cNvPr>
                <p:cNvSpPr>
                  <a:spLocks noChangeArrowheads="1"/>
                </p:cNvSpPr>
                <p:nvPr/>
              </p:nvSpPr>
              <p:spPr bwMode="auto">
                <a:xfrm>
                  <a:off x="528" y="0"/>
                  <a:ext cx="624" cy="1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18443" name="Group 11">
                <a:extLst>
                  <a:ext uri="{FF2B5EF4-FFF2-40B4-BE49-F238E27FC236}">
                    <a16:creationId xmlns:a16="http://schemas.microsoft.com/office/drawing/2014/main" id="{197F200D-EF5D-4FD9-B664-DA1A7484E2E5}"/>
                  </a:ext>
                </a:extLst>
              </p:cNvPr>
              <p:cNvGrpSpPr>
                <a:grpSpLocks/>
              </p:cNvGrpSpPr>
              <p:nvPr/>
            </p:nvGrpSpPr>
            <p:grpSpPr bwMode="auto">
              <a:xfrm rot="10800000">
                <a:off x="0" y="1585"/>
                <a:ext cx="1152" cy="1200"/>
                <a:chOff x="0" y="0"/>
                <a:chExt cx="1152" cy="1200"/>
              </a:xfrm>
            </p:grpSpPr>
            <p:sp>
              <p:nvSpPr>
                <p:cNvPr id="18444" name="Oval 12">
                  <a:extLst>
                    <a:ext uri="{FF2B5EF4-FFF2-40B4-BE49-F238E27FC236}">
                      <a16:creationId xmlns:a16="http://schemas.microsoft.com/office/drawing/2014/main" id="{0420AD43-B2DC-445C-A27B-11D29C01FAF4}"/>
                    </a:ext>
                  </a:extLst>
                </p:cNvPr>
                <p:cNvSpPr>
                  <a:spLocks noChangeArrowheads="1"/>
                </p:cNvSpPr>
                <p:nvPr/>
              </p:nvSpPr>
              <p:spPr bwMode="auto">
                <a:xfrm>
                  <a:off x="0" y="48"/>
                  <a:ext cx="1104" cy="1081"/>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45" name="Rectangle 13">
                  <a:extLst>
                    <a:ext uri="{FF2B5EF4-FFF2-40B4-BE49-F238E27FC236}">
                      <a16:creationId xmlns:a16="http://schemas.microsoft.com/office/drawing/2014/main" id="{BFBB1F54-CD0F-4A7D-B484-AA32770A7E1B}"/>
                    </a:ext>
                  </a:extLst>
                </p:cNvPr>
                <p:cNvSpPr>
                  <a:spLocks noChangeArrowheads="1"/>
                </p:cNvSpPr>
                <p:nvPr/>
              </p:nvSpPr>
              <p:spPr bwMode="auto">
                <a:xfrm>
                  <a:off x="528" y="0"/>
                  <a:ext cx="624" cy="1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18446" name="Group 14">
                <a:extLst>
                  <a:ext uri="{FF2B5EF4-FFF2-40B4-BE49-F238E27FC236}">
                    <a16:creationId xmlns:a16="http://schemas.microsoft.com/office/drawing/2014/main" id="{686EFCDF-80FB-4B7A-96E3-3E24461DC62C}"/>
                  </a:ext>
                </a:extLst>
              </p:cNvPr>
              <p:cNvGrpSpPr>
                <a:grpSpLocks/>
              </p:cNvGrpSpPr>
              <p:nvPr/>
            </p:nvGrpSpPr>
            <p:grpSpPr bwMode="auto">
              <a:xfrm rot="10800000">
                <a:off x="0" y="817"/>
                <a:ext cx="1152" cy="1200"/>
                <a:chOff x="0" y="0"/>
                <a:chExt cx="1152" cy="1200"/>
              </a:xfrm>
            </p:grpSpPr>
            <p:sp>
              <p:nvSpPr>
                <p:cNvPr id="18447" name="Oval 15">
                  <a:extLst>
                    <a:ext uri="{FF2B5EF4-FFF2-40B4-BE49-F238E27FC236}">
                      <a16:creationId xmlns:a16="http://schemas.microsoft.com/office/drawing/2014/main" id="{822744E0-E16C-41EB-8406-0ADC5B5B77E4}"/>
                    </a:ext>
                  </a:extLst>
                </p:cNvPr>
                <p:cNvSpPr>
                  <a:spLocks noChangeArrowheads="1"/>
                </p:cNvSpPr>
                <p:nvPr/>
              </p:nvSpPr>
              <p:spPr bwMode="auto">
                <a:xfrm>
                  <a:off x="0" y="48"/>
                  <a:ext cx="1104" cy="1081"/>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48" name="Rectangle 16">
                  <a:extLst>
                    <a:ext uri="{FF2B5EF4-FFF2-40B4-BE49-F238E27FC236}">
                      <a16:creationId xmlns:a16="http://schemas.microsoft.com/office/drawing/2014/main" id="{936D649C-FF11-4694-B1C4-4EB5637D1B47}"/>
                    </a:ext>
                  </a:extLst>
                </p:cNvPr>
                <p:cNvSpPr>
                  <a:spLocks noChangeArrowheads="1"/>
                </p:cNvSpPr>
                <p:nvPr/>
              </p:nvSpPr>
              <p:spPr bwMode="auto">
                <a:xfrm>
                  <a:off x="528" y="0"/>
                  <a:ext cx="624" cy="1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18449" name="Group 17">
                <a:extLst>
                  <a:ext uri="{FF2B5EF4-FFF2-40B4-BE49-F238E27FC236}">
                    <a16:creationId xmlns:a16="http://schemas.microsoft.com/office/drawing/2014/main" id="{145AA3BA-A963-4141-84BB-622E3DCC6AF0}"/>
                  </a:ext>
                </a:extLst>
              </p:cNvPr>
              <p:cNvGrpSpPr>
                <a:grpSpLocks/>
              </p:cNvGrpSpPr>
              <p:nvPr/>
            </p:nvGrpSpPr>
            <p:grpSpPr bwMode="auto">
              <a:xfrm rot="5400000">
                <a:off x="792" y="2425"/>
                <a:ext cx="1152" cy="1200"/>
                <a:chOff x="0" y="0"/>
                <a:chExt cx="1152" cy="1200"/>
              </a:xfrm>
            </p:grpSpPr>
            <p:sp>
              <p:nvSpPr>
                <p:cNvPr id="18450" name="Oval 18">
                  <a:extLst>
                    <a:ext uri="{FF2B5EF4-FFF2-40B4-BE49-F238E27FC236}">
                      <a16:creationId xmlns:a16="http://schemas.microsoft.com/office/drawing/2014/main" id="{A6CE4810-6921-4A6A-8DF3-D01EC43C0691}"/>
                    </a:ext>
                  </a:extLst>
                </p:cNvPr>
                <p:cNvSpPr>
                  <a:spLocks noChangeArrowheads="1"/>
                </p:cNvSpPr>
                <p:nvPr/>
              </p:nvSpPr>
              <p:spPr bwMode="auto">
                <a:xfrm>
                  <a:off x="0" y="48"/>
                  <a:ext cx="1104" cy="1081"/>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51" name="Rectangle 19">
                  <a:extLst>
                    <a:ext uri="{FF2B5EF4-FFF2-40B4-BE49-F238E27FC236}">
                      <a16:creationId xmlns:a16="http://schemas.microsoft.com/office/drawing/2014/main" id="{2AC53D95-DDB8-4307-9BAC-A23D1EFEB348}"/>
                    </a:ext>
                  </a:extLst>
                </p:cNvPr>
                <p:cNvSpPr>
                  <a:spLocks noChangeArrowheads="1"/>
                </p:cNvSpPr>
                <p:nvPr/>
              </p:nvSpPr>
              <p:spPr bwMode="auto">
                <a:xfrm>
                  <a:off x="528" y="0"/>
                  <a:ext cx="624" cy="1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18452" name="Group 20">
                <a:extLst>
                  <a:ext uri="{FF2B5EF4-FFF2-40B4-BE49-F238E27FC236}">
                    <a16:creationId xmlns:a16="http://schemas.microsoft.com/office/drawing/2014/main" id="{0CA6FD91-D346-4066-8D80-6B72A2150B24}"/>
                  </a:ext>
                </a:extLst>
              </p:cNvPr>
              <p:cNvGrpSpPr>
                <a:grpSpLocks/>
              </p:cNvGrpSpPr>
              <p:nvPr/>
            </p:nvGrpSpPr>
            <p:grpSpPr bwMode="auto">
              <a:xfrm rot="5400000">
                <a:off x="1656" y="2425"/>
                <a:ext cx="1152" cy="1200"/>
                <a:chOff x="0" y="0"/>
                <a:chExt cx="1152" cy="1200"/>
              </a:xfrm>
            </p:grpSpPr>
            <p:sp>
              <p:nvSpPr>
                <p:cNvPr id="18453" name="Oval 21">
                  <a:extLst>
                    <a:ext uri="{FF2B5EF4-FFF2-40B4-BE49-F238E27FC236}">
                      <a16:creationId xmlns:a16="http://schemas.microsoft.com/office/drawing/2014/main" id="{C8F79800-B284-4323-B8E9-6C6C9A09E0A9}"/>
                    </a:ext>
                  </a:extLst>
                </p:cNvPr>
                <p:cNvSpPr>
                  <a:spLocks noChangeArrowheads="1"/>
                </p:cNvSpPr>
                <p:nvPr/>
              </p:nvSpPr>
              <p:spPr bwMode="auto">
                <a:xfrm>
                  <a:off x="0" y="48"/>
                  <a:ext cx="1104" cy="1081"/>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54" name="Rectangle 22">
                  <a:extLst>
                    <a:ext uri="{FF2B5EF4-FFF2-40B4-BE49-F238E27FC236}">
                      <a16:creationId xmlns:a16="http://schemas.microsoft.com/office/drawing/2014/main" id="{9E4DFFF7-A4CC-40CC-9DFC-A40D39596568}"/>
                    </a:ext>
                  </a:extLst>
                </p:cNvPr>
                <p:cNvSpPr>
                  <a:spLocks noChangeArrowheads="1"/>
                </p:cNvSpPr>
                <p:nvPr/>
              </p:nvSpPr>
              <p:spPr bwMode="auto">
                <a:xfrm>
                  <a:off x="528" y="0"/>
                  <a:ext cx="624" cy="1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18455" name="Group 23">
                <a:extLst>
                  <a:ext uri="{FF2B5EF4-FFF2-40B4-BE49-F238E27FC236}">
                    <a16:creationId xmlns:a16="http://schemas.microsoft.com/office/drawing/2014/main" id="{9D901199-AE9C-4347-A73A-E741F44FE6A3}"/>
                  </a:ext>
                </a:extLst>
              </p:cNvPr>
              <p:cNvGrpSpPr>
                <a:grpSpLocks/>
              </p:cNvGrpSpPr>
              <p:nvPr/>
            </p:nvGrpSpPr>
            <p:grpSpPr bwMode="auto">
              <a:xfrm>
                <a:off x="2496" y="817"/>
                <a:ext cx="1152" cy="1200"/>
                <a:chOff x="0" y="0"/>
                <a:chExt cx="1152" cy="1200"/>
              </a:xfrm>
            </p:grpSpPr>
            <p:sp>
              <p:nvSpPr>
                <p:cNvPr id="18456" name="Oval 24">
                  <a:extLst>
                    <a:ext uri="{FF2B5EF4-FFF2-40B4-BE49-F238E27FC236}">
                      <a16:creationId xmlns:a16="http://schemas.microsoft.com/office/drawing/2014/main" id="{2CF82830-2733-43B0-8918-A355286550C4}"/>
                    </a:ext>
                  </a:extLst>
                </p:cNvPr>
                <p:cNvSpPr>
                  <a:spLocks noChangeArrowheads="1"/>
                </p:cNvSpPr>
                <p:nvPr/>
              </p:nvSpPr>
              <p:spPr bwMode="auto">
                <a:xfrm>
                  <a:off x="0" y="48"/>
                  <a:ext cx="1104" cy="1081"/>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57" name="Rectangle 25">
                  <a:extLst>
                    <a:ext uri="{FF2B5EF4-FFF2-40B4-BE49-F238E27FC236}">
                      <a16:creationId xmlns:a16="http://schemas.microsoft.com/office/drawing/2014/main" id="{B5FB6CE0-80BE-4EF1-B4F6-86A9A86E5410}"/>
                    </a:ext>
                  </a:extLst>
                </p:cNvPr>
                <p:cNvSpPr>
                  <a:spLocks noChangeArrowheads="1"/>
                </p:cNvSpPr>
                <p:nvPr/>
              </p:nvSpPr>
              <p:spPr bwMode="auto">
                <a:xfrm>
                  <a:off x="528" y="0"/>
                  <a:ext cx="624" cy="1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18458" name="Group 26">
                <a:extLst>
                  <a:ext uri="{FF2B5EF4-FFF2-40B4-BE49-F238E27FC236}">
                    <a16:creationId xmlns:a16="http://schemas.microsoft.com/office/drawing/2014/main" id="{E077485C-D44F-4073-9684-71252F8E2A63}"/>
                  </a:ext>
                </a:extLst>
              </p:cNvPr>
              <p:cNvGrpSpPr>
                <a:grpSpLocks/>
              </p:cNvGrpSpPr>
              <p:nvPr/>
            </p:nvGrpSpPr>
            <p:grpSpPr bwMode="auto">
              <a:xfrm>
                <a:off x="2496" y="1633"/>
                <a:ext cx="1152" cy="1200"/>
                <a:chOff x="0" y="0"/>
                <a:chExt cx="1152" cy="1200"/>
              </a:xfrm>
            </p:grpSpPr>
            <p:sp>
              <p:nvSpPr>
                <p:cNvPr id="18459" name="Oval 27">
                  <a:extLst>
                    <a:ext uri="{FF2B5EF4-FFF2-40B4-BE49-F238E27FC236}">
                      <a16:creationId xmlns:a16="http://schemas.microsoft.com/office/drawing/2014/main" id="{EB520DEF-2C35-4609-B50F-AECFFE7C5789}"/>
                    </a:ext>
                  </a:extLst>
                </p:cNvPr>
                <p:cNvSpPr>
                  <a:spLocks noChangeArrowheads="1"/>
                </p:cNvSpPr>
                <p:nvPr/>
              </p:nvSpPr>
              <p:spPr bwMode="auto">
                <a:xfrm>
                  <a:off x="0" y="48"/>
                  <a:ext cx="1104" cy="1081"/>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60" name="Rectangle 28">
                  <a:extLst>
                    <a:ext uri="{FF2B5EF4-FFF2-40B4-BE49-F238E27FC236}">
                      <a16:creationId xmlns:a16="http://schemas.microsoft.com/office/drawing/2014/main" id="{9DEF9FA3-D2E5-4C1B-A60A-3BD9639A45F4}"/>
                    </a:ext>
                  </a:extLst>
                </p:cNvPr>
                <p:cNvSpPr>
                  <a:spLocks noChangeArrowheads="1"/>
                </p:cNvSpPr>
                <p:nvPr/>
              </p:nvSpPr>
              <p:spPr bwMode="auto">
                <a:xfrm>
                  <a:off x="528" y="0"/>
                  <a:ext cx="624" cy="1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sp>
            <p:nvSpPr>
              <p:cNvPr id="18461" name="Oval 29">
                <a:extLst>
                  <a:ext uri="{FF2B5EF4-FFF2-40B4-BE49-F238E27FC236}">
                    <a16:creationId xmlns:a16="http://schemas.microsoft.com/office/drawing/2014/main" id="{6C9F7ABF-4EDF-4221-B125-0CB6E836D1A1}"/>
                  </a:ext>
                </a:extLst>
              </p:cNvPr>
              <p:cNvSpPr>
                <a:spLocks noChangeArrowheads="1"/>
              </p:cNvSpPr>
              <p:nvPr/>
            </p:nvSpPr>
            <p:spPr bwMode="auto">
              <a:xfrm>
                <a:off x="864" y="870"/>
                <a:ext cx="1104" cy="1081"/>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62" name="Oval 30">
                <a:extLst>
                  <a:ext uri="{FF2B5EF4-FFF2-40B4-BE49-F238E27FC236}">
                    <a16:creationId xmlns:a16="http://schemas.microsoft.com/office/drawing/2014/main" id="{C930ACC8-F68A-4CAD-8720-1EF1A5EE0AEB}"/>
                  </a:ext>
                </a:extLst>
              </p:cNvPr>
              <p:cNvSpPr>
                <a:spLocks noChangeArrowheads="1"/>
              </p:cNvSpPr>
              <p:nvPr/>
            </p:nvSpPr>
            <p:spPr bwMode="auto">
              <a:xfrm>
                <a:off x="1680" y="865"/>
                <a:ext cx="1104" cy="1081"/>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63" name="Oval 31">
                <a:extLst>
                  <a:ext uri="{FF2B5EF4-FFF2-40B4-BE49-F238E27FC236}">
                    <a16:creationId xmlns:a16="http://schemas.microsoft.com/office/drawing/2014/main" id="{8397C611-8243-4430-9F38-E59C768A2D44}"/>
                  </a:ext>
                </a:extLst>
              </p:cNvPr>
              <p:cNvSpPr>
                <a:spLocks noChangeArrowheads="1"/>
              </p:cNvSpPr>
              <p:nvPr/>
            </p:nvSpPr>
            <p:spPr bwMode="auto">
              <a:xfrm>
                <a:off x="864" y="1656"/>
                <a:ext cx="1104" cy="1081"/>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64" name="Oval 32">
                <a:extLst>
                  <a:ext uri="{FF2B5EF4-FFF2-40B4-BE49-F238E27FC236}">
                    <a16:creationId xmlns:a16="http://schemas.microsoft.com/office/drawing/2014/main" id="{E85B5BC5-E97D-4A34-B305-CD28700DE682}"/>
                  </a:ext>
                </a:extLst>
              </p:cNvPr>
              <p:cNvSpPr>
                <a:spLocks noChangeArrowheads="1"/>
              </p:cNvSpPr>
              <p:nvPr/>
            </p:nvSpPr>
            <p:spPr bwMode="auto">
              <a:xfrm>
                <a:off x="1680" y="1656"/>
                <a:ext cx="1104" cy="1081"/>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65" name="Oval 33">
                <a:extLst>
                  <a:ext uri="{FF2B5EF4-FFF2-40B4-BE49-F238E27FC236}">
                    <a16:creationId xmlns:a16="http://schemas.microsoft.com/office/drawing/2014/main" id="{C7AE9D61-123E-40D0-9924-B51DE71D9283}"/>
                  </a:ext>
                </a:extLst>
              </p:cNvPr>
              <p:cNvSpPr>
                <a:spLocks noChangeArrowheads="1"/>
              </p:cNvSpPr>
              <p:nvPr/>
            </p:nvSpPr>
            <p:spPr bwMode="auto">
              <a:xfrm>
                <a:off x="1536" y="1774"/>
                <a:ext cx="53"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8466" name="Oval 34">
                <a:extLst>
                  <a:ext uri="{FF2B5EF4-FFF2-40B4-BE49-F238E27FC236}">
                    <a16:creationId xmlns:a16="http://schemas.microsoft.com/office/drawing/2014/main" id="{65128569-D835-4092-9B98-8FA1B7ADA6A1}"/>
                  </a:ext>
                </a:extLst>
              </p:cNvPr>
              <p:cNvSpPr>
                <a:spLocks noChangeArrowheads="1"/>
              </p:cNvSpPr>
              <p:nvPr/>
            </p:nvSpPr>
            <p:spPr bwMode="auto">
              <a:xfrm>
                <a:off x="1680" y="1654"/>
                <a:ext cx="293" cy="289"/>
              </a:xfrm>
              <a:prstGeom prst="ellipse">
                <a:avLst/>
              </a:prstGeom>
              <a:solidFill>
                <a:srgbClr val="FFFF66"/>
              </a:solidFill>
              <a:ln w="25400">
                <a:solidFill>
                  <a:schemeClr val="tx1"/>
                </a:solidFill>
                <a:round/>
                <a:headEnd/>
                <a:tailEnd/>
              </a:ln>
            </p:spPr>
            <p:txBody>
              <a:bodyPr wrap="none" anchor="ctr"/>
              <a:lstStyle/>
              <a:p>
                <a:endParaRPr lang="zh-CN" altLang="en-US"/>
              </a:p>
            </p:txBody>
          </p:sp>
          <p:sp>
            <p:nvSpPr>
              <p:cNvPr id="18467" name="Oval 35">
                <a:extLst>
                  <a:ext uri="{FF2B5EF4-FFF2-40B4-BE49-F238E27FC236}">
                    <a16:creationId xmlns:a16="http://schemas.microsoft.com/office/drawing/2014/main" id="{7B28421B-4B2B-41C1-9DC5-A0AED255A997}"/>
                  </a:ext>
                </a:extLst>
              </p:cNvPr>
              <p:cNvSpPr>
                <a:spLocks noChangeArrowheads="1"/>
              </p:cNvSpPr>
              <p:nvPr/>
            </p:nvSpPr>
            <p:spPr bwMode="auto">
              <a:xfrm>
                <a:off x="1776" y="2017"/>
                <a:ext cx="52"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8468" name="Oval 36">
                <a:extLst>
                  <a:ext uri="{FF2B5EF4-FFF2-40B4-BE49-F238E27FC236}">
                    <a16:creationId xmlns:a16="http://schemas.microsoft.com/office/drawing/2014/main" id="{21941698-0908-407C-96CA-A45EEA957F2A}"/>
                  </a:ext>
                </a:extLst>
              </p:cNvPr>
              <p:cNvSpPr>
                <a:spLocks noChangeArrowheads="1"/>
              </p:cNvSpPr>
              <p:nvPr/>
            </p:nvSpPr>
            <p:spPr bwMode="auto">
              <a:xfrm>
                <a:off x="2059" y="1777"/>
                <a:ext cx="53"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8469" name="Oval 37">
                <a:extLst>
                  <a:ext uri="{FF2B5EF4-FFF2-40B4-BE49-F238E27FC236}">
                    <a16:creationId xmlns:a16="http://schemas.microsoft.com/office/drawing/2014/main" id="{4A15DE78-B909-43B0-9768-C83ECAAEB641}"/>
                  </a:ext>
                </a:extLst>
              </p:cNvPr>
              <p:cNvSpPr>
                <a:spLocks noChangeArrowheads="1"/>
              </p:cNvSpPr>
              <p:nvPr/>
            </p:nvSpPr>
            <p:spPr bwMode="auto">
              <a:xfrm>
                <a:off x="1776" y="1537"/>
                <a:ext cx="52" cy="51"/>
              </a:xfrm>
              <a:prstGeom prst="ellipse">
                <a:avLst/>
              </a:prstGeom>
              <a:solidFill>
                <a:schemeClr val="tx1"/>
              </a:solidFill>
              <a:ln w="19050">
                <a:solidFill>
                  <a:schemeClr val="tx1"/>
                </a:solidFill>
                <a:round/>
                <a:headEnd/>
                <a:tailEnd/>
              </a:ln>
            </p:spPr>
            <p:txBody>
              <a:bodyPr wrap="none" anchor="ctr"/>
              <a:lstStyle/>
              <a:p>
                <a:endParaRPr lang="zh-CN" altLang="en-US"/>
              </a:p>
            </p:txBody>
          </p:sp>
          <p:sp>
            <p:nvSpPr>
              <p:cNvPr id="18470" name="Text Box 38">
                <a:extLst>
                  <a:ext uri="{FF2B5EF4-FFF2-40B4-BE49-F238E27FC236}">
                    <a16:creationId xmlns:a16="http://schemas.microsoft.com/office/drawing/2014/main" id="{009E2D36-3C22-470A-9557-C9A3D10ED17F}"/>
                  </a:ext>
                </a:extLst>
              </p:cNvPr>
              <p:cNvSpPr txBox="1">
                <a:spLocks noChangeArrowheads="1"/>
              </p:cNvSpPr>
              <p:nvPr/>
            </p:nvSpPr>
            <p:spPr bwMode="auto">
              <a:xfrm>
                <a:off x="1652" y="1671"/>
                <a:ext cx="3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t>+4</a:t>
                </a:r>
              </a:p>
            </p:txBody>
          </p:sp>
          <p:grpSp>
            <p:nvGrpSpPr>
              <p:cNvPr id="18471" name="Group 39">
                <a:extLst>
                  <a:ext uri="{FF2B5EF4-FFF2-40B4-BE49-F238E27FC236}">
                    <a16:creationId xmlns:a16="http://schemas.microsoft.com/office/drawing/2014/main" id="{F2ED0037-2437-421E-AB08-5ACC70A769C7}"/>
                  </a:ext>
                </a:extLst>
              </p:cNvPr>
              <p:cNvGrpSpPr>
                <a:grpSpLocks/>
              </p:cNvGrpSpPr>
              <p:nvPr/>
            </p:nvGrpSpPr>
            <p:grpSpPr bwMode="auto">
              <a:xfrm>
                <a:off x="720" y="673"/>
                <a:ext cx="576" cy="630"/>
                <a:chOff x="0" y="0"/>
                <a:chExt cx="576" cy="630"/>
              </a:xfrm>
            </p:grpSpPr>
            <p:sp>
              <p:nvSpPr>
                <p:cNvPr id="18472" name="未知">
                  <a:extLst>
                    <a:ext uri="{FF2B5EF4-FFF2-40B4-BE49-F238E27FC236}">
                      <a16:creationId xmlns:a16="http://schemas.microsoft.com/office/drawing/2014/main" id="{56292502-53A9-49CF-AFE5-5361DF3949D0}"/>
                    </a:ext>
                  </a:extLst>
                </p:cNvPr>
                <p:cNvSpPr>
                  <a:spLocks noChangeArrowheads="1"/>
                </p:cNvSpPr>
                <p:nvPr/>
              </p:nvSpPr>
              <p:spPr bwMode="auto">
                <a:xfrm rot="-9186207">
                  <a:off x="48" y="288"/>
                  <a:ext cx="96" cy="288"/>
                </a:xfrm>
                <a:custGeom>
                  <a:avLst/>
                  <a:gdLst>
                    <a:gd name="T0" fmla="*/ 144 w 144"/>
                    <a:gd name="T1" fmla="*/ 0 h 240"/>
                    <a:gd name="T2" fmla="*/ 48 w 144"/>
                    <a:gd name="T3" fmla="*/ 96 h 240"/>
                    <a:gd name="T4" fmla="*/ 0 w 144"/>
                    <a:gd name="T5" fmla="*/ 240 h 240"/>
                  </a:gdLst>
                  <a:ahLst/>
                  <a:cxnLst>
                    <a:cxn ang="0">
                      <a:pos x="T0" y="T1"/>
                    </a:cxn>
                    <a:cxn ang="0">
                      <a:pos x="T2" y="T3"/>
                    </a:cxn>
                    <a:cxn ang="0">
                      <a:pos x="T4" y="T5"/>
                    </a:cxn>
                  </a:cxnLst>
                  <a:rect l="0" t="0" r="r" b="b"/>
                  <a:pathLst>
                    <a:path w="144" h="240">
                      <a:moveTo>
                        <a:pt x="144" y="0"/>
                      </a:moveTo>
                      <a:cubicBezTo>
                        <a:pt x="108" y="28"/>
                        <a:pt x="72" y="56"/>
                        <a:pt x="48" y="96"/>
                      </a:cubicBezTo>
                      <a:cubicBezTo>
                        <a:pt x="24" y="136"/>
                        <a:pt x="8" y="216"/>
                        <a:pt x="0" y="240"/>
                      </a:cubicBezTo>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473" name="未知">
                  <a:extLst>
                    <a:ext uri="{FF2B5EF4-FFF2-40B4-BE49-F238E27FC236}">
                      <a16:creationId xmlns:a16="http://schemas.microsoft.com/office/drawing/2014/main" id="{97D4942B-5696-4E5B-9668-550A1ABA4D6A}"/>
                    </a:ext>
                  </a:extLst>
                </p:cNvPr>
                <p:cNvSpPr>
                  <a:spLocks noChangeArrowheads="1"/>
                </p:cNvSpPr>
                <p:nvPr/>
              </p:nvSpPr>
              <p:spPr bwMode="auto">
                <a:xfrm rot="-10161820">
                  <a:off x="336" y="0"/>
                  <a:ext cx="96" cy="288"/>
                </a:xfrm>
                <a:custGeom>
                  <a:avLst/>
                  <a:gdLst>
                    <a:gd name="T0" fmla="*/ 144 w 144"/>
                    <a:gd name="T1" fmla="*/ 0 h 240"/>
                    <a:gd name="T2" fmla="*/ 48 w 144"/>
                    <a:gd name="T3" fmla="*/ 96 h 240"/>
                    <a:gd name="T4" fmla="*/ 0 w 144"/>
                    <a:gd name="T5" fmla="*/ 240 h 240"/>
                  </a:gdLst>
                  <a:ahLst/>
                  <a:cxnLst>
                    <a:cxn ang="0">
                      <a:pos x="T0" y="T1"/>
                    </a:cxn>
                    <a:cxn ang="0">
                      <a:pos x="T2" y="T3"/>
                    </a:cxn>
                    <a:cxn ang="0">
                      <a:pos x="T4" y="T5"/>
                    </a:cxn>
                  </a:cxnLst>
                  <a:rect l="0" t="0" r="r" b="b"/>
                  <a:pathLst>
                    <a:path w="144" h="240">
                      <a:moveTo>
                        <a:pt x="144" y="0"/>
                      </a:moveTo>
                      <a:cubicBezTo>
                        <a:pt x="108" y="28"/>
                        <a:pt x="72" y="56"/>
                        <a:pt x="48" y="96"/>
                      </a:cubicBezTo>
                      <a:cubicBezTo>
                        <a:pt x="24" y="136"/>
                        <a:pt x="8" y="216"/>
                        <a:pt x="0" y="240"/>
                      </a:cubicBezTo>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474" name="Oval 42">
                  <a:extLst>
                    <a:ext uri="{FF2B5EF4-FFF2-40B4-BE49-F238E27FC236}">
                      <a16:creationId xmlns:a16="http://schemas.microsoft.com/office/drawing/2014/main" id="{880D649C-FB5F-496B-91F7-65351081C48E}"/>
                    </a:ext>
                  </a:extLst>
                </p:cNvPr>
                <p:cNvSpPr>
                  <a:spLocks noChangeArrowheads="1"/>
                </p:cNvSpPr>
                <p:nvPr/>
              </p:nvSpPr>
              <p:spPr bwMode="auto">
                <a:xfrm>
                  <a:off x="144" y="216"/>
                  <a:ext cx="293" cy="289"/>
                </a:xfrm>
                <a:prstGeom prst="ellipse">
                  <a:avLst/>
                </a:prstGeom>
                <a:solidFill>
                  <a:srgbClr val="FFFF66"/>
                </a:solidFill>
                <a:ln w="25400">
                  <a:solidFill>
                    <a:schemeClr val="tx1"/>
                  </a:solidFill>
                  <a:round/>
                  <a:headEnd/>
                  <a:tailEnd/>
                </a:ln>
              </p:spPr>
              <p:txBody>
                <a:bodyPr wrap="none" anchor="ctr"/>
                <a:lstStyle/>
                <a:p>
                  <a:endParaRPr lang="zh-CN" altLang="en-US"/>
                </a:p>
              </p:txBody>
            </p:sp>
            <p:grpSp>
              <p:nvGrpSpPr>
                <p:cNvPr id="18475" name="Group 43">
                  <a:extLst>
                    <a:ext uri="{FF2B5EF4-FFF2-40B4-BE49-F238E27FC236}">
                      <a16:creationId xmlns:a16="http://schemas.microsoft.com/office/drawing/2014/main" id="{C9BC7761-D72E-4603-9AE1-FCCF9B8E0D2D}"/>
                    </a:ext>
                  </a:extLst>
                </p:cNvPr>
                <p:cNvGrpSpPr>
                  <a:grpSpLocks/>
                </p:cNvGrpSpPr>
                <p:nvPr/>
              </p:nvGrpSpPr>
              <p:grpSpPr bwMode="auto">
                <a:xfrm>
                  <a:off x="0" y="99"/>
                  <a:ext cx="576" cy="531"/>
                  <a:chOff x="0" y="0"/>
                  <a:chExt cx="576" cy="531"/>
                </a:xfrm>
              </p:grpSpPr>
              <p:sp>
                <p:nvSpPr>
                  <p:cNvPr id="18476" name="Oval 44">
                    <a:extLst>
                      <a:ext uri="{FF2B5EF4-FFF2-40B4-BE49-F238E27FC236}">
                        <a16:creationId xmlns:a16="http://schemas.microsoft.com/office/drawing/2014/main" id="{BB937ADD-02FD-435B-9475-0D8DF929E92B}"/>
                      </a:ext>
                    </a:extLst>
                  </p:cNvPr>
                  <p:cNvSpPr>
                    <a:spLocks noChangeArrowheads="1"/>
                  </p:cNvSpPr>
                  <p:nvPr/>
                </p:nvSpPr>
                <p:spPr bwMode="auto">
                  <a:xfrm>
                    <a:off x="0" y="237"/>
                    <a:ext cx="53"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8477" name="Oval 45">
                    <a:extLst>
                      <a:ext uri="{FF2B5EF4-FFF2-40B4-BE49-F238E27FC236}">
                        <a16:creationId xmlns:a16="http://schemas.microsoft.com/office/drawing/2014/main" id="{AC0BCE87-602C-40DA-AC3A-6FCC0D9601F5}"/>
                      </a:ext>
                    </a:extLst>
                  </p:cNvPr>
                  <p:cNvSpPr>
                    <a:spLocks noChangeArrowheads="1"/>
                  </p:cNvSpPr>
                  <p:nvPr/>
                </p:nvSpPr>
                <p:spPr bwMode="auto">
                  <a:xfrm>
                    <a:off x="240" y="480"/>
                    <a:ext cx="52"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8478" name="Oval 46">
                    <a:extLst>
                      <a:ext uri="{FF2B5EF4-FFF2-40B4-BE49-F238E27FC236}">
                        <a16:creationId xmlns:a16="http://schemas.microsoft.com/office/drawing/2014/main" id="{BDF805E3-9368-4BEA-A664-9CF20C7B945C}"/>
                      </a:ext>
                    </a:extLst>
                  </p:cNvPr>
                  <p:cNvSpPr>
                    <a:spLocks noChangeArrowheads="1"/>
                  </p:cNvSpPr>
                  <p:nvPr/>
                </p:nvSpPr>
                <p:spPr bwMode="auto">
                  <a:xfrm>
                    <a:off x="523" y="240"/>
                    <a:ext cx="53"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8479" name="Oval 47">
                    <a:extLst>
                      <a:ext uri="{FF2B5EF4-FFF2-40B4-BE49-F238E27FC236}">
                        <a16:creationId xmlns:a16="http://schemas.microsoft.com/office/drawing/2014/main" id="{5BB7BDE2-ECF4-4F48-8B74-860BF7DCAA18}"/>
                      </a:ext>
                    </a:extLst>
                  </p:cNvPr>
                  <p:cNvSpPr>
                    <a:spLocks noChangeArrowheads="1"/>
                  </p:cNvSpPr>
                  <p:nvPr/>
                </p:nvSpPr>
                <p:spPr bwMode="auto">
                  <a:xfrm>
                    <a:off x="240" y="0"/>
                    <a:ext cx="52"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8480" name="Text Box 48">
                    <a:extLst>
                      <a:ext uri="{FF2B5EF4-FFF2-40B4-BE49-F238E27FC236}">
                        <a16:creationId xmlns:a16="http://schemas.microsoft.com/office/drawing/2014/main" id="{EE229E94-B3E1-4BEE-BA5F-4C278A917063}"/>
                      </a:ext>
                    </a:extLst>
                  </p:cNvPr>
                  <p:cNvSpPr txBox="1">
                    <a:spLocks noChangeArrowheads="1"/>
                  </p:cNvSpPr>
                  <p:nvPr/>
                </p:nvSpPr>
                <p:spPr bwMode="auto">
                  <a:xfrm>
                    <a:off x="116" y="134"/>
                    <a:ext cx="3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t>+4</a:t>
                    </a:r>
                  </a:p>
                </p:txBody>
              </p:sp>
            </p:grpSp>
          </p:grpSp>
          <p:sp>
            <p:nvSpPr>
              <p:cNvPr id="18481" name="未知">
                <a:extLst>
                  <a:ext uri="{FF2B5EF4-FFF2-40B4-BE49-F238E27FC236}">
                    <a16:creationId xmlns:a16="http://schemas.microsoft.com/office/drawing/2014/main" id="{D4C651BE-CB45-4599-8FC2-C3D43C869E66}"/>
                  </a:ext>
                </a:extLst>
              </p:cNvPr>
              <p:cNvSpPr>
                <a:spLocks noChangeArrowheads="1"/>
              </p:cNvSpPr>
              <p:nvPr/>
            </p:nvSpPr>
            <p:spPr bwMode="auto">
              <a:xfrm>
                <a:off x="2496" y="2689"/>
                <a:ext cx="96" cy="288"/>
              </a:xfrm>
              <a:custGeom>
                <a:avLst/>
                <a:gdLst>
                  <a:gd name="T0" fmla="*/ 144 w 144"/>
                  <a:gd name="T1" fmla="*/ 0 h 240"/>
                  <a:gd name="T2" fmla="*/ 48 w 144"/>
                  <a:gd name="T3" fmla="*/ 96 h 240"/>
                  <a:gd name="T4" fmla="*/ 0 w 144"/>
                  <a:gd name="T5" fmla="*/ 240 h 240"/>
                </a:gdLst>
                <a:ahLst/>
                <a:cxnLst>
                  <a:cxn ang="0">
                    <a:pos x="T0" y="T1"/>
                  </a:cxn>
                  <a:cxn ang="0">
                    <a:pos x="T2" y="T3"/>
                  </a:cxn>
                  <a:cxn ang="0">
                    <a:pos x="T4" y="T5"/>
                  </a:cxn>
                </a:cxnLst>
                <a:rect l="0" t="0" r="r" b="b"/>
                <a:pathLst>
                  <a:path w="144" h="240">
                    <a:moveTo>
                      <a:pt x="144" y="0"/>
                    </a:moveTo>
                    <a:cubicBezTo>
                      <a:pt x="108" y="28"/>
                      <a:pt x="72" y="56"/>
                      <a:pt x="48" y="96"/>
                    </a:cubicBezTo>
                    <a:cubicBezTo>
                      <a:pt x="24" y="136"/>
                      <a:pt x="8" y="216"/>
                      <a:pt x="0" y="240"/>
                    </a:cubicBezTo>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482" name="未知">
                <a:extLst>
                  <a:ext uri="{FF2B5EF4-FFF2-40B4-BE49-F238E27FC236}">
                    <a16:creationId xmlns:a16="http://schemas.microsoft.com/office/drawing/2014/main" id="{3EFE856A-0B2E-46FA-AC84-933F2159D383}"/>
                  </a:ext>
                </a:extLst>
              </p:cNvPr>
              <p:cNvSpPr>
                <a:spLocks noChangeArrowheads="1"/>
              </p:cNvSpPr>
              <p:nvPr/>
            </p:nvSpPr>
            <p:spPr bwMode="auto">
              <a:xfrm rot="3287629">
                <a:off x="2832" y="2353"/>
                <a:ext cx="96" cy="288"/>
              </a:xfrm>
              <a:custGeom>
                <a:avLst/>
                <a:gdLst>
                  <a:gd name="T0" fmla="*/ 144 w 144"/>
                  <a:gd name="T1" fmla="*/ 0 h 240"/>
                  <a:gd name="T2" fmla="*/ 48 w 144"/>
                  <a:gd name="T3" fmla="*/ 96 h 240"/>
                  <a:gd name="T4" fmla="*/ 0 w 144"/>
                  <a:gd name="T5" fmla="*/ 240 h 240"/>
                </a:gdLst>
                <a:ahLst/>
                <a:cxnLst>
                  <a:cxn ang="0">
                    <a:pos x="T0" y="T1"/>
                  </a:cxn>
                  <a:cxn ang="0">
                    <a:pos x="T2" y="T3"/>
                  </a:cxn>
                  <a:cxn ang="0">
                    <a:pos x="T4" y="T5"/>
                  </a:cxn>
                </a:cxnLst>
                <a:rect l="0" t="0" r="r" b="b"/>
                <a:pathLst>
                  <a:path w="144" h="240">
                    <a:moveTo>
                      <a:pt x="144" y="0"/>
                    </a:moveTo>
                    <a:cubicBezTo>
                      <a:pt x="108" y="28"/>
                      <a:pt x="72" y="56"/>
                      <a:pt x="48" y="96"/>
                    </a:cubicBezTo>
                    <a:cubicBezTo>
                      <a:pt x="24" y="136"/>
                      <a:pt x="8" y="216"/>
                      <a:pt x="0" y="240"/>
                    </a:cubicBezTo>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483" name="未知">
                <a:extLst>
                  <a:ext uri="{FF2B5EF4-FFF2-40B4-BE49-F238E27FC236}">
                    <a16:creationId xmlns:a16="http://schemas.microsoft.com/office/drawing/2014/main" id="{46E758E6-174C-40A0-A32F-C8E93BE12CAE}"/>
                  </a:ext>
                </a:extLst>
              </p:cNvPr>
              <p:cNvSpPr>
                <a:spLocks noChangeArrowheads="1"/>
              </p:cNvSpPr>
              <p:nvPr/>
            </p:nvSpPr>
            <p:spPr bwMode="auto">
              <a:xfrm rot="8928615">
                <a:off x="1075" y="2731"/>
                <a:ext cx="48" cy="192"/>
              </a:xfrm>
              <a:custGeom>
                <a:avLst/>
                <a:gdLst>
                  <a:gd name="T0" fmla="*/ 144 w 144"/>
                  <a:gd name="T1" fmla="*/ 0 h 240"/>
                  <a:gd name="T2" fmla="*/ 48 w 144"/>
                  <a:gd name="T3" fmla="*/ 96 h 240"/>
                  <a:gd name="T4" fmla="*/ 0 w 144"/>
                  <a:gd name="T5" fmla="*/ 240 h 240"/>
                </a:gdLst>
                <a:ahLst/>
                <a:cxnLst>
                  <a:cxn ang="0">
                    <a:pos x="T0" y="T1"/>
                  </a:cxn>
                  <a:cxn ang="0">
                    <a:pos x="T2" y="T3"/>
                  </a:cxn>
                  <a:cxn ang="0">
                    <a:pos x="T4" y="T5"/>
                  </a:cxn>
                </a:cxnLst>
                <a:rect l="0" t="0" r="r" b="b"/>
                <a:pathLst>
                  <a:path w="144" h="240">
                    <a:moveTo>
                      <a:pt x="144" y="0"/>
                    </a:moveTo>
                    <a:cubicBezTo>
                      <a:pt x="108" y="28"/>
                      <a:pt x="72" y="56"/>
                      <a:pt x="48" y="96"/>
                    </a:cubicBezTo>
                    <a:cubicBezTo>
                      <a:pt x="24" y="136"/>
                      <a:pt x="8" y="216"/>
                      <a:pt x="0" y="240"/>
                    </a:cubicBezTo>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484" name="未知">
                <a:extLst>
                  <a:ext uri="{FF2B5EF4-FFF2-40B4-BE49-F238E27FC236}">
                    <a16:creationId xmlns:a16="http://schemas.microsoft.com/office/drawing/2014/main" id="{22B14E17-6AFB-4275-BE65-9F85FA3CEC07}"/>
                  </a:ext>
                </a:extLst>
              </p:cNvPr>
              <p:cNvSpPr>
                <a:spLocks noChangeArrowheads="1"/>
              </p:cNvSpPr>
              <p:nvPr/>
            </p:nvSpPr>
            <p:spPr bwMode="auto">
              <a:xfrm rot="-2293138">
                <a:off x="2496" y="625"/>
                <a:ext cx="96" cy="288"/>
              </a:xfrm>
              <a:custGeom>
                <a:avLst/>
                <a:gdLst>
                  <a:gd name="T0" fmla="*/ 144 w 144"/>
                  <a:gd name="T1" fmla="*/ 0 h 240"/>
                  <a:gd name="T2" fmla="*/ 48 w 144"/>
                  <a:gd name="T3" fmla="*/ 96 h 240"/>
                  <a:gd name="T4" fmla="*/ 0 w 144"/>
                  <a:gd name="T5" fmla="*/ 240 h 240"/>
                </a:gdLst>
                <a:ahLst/>
                <a:cxnLst>
                  <a:cxn ang="0">
                    <a:pos x="T0" y="T1"/>
                  </a:cxn>
                  <a:cxn ang="0">
                    <a:pos x="T2" y="T3"/>
                  </a:cxn>
                  <a:cxn ang="0">
                    <a:pos x="T4" y="T5"/>
                  </a:cxn>
                </a:cxnLst>
                <a:rect l="0" t="0" r="r" b="b"/>
                <a:pathLst>
                  <a:path w="144" h="240">
                    <a:moveTo>
                      <a:pt x="144" y="0"/>
                    </a:moveTo>
                    <a:cubicBezTo>
                      <a:pt x="108" y="28"/>
                      <a:pt x="72" y="56"/>
                      <a:pt x="48" y="96"/>
                    </a:cubicBezTo>
                    <a:cubicBezTo>
                      <a:pt x="24" y="136"/>
                      <a:pt x="8" y="216"/>
                      <a:pt x="0" y="240"/>
                    </a:cubicBezTo>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485" name="Oval 53">
                <a:extLst>
                  <a:ext uri="{FF2B5EF4-FFF2-40B4-BE49-F238E27FC236}">
                    <a16:creationId xmlns:a16="http://schemas.microsoft.com/office/drawing/2014/main" id="{8F80EB16-9A5B-4727-8144-1258F3F86E10}"/>
                  </a:ext>
                </a:extLst>
              </p:cNvPr>
              <p:cNvSpPr>
                <a:spLocks noChangeArrowheads="1"/>
              </p:cNvSpPr>
              <p:nvPr/>
            </p:nvSpPr>
            <p:spPr bwMode="auto">
              <a:xfrm>
                <a:off x="864" y="1657"/>
                <a:ext cx="293" cy="289"/>
              </a:xfrm>
              <a:prstGeom prst="ellipse">
                <a:avLst/>
              </a:prstGeom>
              <a:solidFill>
                <a:srgbClr val="FFFF66"/>
              </a:solidFill>
              <a:ln w="25400">
                <a:solidFill>
                  <a:schemeClr val="tx1"/>
                </a:solidFill>
                <a:round/>
                <a:headEnd/>
                <a:tailEnd/>
              </a:ln>
            </p:spPr>
            <p:txBody>
              <a:bodyPr wrap="none" anchor="ctr"/>
              <a:lstStyle/>
              <a:p>
                <a:endParaRPr lang="zh-CN" altLang="en-US"/>
              </a:p>
            </p:txBody>
          </p:sp>
          <p:grpSp>
            <p:nvGrpSpPr>
              <p:cNvPr id="18486" name="Group 54">
                <a:extLst>
                  <a:ext uri="{FF2B5EF4-FFF2-40B4-BE49-F238E27FC236}">
                    <a16:creationId xmlns:a16="http://schemas.microsoft.com/office/drawing/2014/main" id="{D75F2F9E-9EF1-41D4-B78E-27308B07D9B4}"/>
                  </a:ext>
                </a:extLst>
              </p:cNvPr>
              <p:cNvGrpSpPr>
                <a:grpSpLocks/>
              </p:cNvGrpSpPr>
              <p:nvPr/>
            </p:nvGrpSpPr>
            <p:grpSpPr bwMode="auto">
              <a:xfrm>
                <a:off x="720" y="1540"/>
                <a:ext cx="576" cy="531"/>
                <a:chOff x="0" y="0"/>
                <a:chExt cx="576" cy="531"/>
              </a:xfrm>
            </p:grpSpPr>
            <p:sp>
              <p:nvSpPr>
                <p:cNvPr id="18487" name="Oval 55">
                  <a:extLst>
                    <a:ext uri="{FF2B5EF4-FFF2-40B4-BE49-F238E27FC236}">
                      <a16:creationId xmlns:a16="http://schemas.microsoft.com/office/drawing/2014/main" id="{0465F245-B106-4435-AEDC-69A587C75359}"/>
                    </a:ext>
                  </a:extLst>
                </p:cNvPr>
                <p:cNvSpPr>
                  <a:spLocks noChangeArrowheads="1"/>
                </p:cNvSpPr>
                <p:nvPr/>
              </p:nvSpPr>
              <p:spPr bwMode="auto">
                <a:xfrm>
                  <a:off x="0" y="237"/>
                  <a:ext cx="53"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8488" name="Oval 56">
                  <a:extLst>
                    <a:ext uri="{FF2B5EF4-FFF2-40B4-BE49-F238E27FC236}">
                      <a16:creationId xmlns:a16="http://schemas.microsoft.com/office/drawing/2014/main" id="{B6524DE4-DFA4-444C-9FA8-6F3E6D4CAC9F}"/>
                    </a:ext>
                  </a:extLst>
                </p:cNvPr>
                <p:cNvSpPr>
                  <a:spLocks noChangeArrowheads="1"/>
                </p:cNvSpPr>
                <p:nvPr/>
              </p:nvSpPr>
              <p:spPr bwMode="auto">
                <a:xfrm>
                  <a:off x="240" y="480"/>
                  <a:ext cx="52"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8489" name="Oval 57">
                  <a:extLst>
                    <a:ext uri="{FF2B5EF4-FFF2-40B4-BE49-F238E27FC236}">
                      <a16:creationId xmlns:a16="http://schemas.microsoft.com/office/drawing/2014/main" id="{6EDBDA66-3050-4EC7-A42B-C0630950CC66}"/>
                    </a:ext>
                  </a:extLst>
                </p:cNvPr>
                <p:cNvSpPr>
                  <a:spLocks noChangeArrowheads="1"/>
                </p:cNvSpPr>
                <p:nvPr/>
              </p:nvSpPr>
              <p:spPr bwMode="auto">
                <a:xfrm>
                  <a:off x="523" y="240"/>
                  <a:ext cx="53"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8490" name="Oval 58">
                  <a:extLst>
                    <a:ext uri="{FF2B5EF4-FFF2-40B4-BE49-F238E27FC236}">
                      <a16:creationId xmlns:a16="http://schemas.microsoft.com/office/drawing/2014/main" id="{13E8F9BE-D53E-4023-85E6-8D12A71476D8}"/>
                    </a:ext>
                  </a:extLst>
                </p:cNvPr>
                <p:cNvSpPr>
                  <a:spLocks noChangeArrowheads="1"/>
                </p:cNvSpPr>
                <p:nvPr/>
              </p:nvSpPr>
              <p:spPr bwMode="auto">
                <a:xfrm>
                  <a:off x="240" y="0"/>
                  <a:ext cx="52"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8491" name="Text Box 59">
                  <a:extLst>
                    <a:ext uri="{FF2B5EF4-FFF2-40B4-BE49-F238E27FC236}">
                      <a16:creationId xmlns:a16="http://schemas.microsoft.com/office/drawing/2014/main" id="{891C01DA-B2F3-452A-B5CF-2A97ACD9DDBA}"/>
                    </a:ext>
                  </a:extLst>
                </p:cNvPr>
                <p:cNvSpPr txBox="1">
                  <a:spLocks noChangeArrowheads="1"/>
                </p:cNvSpPr>
                <p:nvPr/>
              </p:nvSpPr>
              <p:spPr bwMode="auto">
                <a:xfrm>
                  <a:off x="116" y="134"/>
                  <a:ext cx="3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t>+4</a:t>
                  </a:r>
                </a:p>
              </p:txBody>
            </p:sp>
          </p:grpSp>
          <p:sp>
            <p:nvSpPr>
              <p:cNvPr id="18492" name="Oval 60">
                <a:extLst>
                  <a:ext uri="{FF2B5EF4-FFF2-40B4-BE49-F238E27FC236}">
                    <a16:creationId xmlns:a16="http://schemas.microsoft.com/office/drawing/2014/main" id="{ED97E06A-9A34-45F6-B0D7-9E9EBCDACABC}"/>
                  </a:ext>
                </a:extLst>
              </p:cNvPr>
              <p:cNvSpPr>
                <a:spLocks noChangeArrowheads="1"/>
              </p:cNvSpPr>
              <p:nvPr/>
            </p:nvSpPr>
            <p:spPr bwMode="auto">
              <a:xfrm>
                <a:off x="1680" y="889"/>
                <a:ext cx="293" cy="289"/>
              </a:xfrm>
              <a:prstGeom prst="ellipse">
                <a:avLst/>
              </a:prstGeom>
              <a:solidFill>
                <a:srgbClr val="FFFF66"/>
              </a:solidFill>
              <a:ln w="25400">
                <a:solidFill>
                  <a:schemeClr val="tx1"/>
                </a:solidFill>
                <a:round/>
                <a:headEnd/>
                <a:tailEnd/>
              </a:ln>
            </p:spPr>
            <p:txBody>
              <a:bodyPr wrap="none" anchor="ctr"/>
              <a:lstStyle/>
              <a:p>
                <a:endParaRPr lang="zh-CN" altLang="en-US"/>
              </a:p>
            </p:txBody>
          </p:sp>
          <p:grpSp>
            <p:nvGrpSpPr>
              <p:cNvPr id="18493" name="Group 61">
                <a:extLst>
                  <a:ext uri="{FF2B5EF4-FFF2-40B4-BE49-F238E27FC236}">
                    <a16:creationId xmlns:a16="http://schemas.microsoft.com/office/drawing/2014/main" id="{261B80A9-24C7-4B72-ABD2-2637C4D60425}"/>
                  </a:ext>
                </a:extLst>
              </p:cNvPr>
              <p:cNvGrpSpPr>
                <a:grpSpLocks/>
              </p:cNvGrpSpPr>
              <p:nvPr/>
            </p:nvGrpSpPr>
            <p:grpSpPr bwMode="auto">
              <a:xfrm>
                <a:off x="1536" y="772"/>
                <a:ext cx="576" cy="531"/>
                <a:chOff x="0" y="0"/>
                <a:chExt cx="576" cy="531"/>
              </a:xfrm>
            </p:grpSpPr>
            <p:sp>
              <p:nvSpPr>
                <p:cNvPr id="18494" name="Oval 62">
                  <a:extLst>
                    <a:ext uri="{FF2B5EF4-FFF2-40B4-BE49-F238E27FC236}">
                      <a16:creationId xmlns:a16="http://schemas.microsoft.com/office/drawing/2014/main" id="{AA5EA97C-4A06-4233-98A6-5BBE394A7439}"/>
                    </a:ext>
                  </a:extLst>
                </p:cNvPr>
                <p:cNvSpPr>
                  <a:spLocks noChangeArrowheads="1"/>
                </p:cNvSpPr>
                <p:nvPr/>
              </p:nvSpPr>
              <p:spPr bwMode="auto">
                <a:xfrm>
                  <a:off x="0" y="237"/>
                  <a:ext cx="53"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8495" name="Oval 63">
                  <a:extLst>
                    <a:ext uri="{FF2B5EF4-FFF2-40B4-BE49-F238E27FC236}">
                      <a16:creationId xmlns:a16="http://schemas.microsoft.com/office/drawing/2014/main" id="{06A2F08B-1507-44FD-AE50-5BB110811043}"/>
                    </a:ext>
                  </a:extLst>
                </p:cNvPr>
                <p:cNvSpPr>
                  <a:spLocks noChangeArrowheads="1"/>
                </p:cNvSpPr>
                <p:nvPr/>
              </p:nvSpPr>
              <p:spPr bwMode="auto">
                <a:xfrm>
                  <a:off x="240" y="480"/>
                  <a:ext cx="52"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8496" name="Oval 64">
                  <a:extLst>
                    <a:ext uri="{FF2B5EF4-FFF2-40B4-BE49-F238E27FC236}">
                      <a16:creationId xmlns:a16="http://schemas.microsoft.com/office/drawing/2014/main" id="{4D79D433-EF5C-44DA-9C8C-FB074B9A0236}"/>
                    </a:ext>
                  </a:extLst>
                </p:cNvPr>
                <p:cNvSpPr>
                  <a:spLocks noChangeArrowheads="1"/>
                </p:cNvSpPr>
                <p:nvPr/>
              </p:nvSpPr>
              <p:spPr bwMode="auto">
                <a:xfrm>
                  <a:off x="523" y="240"/>
                  <a:ext cx="53"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8497" name="Oval 65">
                  <a:extLst>
                    <a:ext uri="{FF2B5EF4-FFF2-40B4-BE49-F238E27FC236}">
                      <a16:creationId xmlns:a16="http://schemas.microsoft.com/office/drawing/2014/main" id="{9E075164-BF31-4B12-B5DD-9DBEE3149D13}"/>
                    </a:ext>
                  </a:extLst>
                </p:cNvPr>
                <p:cNvSpPr>
                  <a:spLocks noChangeArrowheads="1"/>
                </p:cNvSpPr>
                <p:nvPr/>
              </p:nvSpPr>
              <p:spPr bwMode="auto">
                <a:xfrm>
                  <a:off x="240" y="0"/>
                  <a:ext cx="52"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8498" name="Text Box 66">
                  <a:extLst>
                    <a:ext uri="{FF2B5EF4-FFF2-40B4-BE49-F238E27FC236}">
                      <a16:creationId xmlns:a16="http://schemas.microsoft.com/office/drawing/2014/main" id="{3A825EBE-CEA7-446B-9D8B-E9CABCED35C3}"/>
                    </a:ext>
                  </a:extLst>
                </p:cNvPr>
                <p:cNvSpPr txBox="1">
                  <a:spLocks noChangeArrowheads="1"/>
                </p:cNvSpPr>
                <p:nvPr/>
              </p:nvSpPr>
              <p:spPr bwMode="auto">
                <a:xfrm>
                  <a:off x="116" y="134"/>
                  <a:ext cx="3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t>+4</a:t>
                  </a:r>
                </a:p>
              </p:txBody>
            </p:sp>
          </p:grpSp>
          <p:sp>
            <p:nvSpPr>
              <p:cNvPr id="18499" name="Oval 67">
                <a:extLst>
                  <a:ext uri="{FF2B5EF4-FFF2-40B4-BE49-F238E27FC236}">
                    <a16:creationId xmlns:a16="http://schemas.microsoft.com/office/drawing/2014/main" id="{6EF6375A-43D9-43D6-8D7A-CBF4A6A71112}"/>
                  </a:ext>
                </a:extLst>
              </p:cNvPr>
              <p:cNvSpPr>
                <a:spLocks noChangeArrowheads="1"/>
              </p:cNvSpPr>
              <p:nvPr/>
            </p:nvSpPr>
            <p:spPr bwMode="auto">
              <a:xfrm>
                <a:off x="2496" y="889"/>
                <a:ext cx="293" cy="289"/>
              </a:xfrm>
              <a:prstGeom prst="ellipse">
                <a:avLst/>
              </a:prstGeom>
              <a:solidFill>
                <a:srgbClr val="FFFF66"/>
              </a:solidFill>
              <a:ln w="25400">
                <a:solidFill>
                  <a:schemeClr val="tx1"/>
                </a:solidFill>
                <a:round/>
                <a:headEnd/>
                <a:tailEnd/>
              </a:ln>
            </p:spPr>
            <p:txBody>
              <a:bodyPr wrap="none" anchor="ctr"/>
              <a:lstStyle/>
              <a:p>
                <a:endParaRPr lang="zh-CN" altLang="en-US"/>
              </a:p>
            </p:txBody>
          </p:sp>
          <p:grpSp>
            <p:nvGrpSpPr>
              <p:cNvPr id="18500" name="Group 68">
                <a:extLst>
                  <a:ext uri="{FF2B5EF4-FFF2-40B4-BE49-F238E27FC236}">
                    <a16:creationId xmlns:a16="http://schemas.microsoft.com/office/drawing/2014/main" id="{1A964101-8482-4B58-9862-F23704423D81}"/>
                  </a:ext>
                </a:extLst>
              </p:cNvPr>
              <p:cNvGrpSpPr>
                <a:grpSpLocks/>
              </p:cNvGrpSpPr>
              <p:nvPr/>
            </p:nvGrpSpPr>
            <p:grpSpPr bwMode="auto">
              <a:xfrm>
                <a:off x="2352" y="772"/>
                <a:ext cx="576" cy="531"/>
                <a:chOff x="0" y="0"/>
                <a:chExt cx="576" cy="531"/>
              </a:xfrm>
            </p:grpSpPr>
            <p:sp>
              <p:nvSpPr>
                <p:cNvPr id="18501" name="Oval 69">
                  <a:extLst>
                    <a:ext uri="{FF2B5EF4-FFF2-40B4-BE49-F238E27FC236}">
                      <a16:creationId xmlns:a16="http://schemas.microsoft.com/office/drawing/2014/main" id="{8CAFE5BC-9197-4FD1-8746-47CF8E2CA976}"/>
                    </a:ext>
                  </a:extLst>
                </p:cNvPr>
                <p:cNvSpPr>
                  <a:spLocks noChangeArrowheads="1"/>
                </p:cNvSpPr>
                <p:nvPr/>
              </p:nvSpPr>
              <p:spPr bwMode="auto">
                <a:xfrm>
                  <a:off x="0" y="237"/>
                  <a:ext cx="53"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8502" name="Oval 70">
                  <a:extLst>
                    <a:ext uri="{FF2B5EF4-FFF2-40B4-BE49-F238E27FC236}">
                      <a16:creationId xmlns:a16="http://schemas.microsoft.com/office/drawing/2014/main" id="{88F71525-EE5A-46BB-A04D-34F6BAF4C4F4}"/>
                    </a:ext>
                  </a:extLst>
                </p:cNvPr>
                <p:cNvSpPr>
                  <a:spLocks noChangeArrowheads="1"/>
                </p:cNvSpPr>
                <p:nvPr/>
              </p:nvSpPr>
              <p:spPr bwMode="auto">
                <a:xfrm>
                  <a:off x="240" y="480"/>
                  <a:ext cx="52"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8503" name="Oval 71">
                  <a:extLst>
                    <a:ext uri="{FF2B5EF4-FFF2-40B4-BE49-F238E27FC236}">
                      <a16:creationId xmlns:a16="http://schemas.microsoft.com/office/drawing/2014/main" id="{8AF7C1D0-922D-4CF8-B915-1051A98764A2}"/>
                    </a:ext>
                  </a:extLst>
                </p:cNvPr>
                <p:cNvSpPr>
                  <a:spLocks noChangeArrowheads="1"/>
                </p:cNvSpPr>
                <p:nvPr/>
              </p:nvSpPr>
              <p:spPr bwMode="auto">
                <a:xfrm>
                  <a:off x="523" y="240"/>
                  <a:ext cx="53"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8504" name="Oval 72">
                  <a:extLst>
                    <a:ext uri="{FF2B5EF4-FFF2-40B4-BE49-F238E27FC236}">
                      <a16:creationId xmlns:a16="http://schemas.microsoft.com/office/drawing/2014/main" id="{67D3DFB7-47D0-4C42-B347-38AECA9F097C}"/>
                    </a:ext>
                  </a:extLst>
                </p:cNvPr>
                <p:cNvSpPr>
                  <a:spLocks noChangeArrowheads="1"/>
                </p:cNvSpPr>
                <p:nvPr/>
              </p:nvSpPr>
              <p:spPr bwMode="auto">
                <a:xfrm>
                  <a:off x="240" y="0"/>
                  <a:ext cx="52"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8505" name="Text Box 73">
                  <a:extLst>
                    <a:ext uri="{FF2B5EF4-FFF2-40B4-BE49-F238E27FC236}">
                      <a16:creationId xmlns:a16="http://schemas.microsoft.com/office/drawing/2014/main" id="{F3230AA8-44B7-44EB-A6B8-FAE22E943D84}"/>
                    </a:ext>
                  </a:extLst>
                </p:cNvPr>
                <p:cNvSpPr txBox="1">
                  <a:spLocks noChangeArrowheads="1"/>
                </p:cNvSpPr>
                <p:nvPr/>
              </p:nvSpPr>
              <p:spPr bwMode="auto">
                <a:xfrm>
                  <a:off x="116" y="134"/>
                  <a:ext cx="3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t>+4</a:t>
                  </a:r>
                </a:p>
              </p:txBody>
            </p:sp>
          </p:grpSp>
          <p:sp>
            <p:nvSpPr>
              <p:cNvPr id="18506" name="Oval 74">
                <a:extLst>
                  <a:ext uri="{FF2B5EF4-FFF2-40B4-BE49-F238E27FC236}">
                    <a16:creationId xmlns:a16="http://schemas.microsoft.com/office/drawing/2014/main" id="{CF7AC216-81CC-4D69-9A5B-32375250199C}"/>
                  </a:ext>
                </a:extLst>
              </p:cNvPr>
              <p:cNvSpPr>
                <a:spLocks noChangeArrowheads="1"/>
              </p:cNvSpPr>
              <p:nvPr/>
            </p:nvSpPr>
            <p:spPr bwMode="auto">
              <a:xfrm>
                <a:off x="864" y="2467"/>
                <a:ext cx="293" cy="289"/>
              </a:xfrm>
              <a:prstGeom prst="ellipse">
                <a:avLst/>
              </a:prstGeom>
              <a:solidFill>
                <a:srgbClr val="FFFF66"/>
              </a:solidFill>
              <a:ln w="25400">
                <a:solidFill>
                  <a:schemeClr val="tx1"/>
                </a:solidFill>
                <a:round/>
                <a:headEnd/>
                <a:tailEnd/>
              </a:ln>
            </p:spPr>
            <p:txBody>
              <a:bodyPr wrap="none" anchor="ctr"/>
              <a:lstStyle/>
              <a:p>
                <a:endParaRPr lang="zh-CN" altLang="en-US"/>
              </a:p>
            </p:txBody>
          </p:sp>
          <p:grpSp>
            <p:nvGrpSpPr>
              <p:cNvPr id="18507" name="Group 75">
                <a:extLst>
                  <a:ext uri="{FF2B5EF4-FFF2-40B4-BE49-F238E27FC236}">
                    <a16:creationId xmlns:a16="http://schemas.microsoft.com/office/drawing/2014/main" id="{9FFA89BA-4ECF-44EE-8D45-424358D9C6B2}"/>
                  </a:ext>
                </a:extLst>
              </p:cNvPr>
              <p:cNvGrpSpPr>
                <a:grpSpLocks/>
              </p:cNvGrpSpPr>
              <p:nvPr/>
            </p:nvGrpSpPr>
            <p:grpSpPr bwMode="auto">
              <a:xfrm>
                <a:off x="720" y="2350"/>
                <a:ext cx="576" cy="531"/>
                <a:chOff x="0" y="0"/>
                <a:chExt cx="576" cy="531"/>
              </a:xfrm>
            </p:grpSpPr>
            <p:sp>
              <p:nvSpPr>
                <p:cNvPr id="18508" name="Oval 76">
                  <a:extLst>
                    <a:ext uri="{FF2B5EF4-FFF2-40B4-BE49-F238E27FC236}">
                      <a16:creationId xmlns:a16="http://schemas.microsoft.com/office/drawing/2014/main" id="{4F72F5E7-3001-48BC-AFF0-0F8D404D7685}"/>
                    </a:ext>
                  </a:extLst>
                </p:cNvPr>
                <p:cNvSpPr>
                  <a:spLocks noChangeArrowheads="1"/>
                </p:cNvSpPr>
                <p:nvPr/>
              </p:nvSpPr>
              <p:spPr bwMode="auto">
                <a:xfrm>
                  <a:off x="0" y="237"/>
                  <a:ext cx="53"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8509" name="Oval 77">
                  <a:extLst>
                    <a:ext uri="{FF2B5EF4-FFF2-40B4-BE49-F238E27FC236}">
                      <a16:creationId xmlns:a16="http://schemas.microsoft.com/office/drawing/2014/main" id="{A4619296-40E8-4537-B51C-376BEC18131F}"/>
                    </a:ext>
                  </a:extLst>
                </p:cNvPr>
                <p:cNvSpPr>
                  <a:spLocks noChangeArrowheads="1"/>
                </p:cNvSpPr>
                <p:nvPr/>
              </p:nvSpPr>
              <p:spPr bwMode="auto">
                <a:xfrm>
                  <a:off x="240" y="480"/>
                  <a:ext cx="52"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8510" name="Oval 78">
                  <a:extLst>
                    <a:ext uri="{FF2B5EF4-FFF2-40B4-BE49-F238E27FC236}">
                      <a16:creationId xmlns:a16="http://schemas.microsoft.com/office/drawing/2014/main" id="{7BB082B3-B1AB-47B0-B4BC-569D461B901E}"/>
                    </a:ext>
                  </a:extLst>
                </p:cNvPr>
                <p:cNvSpPr>
                  <a:spLocks noChangeArrowheads="1"/>
                </p:cNvSpPr>
                <p:nvPr/>
              </p:nvSpPr>
              <p:spPr bwMode="auto">
                <a:xfrm>
                  <a:off x="523" y="240"/>
                  <a:ext cx="53"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8511" name="Oval 79">
                  <a:extLst>
                    <a:ext uri="{FF2B5EF4-FFF2-40B4-BE49-F238E27FC236}">
                      <a16:creationId xmlns:a16="http://schemas.microsoft.com/office/drawing/2014/main" id="{04D0E598-FB6F-4F93-B17C-04F7BB2C0133}"/>
                    </a:ext>
                  </a:extLst>
                </p:cNvPr>
                <p:cNvSpPr>
                  <a:spLocks noChangeArrowheads="1"/>
                </p:cNvSpPr>
                <p:nvPr/>
              </p:nvSpPr>
              <p:spPr bwMode="auto">
                <a:xfrm>
                  <a:off x="240" y="0"/>
                  <a:ext cx="52"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8512" name="Text Box 80">
                  <a:extLst>
                    <a:ext uri="{FF2B5EF4-FFF2-40B4-BE49-F238E27FC236}">
                      <a16:creationId xmlns:a16="http://schemas.microsoft.com/office/drawing/2014/main" id="{86D1B2CA-F4B0-4AD1-A3E5-3B0D80E8FE13}"/>
                    </a:ext>
                  </a:extLst>
                </p:cNvPr>
                <p:cNvSpPr txBox="1">
                  <a:spLocks noChangeArrowheads="1"/>
                </p:cNvSpPr>
                <p:nvPr/>
              </p:nvSpPr>
              <p:spPr bwMode="auto">
                <a:xfrm>
                  <a:off x="116" y="134"/>
                  <a:ext cx="3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t>+4</a:t>
                  </a:r>
                </a:p>
              </p:txBody>
            </p:sp>
          </p:grpSp>
          <p:sp>
            <p:nvSpPr>
              <p:cNvPr id="18513" name="Oval 81">
                <a:extLst>
                  <a:ext uri="{FF2B5EF4-FFF2-40B4-BE49-F238E27FC236}">
                    <a16:creationId xmlns:a16="http://schemas.microsoft.com/office/drawing/2014/main" id="{C689C005-2F14-4A56-9105-C6739EEC1A65}"/>
                  </a:ext>
                </a:extLst>
              </p:cNvPr>
              <p:cNvSpPr>
                <a:spLocks noChangeArrowheads="1"/>
              </p:cNvSpPr>
              <p:nvPr/>
            </p:nvSpPr>
            <p:spPr bwMode="auto">
              <a:xfrm>
                <a:off x="1680" y="2473"/>
                <a:ext cx="293" cy="289"/>
              </a:xfrm>
              <a:prstGeom prst="ellipse">
                <a:avLst/>
              </a:prstGeom>
              <a:solidFill>
                <a:srgbClr val="FFFF66"/>
              </a:solidFill>
              <a:ln w="25400">
                <a:solidFill>
                  <a:schemeClr val="tx1"/>
                </a:solidFill>
                <a:round/>
                <a:headEnd/>
                <a:tailEnd/>
              </a:ln>
            </p:spPr>
            <p:txBody>
              <a:bodyPr wrap="none" anchor="ctr"/>
              <a:lstStyle/>
              <a:p>
                <a:endParaRPr lang="zh-CN" altLang="en-US"/>
              </a:p>
            </p:txBody>
          </p:sp>
          <p:grpSp>
            <p:nvGrpSpPr>
              <p:cNvPr id="18514" name="Group 82">
                <a:extLst>
                  <a:ext uri="{FF2B5EF4-FFF2-40B4-BE49-F238E27FC236}">
                    <a16:creationId xmlns:a16="http://schemas.microsoft.com/office/drawing/2014/main" id="{6BF0984F-96AB-4FD1-B4CF-A809619A9C63}"/>
                  </a:ext>
                </a:extLst>
              </p:cNvPr>
              <p:cNvGrpSpPr>
                <a:grpSpLocks/>
              </p:cNvGrpSpPr>
              <p:nvPr/>
            </p:nvGrpSpPr>
            <p:grpSpPr bwMode="auto">
              <a:xfrm>
                <a:off x="1536" y="2356"/>
                <a:ext cx="576" cy="531"/>
                <a:chOff x="0" y="0"/>
                <a:chExt cx="576" cy="531"/>
              </a:xfrm>
            </p:grpSpPr>
            <p:sp>
              <p:nvSpPr>
                <p:cNvPr id="18515" name="Oval 83">
                  <a:extLst>
                    <a:ext uri="{FF2B5EF4-FFF2-40B4-BE49-F238E27FC236}">
                      <a16:creationId xmlns:a16="http://schemas.microsoft.com/office/drawing/2014/main" id="{26046FD3-A8AD-4A5C-AD19-1A6288A62705}"/>
                    </a:ext>
                  </a:extLst>
                </p:cNvPr>
                <p:cNvSpPr>
                  <a:spLocks noChangeArrowheads="1"/>
                </p:cNvSpPr>
                <p:nvPr/>
              </p:nvSpPr>
              <p:spPr bwMode="auto">
                <a:xfrm>
                  <a:off x="0" y="237"/>
                  <a:ext cx="53"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8516" name="Oval 84">
                  <a:extLst>
                    <a:ext uri="{FF2B5EF4-FFF2-40B4-BE49-F238E27FC236}">
                      <a16:creationId xmlns:a16="http://schemas.microsoft.com/office/drawing/2014/main" id="{A86F9E74-3FB1-4FCD-9CF1-2F3DB63F17EF}"/>
                    </a:ext>
                  </a:extLst>
                </p:cNvPr>
                <p:cNvSpPr>
                  <a:spLocks noChangeArrowheads="1"/>
                </p:cNvSpPr>
                <p:nvPr/>
              </p:nvSpPr>
              <p:spPr bwMode="auto">
                <a:xfrm>
                  <a:off x="240" y="480"/>
                  <a:ext cx="52"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8517" name="Oval 85">
                  <a:extLst>
                    <a:ext uri="{FF2B5EF4-FFF2-40B4-BE49-F238E27FC236}">
                      <a16:creationId xmlns:a16="http://schemas.microsoft.com/office/drawing/2014/main" id="{F18F5DC8-19A9-490D-9C4D-5724F60B97F4}"/>
                    </a:ext>
                  </a:extLst>
                </p:cNvPr>
                <p:cNvSpPr>
                  <a:spLocks noChangeArrowheads="1"/>
                </p:cNvSpPr>
                <p:nvPr/>
              </p:nvSpPr>
              <p:spPr bwMode="auto">
                <a:xfrm>
                  <a:off x="523" y="240"/>
                  <a:ext cx="53"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8518" name="Oval 86">
                  <a:extLst>
                    <a:ext uri="{FF2B5EF4-FFF2-40B4-BE49-F238E27FC236}">
                      <a16:creationId xmlns:a16="http://schemas.microsoft.com/office/drawing/2014/main" id="{DAB22B61-BFA7-439C-8812-25A7E04D8F70}"/>
                    </a:ext>
                  </a:extLst>
                </p:cNvPr>
                <p:cNvSpPr>
                  <a:spLocks noChangeArrowheads="1"/>
                </p:cNvSpPr>
                <p:nvPr/>
              </p:nvSpPr>
              <p:spPr bwMode="auto">
                <a:xfrm>
                  <a:off x="240" y="0"/>
                  <a:ext cx="52"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8519" name="Text Box 87">
                  <a:extLst>
                    <a:ext uri="{FF2B5EF4-FFF2-40B4-BE49-F238E27FC236}">
                      <a16:creationId xmlns:a16="http://schemas.microsoft.com/office/drawing/2014/main" id="{EA04EB73-8049-426D-A254-BAD075C2FE1B}"/>
                    </a:ext>
                  </a:extLst>
                </p:cNvPr>
                <p:cNvSpPr txBox="1">
                  <a:spLocks noChangeArrowheads="1"/>
                </p:cNvSpPr>
                <p:nvPr/>
              </p:nvSpPr>
              <p:spPr bwMode="auto">
                <a:xfrm>
                  <a:off x="116" y="134"/>
                  <a:ext cx="3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t>+4</a:t>
                  </a:r>
                </a:p>
              </p:txBody>
            </p:sp>
          </p:grpSp>
          <p:sp>
            <p:nvSpPr>
              <p:cNvPr id="18520" name="Oval 88">
                <a:extLst>
                  <a:ext uri="{FF2B5EF4-FFF2-40B4-BE49-F238E27FC236}">
                    <a16:creationId xmlns:a16="http://schemas.microsoft.com/office/drawing/2014/main" id="{E4CC83DE-19E2-414F-B37F-C7AACEA25F72}"/>
                  </a:ext>
                </a:extLst>
              </p:cNvPr>
              <p:cNvSpPr>
                <a:spLocks noChangeArrowheads="1"/>
              </p:cNvSpPr>
              <p:nvPr/>
            </p:nvSpPr>
            <p:spPr bwMode="auto">
              <a:xfrm>
                <a:off x="2496" y="2467"/>
                <a:ext cx="293" cy="289"/>
              </a:xfrm>
              <a:prstGeom prst="ellipse">
                <a:avLst/>
              </a:prstGeom>
              <a:solidFill>
                <a:srgbClr val="FFFF66"/>
              </a:solidFill>
              <a:ln w="25400">
                <a:solidFill>
                  <a:schemeClr val="tx1"/>
                </a:solidFill>
                <a:round/>
                <a:headEnd/>
                <a:tailEnd/>
              </a:ln>
            </p:spPr>
            <p:txBody>
              <a:bodyPr wrap="none" anchor="ctr"/>
              <a:lstStyle/>
              <a:p>
                <a:endParaRPr lang="zh-CN" altLang="en-US"/>
              </a:p>
            </p:txBody>
          </p:sp>
          <p:grpSp>
            <p:nvGrpSpPr>
              <p:cNvPr id="18521" name="Group 89">
                <a:extLst>
                  <a:ext uri="{FF2B5EF4-FFF2-40B4-BE49-F238E27FC236}">
                    <a16:creationId xmlns:a16="http://schemas.microsoft.com/office/drawing/2014/main" id="{A18AEB74-1877-40B4-AB67-5129DCFE719A}"/>
                  </a:ext>
                </a:extLst>
              </p:cNvPr>
              <p:cNvGrpSpPr>
                <a:grpSpLocks/>
              </p:cNvGrpSpPr>
              <p:nvPr/>
            </p:nvGrpSpPr>
            <p:grpSpPr bwMode="auto">
              <a:xfrm>
                <a:off x="2352" y="2350"/>
                <a:ext cx="576" cy="531"/>
                <a:chOff x="0" y="0"/>
                <a:chExt cx="576" cy="531"/>
              </a:xfrm>
            </p:grpSpPr>
            <p:sp>
              <p:nvSpPr>
                <p:cNvPr id="18522" name="Oval 90">
                  <a:extLst>
                    <a:ext uri="{FF2B5EF4-FFF2-40B4-BE49-F238E27FC236}">
                      <a16:creationId xmlns:a16="http://schemas.microsoft.com/office/drawing/2014/main" id="{1BBB6D47-C487-4D65-BF9A-A08B15476348}"/>
                    </a:ext>
                  </a:extLst>
                </p:cNvPr>
                <p:cNvSpPr>
                  <a:spLocks noChangeArrowheads="1"/>
                </p:cNvSpPr>
                <p:nvPr/>
              </p:nvSpPr>
              <p:spPr bwMode="auto">
                <a:xfrm>
                  <a:off x="0" y="237"/>
                  <a:ext cx="53"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8523" name="Oval 91">
                  <a:extLst>
                    <a:ext uri="{FF2B5EF4-FFF2-40B4-BE49-F238E27FC236}">
                      <a16:creationId xmlns:a16="http://schemas.microsoft.com/office/drawing/2014/main" id="{F37491E5-6B1A-4889-9291-9AF599327631}"/>
                    </a:ext>
                  </a:extLst>
                </p:cNvPr>
                <p:cNvSpPr>
                  <a:spLocks noChangeArrowheads="1"/>
                </p:cNvSpPr>
                <p:nvPr/>
              </p:nvSpPr>
              <p:spPr bwMode="auto">
                <a:xfrm>
                  <a:off x="240" y="480"/>
                  <a:ext cx="52"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8524" name="Oval 92">
                  <a:extLst>
                    <a:ext uri="{FF2B5EF4-FFF2-40B4-BE49-F238E27FC236}">
                      <a16:creationId xmlns:a16="http://schemas.microsoft.com/office/drawing/2014/main" id="{CD820A7E-7BD5-490A-8235-CF498E09CAE0}"/>
                    </a:ext>
                  </a:extLst>
                </p:cNvPr>
                <p:cNvSpPr>
                  <a:spLocks noChangeArrowheads="1"/>
                </p:cNvSpPr>
                <p:nvPr/>
              </p:nvSpPr>
              <p:spPr bwMode="auto">
                <a:xfrm>
                  <a:off x="523" y="240"/>
                  <a:ext cx="53"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8525" name="Oval 93">
                  <a:extLst>
                    <a:ext uri="{FF2B5EF4-FFF2-40B4-BE49-F238E27FC236}">
                      <a16:creationId xmlns:a16="http://schemas.microsoft.com/office/drawing/2014/main" id="{EE7EF829-9F57-4874-A2B7-46577F581443}"/>
                    </a:ext>
                  </a:extLst>
                </p:cNvPr>
                <p:cNvSpPr>
                  <a:spLocks noChangeArrowheads="1"/>
                </p:cNvSpPr>
                <p:nvPr/>
              </p:nvSpPr>
              <p:spPr bwMode="auto">
                <a:xfrm>
                  <a:off x="240" y="0"/>
                  <a:ext cx="52"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8526" name="Text Box 94">
                  <a:extLst>
                    <a:ext uri="{FF2B5EF4-FFF2-40B4-BE49-F238E27FC236}">
                      <a16:creationId xmlns:a16="http://schemas.microsoft.com/office/drawing/2014/main" id="{10515923-04B1-43DA-B693-66076F77B212}"/>
                    </a:ext>
                  </a:extLst>
                </p:cNvPr>
                <p:cNvSpPr txBox="1">
                  <a:spLocks noChangeArrowheads="1"/>
                </p:cNvSpPr>
                <p:nvPr/>
              </p:nvSpPr>
              <p:spPr bwMode="auto">
                <a:xfrm>
                  <a:off x="116" y="134"/>
                  <a:ext cx="3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t>+4</a:t>
                  </a:r>
                </a:p>
              </p:txBody>
            </p:sp>
          </p:grpSp>
          <p:sp>
            <p:nvSpPr>
              <p:cNvPr id="18527" name="Oval 95">
                <a:extLst>
                  <a:ext uri="{FF2B5EF4-FFF2-40B4-BE49-F238E27FC236}">
                    <a16:creationId xmlns:a16="http://schemas.microsoft.com/office/drawing/2014/main" id="{2E6D53D2-809E-4484-B4A7-3BE4B1D2FFC7}"/>
                  </a:ext>
                </a:extLst>
              </p:cNvPr>
              <p:cNvSpPr>
                <a:spLocks noChangeArrowheads="1"/>
              </p:cNvSpPr>
              <p:nvPr/>
            </p:nvSpPr>
            <p:spPr bwMode="auto">
              <a:xfrm>
                <a:off x="2496" y="1651"/>
                <a:ext cx="293" cy="289"/>
              </a:xfrm>
              <a:prstGeom prst="ellipse">
                <a:avLst/>
              </a:prstGeom>
              <a:solidFill>
                <a:srgbClr val="FFFF66"/>
              </a:solidFill>
              <a:ln w="25400">
                <a:solidFill>
                  <a:schemeClr val="tx1"/>
                </a:solidFill>
                <a:round/>
                <a:headEnd/>
                <a:tailEnd/>
              </a:ln>
            </p:spPr>
            <p:txBody>
              <a:bodyPr wrap="none" anchor="ctr"/>
              <a:lstStyle/>
              <a:p>
                <a:endParaRPr lang="zh-CN" altLang="en-US"/>
              </a:p>
            </p:txBody>
          </p:sp>
          <p:grpSp>
            <p:nvGrpSpPr>
              <p:cNvPr id="18528" name="Group 96">
                <a:extLst>
                  <a:ext uri="{FF2B5EF4-FFF2-40B4-BE49-F238E27FC236}">
                    <a16:creationId xmlns:a16="http://schemas.microsoft.com/office/drawing/2014/main" id="{EC3107BA-BBF7-429C-8058-0CCFC2DD1033}"/>
                  </a:ext>
                </a:extLst>
              </p:cNvPr>
              <p:cNvGrpSpPr>
                <a:grpSpLocks/>
              </p:cNvGrpSpPr>
              <p:nvPr/>
            </p:nvGrpSpPr>
            <p:grpSpPr bwMode="auto">
              <a:xfrm>
                <a:off x="2352" y="1534"/>
                <a:ext cx="576" cy="531"/>
                <a:chOff x="0" y="0"/>
                <a:chExt cx="576" cy="531"/>
              </a:xfrm>
            </p:grpSpPr>
            <p:sp>
              <p:nvSpPr>
                <p:cNvPr id="18529" name="Oval 97">
                  <a:extLst>
                    <a:ext uri="{FF2B5EF4-FFF2-40B4-BE49-F238E27FC236}">
                      <a16:creationId xmlns:a16="http://schemas.microsoft.com/office/drawing/2014/main" id="{A942564F-185D-41A5-AC51-5426F060C59D}"/>
                    </a:ext>
                  </a:extLst>
                </p:cNvPr>
                <p:cNvSpPr>
                  <a:spLocks noChangeArrowheads="1"/>
                </p:cNvSpPr>
                <p:nvPr/>
              </p:nvSpPr>
              <p:spPr bwMode="auto">
                <a:xfrm>
                  <a:off x="0" y="237"/>
                  <a:ext cx="53"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8530" name="Oval 98">
                  <a:extLst>
                    <a:ext uri="{FF2B5EF4-FFF2-40B4-BE49-F238E27FC236}">
                      <a16:creationId xmlns:a16="http://schemas.microsoft.com/office/drawing/2014/main" id="{287E3F38-6D50-4D8D-B99E-FE7BA7D6FAF6}"/>
                    </a:ext>
                  </a:extLst>
                </p:cNvPr>
                <p:cNvSpPr>
                  <a:spLocks noChangeArrowheads="1"/>
                </p:cNvSpPr>
                <p:nvPr/>
              </p:nvSpPr>
              <p:spPr bwMode="auto">
                <a:xfrm>
                  <a:off x="240" y="480"/>
                  <a:ext cx="52"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8531" name="Oval 99">
                  <a:extLst>
                    <a:ext uri="{FF2B5EF4-FFF2-40B4-BE49-F238E27FC236}">
                      <a16:creationId xmlns:a16="http://schemas.microsoft.com/office/drawing/2014/main" id="{864E4047-435C-42D5-97C0-9069AC3E7854}"/>
                    </a:ext>
                  </a:extLst>
                </p:cNvPr>
                <p:cNvSpPr>
                  <a:spLocks noChangeArrowheads="1"/>
                </p:cNvSpPr>
                <p:nvPr/>
              </p:nvSpPr>
              <p:spPr bwMode="auto">
                <a:xfrm>
                  <a:off x="523" y="240"/>
                  <a:ext cx="53"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8532" name="Oval 100">
                  <a:extLst>
                    <a:ext uri="{FF2B5EF4-FFF2-40B4-BE49-F238E27FC236}">
                      <a16:creationId xmlns:a16="http://schemas.microsoft.com/office/drawing/2014/main" id="{B85D9BA1-903A-4C0A-AA32-CDBB3DF3C50A}"/>
                    </a:ext>
                  </a:extLst>
                </p:cNvPr>
                <p:cNvSpPr>
                  <a:spLocks noChangeArrowheads="1"/>
                </p:cNvSpPr>
                <p:nvPr/>
              </p:nvSpPr>
              <p:spPr bwMode="auto">
                <a:xfrm>
                  <a:off x="240" y="0"/>
                  <a:ext cx="52"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8533" name="Text Box 101">
                  <a:extLst>
                    <a:ext uri="{FF2B5EF4-FFF2-40B4-BE49-F238E27FC236}">
                      <a16:creationId xmlns:a16="http://schemas.microsoft.com/office/drawing/2014/main" id="{6C6B91F5-78A9-4B0B-8B8A-F5B06F4FC619}"/>
                    </a:ext>
                  </a:extLst>
                </p:cNvPr>
                <p:cNvSpPr txBox="1">
                  <a:spLocks noChangeArrowheads="1"/>
                </p:cNvSpPr>
                <p:nvPr/>
              </p:nvSpPr>
              <p:spPr bwMode="auto">
                <a:xfrm>
                  <a:off x="116" y="134"/>
                  <a:ext cx="3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t>+4</a:t>
                  </a:r>
                </a:p>
              </p:txBody>
            </p:sp>
          </p:grpSp>
          <p:grpSp>
            <p:nvGrpSpPr>
              <p:cNvPr id="18534" name="Group 102">
                <a:extLst>
                  <a:ext uri="{FF2B5EF4-FFF2-40B4-BE49-F238E27FC236}">
                    <a16:creationId xmlns:a16="http://schemas.microsoft.com/office/drawing/2014/main" id="{93A87166-695E-4FC4-895D-C347EB7B04CA}"/>
                  </a:ext>
                </a:extLst>
              </p:cNvPr>
              <p:cNvGrpSpPr>
                <a:grpSpLocks/>
              </p:cNvGrpSpPr>
              <p:nvPr/>
            </p:nvGrpSpPr>
            <p:grpSpPr bwMode="auto">
              <a:xfrm>
                <a:off x="1536" y="1537"/>
                <a:ext cx="576" cy="531"/>
                <a:chOff x="0" y="0"/>
                <a:chExt cx="576" cy="531"/>
              </a:xfrm>
            </p:grpSpPr>
            <p:sp>
              <p:nvSpPr>
                <p:cNvPr id="18535" name="Oval 103">
                  <a:extLst>
                    <a:ext uri="{FF2B5EF4-FFF2-40B4-BE49-F238E27FC236}">
                      <a16:creationId xmlns:a16="http://schemas.microsoft.com/office/drawing/2014/main" id="{DE160D5D-F4AC-4D0B-AE2A-8758E194D655}"/>
                    </a:ext>
                  </a:extLst>
                </p:cNvPr>
                <p:cNvSpPr>
                  <a:spLocks noChangeArrowheads="1"/>
                </p:cNvSpPr>
                <p:nvPr/>
              </p:nvSpPr>
              <p:spPr bwMode="auto">
                <a:xfrm>
                  <a:off x="480" y="42"/>
                  <a:ext cx="53" cy="51"/>
                </a:xfrm>
                <a:prstGeom prst="ellipse">
                  <a:avLst/>
                </a:prstGeom>
                <a:solidFill>
                  <a:srgbClr val="FF0000"/>
                </a:solidFill>
                <a:ln w="9525">
                  <a:solidFill>
                    <a:schemeClr val="tx1"/>
                  </a:solidFill>
                  <a:round/>
                  <a:headEnd/>
                  <a:tailEnd/>
                </a:ln>
              </p:spPr>
              <p:txBody>
                <a:bodyPr wrap="none" anchor="ctr"/>
                <a:lstStyle/>
                <a:p>
                  <a:endParaRPr lang="zh-CN" altLang="en-US"/>
                </a:p>
              </p:txBody>
            </p:sp>
            <p:sp>
              <p:nvSpPr>
                <p:cNvPr id="18536" name="Oval 104">
                  <a:extLst>
                    <a:ext uri="{FF2B5EF4-FFF2-40B4-BE49-F238E27FC236}">
                      <a16:creationId xmlns:a16="http://schemas.microsoft.com/office/drawing/2014/main" id="{55813120-D9FC-4BF6-95E0-DA3D68601FF4}"/>
                    </a:ext>
                  </a:extLst>
                </p:cNvPr>
                <p:cNvSpPr>
                  <a:spLocks noChangeArrowheads="1"/>
                </p:cNvSpPr>
                <p:nvPr/>
              </p:nvSpPr>
              <p:spPr bwMode="auto">
                <a:xfrm>
                  <a:off x="144" y="117"/>
                  <a:ext cx="293" cy="289"/>
                </a:xfrm>
                <a:prstGeom prst="ellipse">
                  <a:avLst/>
                </a:prstGeom>
                <a:solidFill>
                  <a:srgbClr val="FFFF66"/>
                </a:solidFill>
                <a:ln w="25400">
                  <a:solidFill>
                    <a:srgbClr val="FF0000"/>
                  </a:solidFill>
                  <a:round/>
                  <a:headEnd/>
                  <a:tailEnd/>
                </a:ln>
              </p:spPr>
              <p:txBody>
                <a:bodyPr wrap="none" anchor="ctr"/>
                <a:lstStyle/>
                <a:p>
                  <a:endParaRPr lang="zh-CN" altLang="en-US"/>
                </a:p>
              </p:txBody>
            </p:sp>
            <p:sp>
              <p:nvSpPr>
                <p:cNvPr id="18537" name="Oval 105">
                  <a:extLst>
                    <a:ext uri="{FF2B5EF4-FFF2-40B4-BE49-F238E27FC236}">
                      <a16:creationId xmlns:a16="http://schemas.microsoft.com/office/drawing/2014/main" id="{48998CEA-9ED3-475C-8FA7-107853E390DA}"/>
                    </a:ext>
                  </a:extLst>
                </p:cNvPr>
                <p:cNvSpPr>
                  <a:spLocks noChangeArrowheads="1"/>
                </p:cNvSpPr>
                <p:nvPr/>
              </p:nvSpPr>
              <p:spPr bwMode="auto">
                <a:xfrm>
                  <a:off x="0" y="237"/>
                  <a:ext cx="53" cy="51"/>
                </a:xfrm>
                <a:prstGeom prst="ellipse">
                  <a:avLst/>
                </a:prstGeom>
                <a:solidFill>
                  <a:schemeClr val="tx1"/>
                </a:solidFill>
                <a:ln w="9525">
                  <a:solidFill>
                    <a:srgbClr val="FF0000"/>
                  </a:solidFill>
                  <a:round/>
                  <a:headEnd/>
                  <a:tailEnd/>
                </a:ln>
              </p:spPr>
              <p:txBody>
                <a:bodyPr wrap="none" anchor="ctr"/>
                <a:lstStyle/>
                <a:p>
                  <a:endParaRPr lang="zh-CN" altLang="en-US"/>
                </a:p>
              </p:txBody>
            </p:sp>
            <p:sp>
              <p:nvSpPr>
                <p:cNvPr id="18538" name="Oval 106">
                  <a:extLst>
                    <a:ext uri="{FF2B5EF4-FFF2-40B4-BE49-F238E27FC236}">
                      <a16:creationId xmlns:a16="http://schemas.microsoft.com/office/drawing/2014/main" id="{B9F11D0D-EBEF-43F3-A05D-6E3D91761EB0}"/>
                    </a:ext>
                  </a:extLst>
                </p:cNvPr>
                <p:cNvSpPr>
                  <a:spLocks noChangeArrowheads="1"/>
                </p:cNvSpPr>
                <p:nvPr/>
              </p:nvSpPr>
              <p:spPr bwMode="auto">
                <a:xfrm>
                  <a:off x="240" y="480"/>
                  <a:ext cx="52" cy="51"/>
                </a:xfrm>
                <a:prstGeom prst="ellipse">
                  <a:avLst/>
                </a:prstGeom>
                <a:solidFill>
                  <a:schemeClr val="tx1"/>
                </a:solidFill>
                <a:ln w="9525">
                  <a:solidFill>
                    <a:srgbClr val="FF0000"/>
                  </a:solidFill>
                  <a:round/>
                  <a:headEnd/>
                  <a:tailEnd/>
                </a:ln>
              </p:spPr>
              <p:txBody>
                <a:bodyPr wrap="none" anchor="ctr"/>
                <a:lstStyle/>
                <a:p>
                  <a:endParaRPr lang="zh-CN" altLang="en-US"/>
                </a:p>
              </p:txBody>
            </p:sp>
            <p:sp>
              <p:nvSpPr>
                <p:cNvPr id="18539" name="Oval 107">
                  <a:extLst>
                    <a:ext uri="{FF2B5EF4-FFF2-40B4-BE49-F238E27FC236}">
                      <a16:creationId xmlns:a16="http://schemas.microsoft.com/office/drawing/2014/main" id="{F575F2FA-1F68-414E-8B8D-4474C8ED4E4E}"/>
                    </a:ext>
                  </a:extLst>
                </p:cNvPr>
                <p:cNvSpPr>
                  <a:spLocks noChangeArrowheads="1"/>
                </p:cNvSpPr>
                <p:nvPr/>
              </p:nvSpPr>
              <p:spPr bwMode="auto">
                <a:xfrm>
                  <a:off x="523" y="240"/>
                  <a:ext cx="53" cy="51"/>
                </a:xfrm>
                <a:prstGeom prst="ellipse">
                  <a:avLst/>
                </a:prstGeom>
                <a:solidFill>
                  <a:schemeClr val="tx1"/>
                </a:solidFill>
                <a:ln w="9525">
                  <a:solidFill>
                    <a:srgbClr val="FF0000"/>
                  </a:solidFill>
                  <a:round/>
                  <a:headEnd/>
                  <a:tailEnd/>
                </a:ln>
              </p:spPr>
              <p:txBody>
                <a:bodyPr wrap="none" anchor="ctr"/>
                <a:lstStyle/>
                <a:p>
                  <a:endParaRPr lang="zh-CN" altLang="en-US"/>
                </a:p>
              </p:txBody>
            </p:sp>
            <p:sp>
              <p:nvSpPr>
                <p:cNvPr id="18540" name="Oval 108">
                  <a:extLst>
                    <a:ext uri="{FF2B5EF4-FFF2-40B4-BE49-F238E27FC236}">
                      <a16:creationId xmlns:a16="http://schemas.microsoft.com/office/drawing/2014/main" id="{FB852192-6F69-40AD-AEDF-C655BF7E0ACC}"/>
                    </a:ext>
                  </a:extLst>
                </p:cNvPr>
                <p:cNvSpPr>
                  <a:spLocks noChangeArrowheads="1"/>
                </p:cNvSpPr>
                <p:nvPr/>
              </p:nvSpPr>
              <p:spPr bwMode="auto">
                <a:xfrm>
                  <a:off x="240" y="0"/>
                  <a:ext cx="52" cy="51"/>
                </a:xfrm>
                <a:prstGeom prst="ellipse">
                  <a:avLst/>
                </a:prstGeom>
                <a:solidFill>
                  <a:schemeClr val="tx1"/>
                </a:solidFill>
                <a:ln w="9525">
                  <a:solidFill>
                    <a:srgbClr val="FF0000"/>
                  </a:solidFill>
                  <a:round/>
                  <a:headEnd/>
                  <a:tailEnd/>
                </a:ln>
              </p:spPr>
              <p:txBody>
                <a:bodyPr wrap="none" anchor="ctr"/>
                <a:lstStyle/>
                <a:p>
                  <a:endParaRPr lang="zh-CN" altLang="en-US"/>
                </a:p>
              </p:txBody>
            </p:sp>
            <p:sp>
              <p:nvSpPr>
                <p:cNvPr id="18541" name="Text Box 109">
                  <a:extLst>
                    <a:ext uri="{FF2B5EF4-FFF2-40B4-BE49-F238E27FC236}">
                      <a16:creationId xmlns:a16="http://schemas.microsoft.com/office/drawing/2014/main" id="{84938965-500E-4B12-A5CD-CEAE1C147EA2}"/>
                    </a:ext>
                  </a:extLst>
                </p:cNvPr>
                <p:cNvSpPr txBox="1">
                  <a:spLocks noChangeArrowheads="1"/>
                </p:cNvSpPr>
                <p:nvPr/>
              </p:nvSpPr>
              <p:spPr bwMode="auto">
                <a:xfrm>
                  <a:off x="116" y="134"/>
                  <a:ext cx="3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solidFill>
                        <a:srgbClr val="FF0000"/>
                      </a:solidFill>
                    </a:rPr>
                    <a:t>+5</a:t>
                  </a:r>
                </a:p>
              </p:txBody>
            </p:sp>
          </p:grpSp>
          <p:grpSp>
            <p:nvGrpSpPr>
              <p:cNvPr id="18542" name="Group 110">
                <a:extLst>
                  <a:ext uri="{FF2B5EF4-FFF2-40B4-BE49-F238E27FC236}">
                    <a16:creationId xmlns:a16="http://schemas.microsoft.com/office/drawing/2014/main" id="{F86FAD71-0A82-4AE2-BA32-C21C7A97C290}"/>
                  </a:ext>
                </a:extLst>
              </p:cNvPr>
              <p:cNvGrpSpPr>
                <a:grpSpLocks/>
              </p:cNvGrpSpPr>
              <p:nvPr/>
            </p:nvGrpSpPr>
            <p:grpSpPr bwMode="auto">
              <a:xfrm>
                <a:off x="2544" y="1057"/>
                <a:ext cx="760" cy="256"/>
                <a:chOff x="0" y="0"/>
                <a:chExt cx="760" cy="256"/>
              </a:xfrm>
            </p:grpSpPr>
            <p:sp>
              <p:nvSpPr>
                <p:cNvPr id="18543" name="AutoShape 111">
                  <a:extLst>
                    <a:ext uri="{FF2B5EF4-FFF2-40B4-BE49-F238E27FC236}">
                      <a16:creationId xmlns:a16="http://schemas.microsoft.com/office/drawing/2014/main" id="{DA9B1C98-A707-4A0E-9F0A-3B85B21322F4}"/>
                    </a:ext>
                  </a:extLst>
                </p:cNvPr>
                <p:cNvSpPr>
                  <a:spLocks noChangeArrowheads="1"/>
                </p:cNvSpPr>
                <p:nvPr/>
              </p:nvSpPr>
              <p:spPr bwMode="auto">
                <a:xfrm>
                  <a:off x="48" y="16"/>
                  <a:ext cx="672" cy="240"/>
                </a:xfrm>
                <a:prstGeom prst="wedgeRoundRectCallout">
                  <a:avLst>
                    <a:gd name="adj1" fmla="val -118750"/>
                    <a:gd name="adj2" fmla="val 153333"/>
                    <a:gd name="adj3" fmla="val 16667"/>
                  </a:avLst>
                </a:prstGeom>
                <a:solidFill>
                  <a:srgbClr val="FFFFCC"/>
                </a:solidFill>
                <a:ln w="9525">
                  <a:solidFill>
                    <a:schemeClr val="tx1"/>
                  </a:solidFill>
                  <a:miter lim="800000"/>
                  <a:headEnd/>
                  <a:tailEnd/>
                </a:ln>
              </p:spPr>
              <p:txBody>
                <a:bodyPr/>
                <a:lstStyle/>
                <a:p>
                  <a:pPr algn="ctr"/>
                  <a:endParaRPr lang="zh-CN" altLang="en-US" sz="2800" b="1"/>
                </a:p>
              </p:txBody>
            </p:sp>
            <p:sp>
              <p:nvSpPr>
                <p:cNvPr id="18544" name="Rectangle 112">
                  <a:extLst>
                    <a:ext uri="{FF2B5EF4-FFF2-40B4-BE49-F238E27FC236}">
                      <a16:creationId xmlns:a16="http://schemas.microsoft.com/office/drawing/2014/main" id="{AE79BA25-453E-428E-97C7-419299EE1374}"/>
                    </a:ext>
                  </a:extLst>
                </p:cNvPr>
                <p:cNvSpPr>
                  <a:spLocks noChangeArrowheads="1"/>
                </p:cNvSpPr>
                <p:nvPr/>
              </p:nvSpPr>
              <p:spPr bwMode="auto">
                <a:xfrm>
                  <a:off x="0" y="0"/>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a:solidFill>
                        <a:srgbClr val="FF0000"/>
                      </a:solidFill>
                    </a:rPr>
                    <a:t>自由电子</a:t>
                  </a:r>
                </a:p>
              </p:txBody>
            </p:sp>
          </p:grpSp>
          <p:grpSp>
            <p:nvGrpSpPr>
              <p:cNvPr id="18545" name="Group 113">
                <a:extLst>
                  <a:ext uri="{FF2B5EF4-FFF2-40B4-BE49-F238E27FC236}">
                    <a16:creationId xmlns:a16="http://schemas.microsoft.com/office/drawing/2014/main" id="{E68B2CB2-4F70-44B8-8F4A-200FF509E63D}"/>
                  </a:ext>
                </a:extLst>
              </p:cNvPr>
              <p:cNvGrpSpPr>
                <a:grpSpLocks/>
              </p:cNvGrpSpPr>
              <p:nvPr/>
            </p:nvGrpSpPr>
            <p:grpSpPr bwMode="auto">
              <a:xfrm>
                <a:off x="1920" y="2065"/>
                <a:ext cx="816" cy="298"/>
                <a:chOff x="0" y="0"/>
                <a:chExt cx="816" cy="298"/>
              </a:xfrm>
            </p:grpSpPr>
            <p:sp>
              <p:nvSpPr>
                <p:cNvPr id="18546" name="AutoShape 114">
                  <a:extLst>
                    <a:ext uri="{FF2B5EF4-FFF2-40B4-BE49-F238E27FC236}">
                      <a16:creationId xmlns:a16="http://schemas.microsoft.com/office/drawing/2014/main" id="{8C4114FC-8A1B-4DAB-B697-EFCD66B2BFFC}"/>
                    </a:ext>
                  </a:extLst>
                </p:cNvPr>
                <p:cNvSpPr>
                  <a:spLocks noChangeArrowheads="1"/>
                </p:cNvSpPr>
                <p:nvPr/>
              </p:nvSpPr>
              <p:spPr bwMode="auto">
                <a:xfrm>
                  <a:off x="0" y="0"/>
                  <a:ext cx="672" cy="288"/>
                </a:xfrm>
                <a:prstGeom prst="wedgeRoundRectCallout">
                  <a:avLst>
                    <a:gd name="adj1" fmla="val -55653"/>
                    <a:gd name="adj2" fmla="val -107639"/>
                    <a:gd name="adj3" fmla="val 16667"/>
                  </a:avLst>
                </a:prstGeom>
                <a:solidFill>
                  <a:schemeClr val="hlink"/>
                </a:solidFill>
                <a:ln w="9525">
                  <a:solidFill>
                    <a:schemeClr val="tx1"/>
                  </a:solidFill>
                  <a:miter lim="800000"/>
                  <a:headEnd/>
                  <a:tailEnd/>
                </a:ln>
              </p:spPr>
              <p:txBody>
                <a:bodyPr/>
                <a:lstStyle/>
                <a:p>
                  <a:pPr algn="ctr"/>
                  <a:endParaRPr lang="zh-CN" altLang="en-US" sz="2800" b="1"/>
                </a:p>
              </p:txBody>
            </p:sp>
            <p:sp>
              <p:nvSpPr>
                <p:cNvPr id="18547" name="Text Box 115">
                  <a:extLst>
                    <a:ext uri="{FF2B5EF4-FFF2-40B4-BE49-F238E27FC236}">
                      <a16:creationId xmlns:a16="http://schemas.microsoft.com/office/drawing/2014/main" id="{5711343E-B26C-4B5A-8F98-11F157516D9D}"/>
                    </a:ext>
                  </a:extLst>
                </p:cNvPr>
                <p:cNvSpPr txBox="1">
                  <a:spLocks noChangeArrowheads="1"/>
                </p:cNvSpPr>
                <p:nvPr/>
              </p:nvSpPr>
              <p:spPr bwMode="auto">
                <a:xfrm>
                  <a:off x="0" y="48"/>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solidFill>
                        <a:srgbClr val="FF0000"/>
                      </a:solidFill>
                    </a:rPr>
                    <a:t>施主原子</a:t>
                  </a:r>
                </a:p>
              </p:txBody>
            </p:sp>
          </p:grpSp>
        </p:grpSp>
        <p:sp>
          <p:nvSpPr>
            <p:cNvPr id="18548" name="Text Box 116">
              <a:extLst>
                <a:ext uri="{FF2B5EF4-FFF2-40B4-BE49-F238E27FC236}">
                  <a16:creationId xmlns:a16="http://schemas.microsoft.com/office/drawing/2014/main" id="{D85B39FB-B94B-464A-BC65-2DB42FF0CB28}"/>
                </a:ext>
              </a:extLst>
            </p:cNvPr>
            <p:cNvSpPr txBox="1">
              <a:spLocks noChangeArrowheads="1"/>
            </p:cNvSpPr>
            <p:nvPr/>
          </p:nvSpPr>
          <p:spPr bwMode="auto">
            <a:xfrm>
              <a:off x="336" y="3168"/>
              <a:ext cx="3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rgbClr val="FF00FF"/>
                  </a:solidFill>
                  <a:ea typeface="黑体" panose="02010609060101010101" pitchFamily="49" charset="-122"/>
                </a:rPr>
                <a:t>　　图 1.1.3　</a:t>
              </a:r>
              <a:r>
                <a:rPr lang="en-US" altLang="zh-CN" b="1">
                  <a:solidFill>
                    <a:srgbClr val="FF00FF"/>
                  </a:solidFill>
                  <a:ea typeface="黑体" panose="02010609060101010101" pitchFamily="49" charset="-122"/>
                </a:rPr>
                <a:t>N </a:t>
              </a:r>
              <a:r>
                <a:rPr lang="zh-CN" altLang="en-US" b="1">
                  <a:solidFill>
                    <a:srgbClr val="FF00FF"/>
                  </a:solidFill>
                  <a:ea typeface="黑体" panose="02010609060101010101" pitchFamily="49" charset="-122"/>
                </a:rPr>
                <a:t>型半导体</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9458" name="Text Box 2">
            <a:extLst>
              <a:ext uri="{FF2B5EF4-FFF2-40B4-BE49-F238E27FC236}">
                <a16:creationId xmlns:a16="http://schemas.microsoft.com/office/drawing/2014/main" id="{24C9622E-4E25-486D-9D6D-236C48477D67}"/>
              </a:ext>
            </a:extLst>
          </p:cNvPr>
          <p:cNvSpPr txBox="1">
            <a:spLocks noChangeArrowheads="1"/>
          </p:cNvSpPr>
          <p:nvPr/>
        </p:nvSpPr>
        <p:spPr bwMode="auto">
          <a:xfrm>
            <a:off x="1143000" y="762000"/>
            <a:ext cx="3505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solidFill>
                  <a:srgbClr val="0000FF"/>
                </a:solidFill>
              </a:rPr>
              <a:t>二、 </a:t>
            </a:r>
            <a:r>
              <a:rPr lang="en-US" altLang="zh-CN" sz="3200" b="1">
                <a:solidFill>
                  <a:srgbClr val="0000FF"/>
                </a:solidFill>
              </a:rPr>
              <a:t>P </a:t>
            </a:r>
            <a:r>
              <a:rPr lang="zh-CN" altLang="en-US" sz="3200" b="1">
                <a:solidFill>
                  <a:srgbClr val="0000FF"/>
                </a:solidFill>
              </a:rPr>
              <a:t>型半导体</a:t>
            </a:r>
          </a:p>
        </p:txBody>
      </p:sp>
      <p:sp>
        <p:nvSpPr>
          <p:cNvPr id="19459" name="未知">
            <a:extLst>
              <a:ext uri="{FF2B5EF4-FFF2-40B4-BE49-F238E27FC236}">
                <a16:creationId xmlns:a16="http://schemas.microsoft.com/office/drawing/2014/main" id="{ADCA58E8-88A5-467B-A73A-96D530A0535D}"/>
              </a:ext>
            </a:extLst>
          </p:cNvPr>
          <p:cNvSpPr>
            <a:spLocks noChangeArrowheads="1"/>
          </p:cNvSpPr>
          <p:nvPr/>
        </p:nvSpPr>
        <p:spPr bwMode="auto">
          <a:xfrm rot="4881532">
            <a:off x="1066800" y="4953000"/>
            <a:ext cx="152400" cy="457200"/>
          </a:xfrm>
          <a:custGeom>
            <a:avLst/>
            <a:gdLst>
              <a:gd name="T0" fmla="*/ 144 w 144"/>
              <a:gd name="T1" fmla="*/ 0 h 240"/>
              <a:gd name="T2" fmla="*/ 48 w 144"/>
              <a:gd name="T3" fmla="*/ 96 h 240"/>
              <a:gd name="T4" fmla="*/ 0 w 144"/>
              <a:gd name="T5" fmla="*/ 240 h 240"/>
            </a:gdLst>
            <a:ahLst/>
            <a:cxnLst>
              <a:cxn ang="0">
                <a:pos x="T0" y="T1"/>
              </a:cxn>
              <a:cxn ang="0">
                <a:pos x="T2" y="T3"/>
              </a:cxn>
              <a:cxn ang="0">
                <a:pos x="T4" y="T5"/>
              </a:cxn>
            </a:cxnLst>
            <a:rect l="0" t="0" r="r" b="b"/>
            <a:pathLst>
              <a:path w="144" h="240">
                <a:moveTo>
                  <a:pt x="144" y="0"/>
                </a:moveTo>
                <a:cubicBezTo>
                  <a:pt x="108" y="28"/>
                  <a:pt x="72" y="56"/>
                  <a:pt x="48" y="96"/>
                </a:cubicBezTo>
                <a:cubicBezTo>
                  <a:pt x="24" y="136"/>
                  <a:pt x="8" y="216"/>
                  <a:pt x="0" y="240"/>
                </a:cubicBezTo>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60" name="未知">
            <a:extLst>
              <a:ext uri="{FF2B5EF4-FFF2-40B4-BE49-F238E27FC236}">
                <a16:creationId xmlns:a16="http://schemas.microsoft.com/office/drawing/2014/main" id="{28BEBE3D-234A-421B-B769-5C0B8DA74B37}"/>
              </a:ext>
            </a:extLst>
          </p:cNvPr>
          <p:cNvSpPr>
            <a:spLocks noChangeArrowheads="1"/>
          </p:cNvSpPr>
          <p:nvPr/>
        </p:nvSpPr>
        <p:spPr bwMode="auto">
          <a:xfrm rot="-5219165">
            <a:off x="4495800" y="2743200"/>
            <a:ext cx="152400" cy="457200"/>
          </a:xfrm>
          <a:custGeom>
            <a:avLst/>
            <a:gdLst>
              <a:gd name="T0" fmla="*/ 144 w 144"/>
              <a:gd name="T1" fmla="*/ 0 h 240"/>
              <a:gd name="T2" fmla="*/ 48 w 144"/>
              <a:gd name="T3" fmla="*/ 96 h 240"/>
              <a:gd name="T4" fmla="*/ 0 w 144"/>
              <a:gd name="T5" fmla="*/ 240 h 240"/>
            </a:gdLst>
            <a:ahLst/>
            <a:cxnLst>
              <a:cxn ang="0">
                <a:pos x="T0" y="T1"/>
              </a:cxn>
              <a:cxn ang="0">
                <a:pos x="T2" y="T3"/>
              </a:cxn>
              <a:cxn ang="0">
                <a:pos x="T4" y="T5"/>
              </a:cxn>
            </a:cxnLst>
            <a:rect l="0" t="0" r="r" b="b"/>
            <a:pathLst>
              <a:path w="144" h="240">
                <a:moveTo>
                  <a:pt x="144" y="0"/>
                </a:moveTo>
                <a:cubicBezTo>
                  <a:pt x="108" y="28"/>
                  <a:pt x="72" y="56"/>
                  <a:pt x="48" y="96"/>
                </a:cubicBezTo>
                <a:cubicBezTo>
                  <a:pt x="24" y="136"/>
                  <a:pt x="8" y="216"/>
                  <a:pt x="0" y="240"/>
                </a:cubicBezTo>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9461" name="Group 5">
            <a:extLst>
              <a:ext uri="{FF2B5EF4-FFF2-40B4-BE49-F238E27FC236}">
                <a16:creationId xmlns:a16="http://schemas.microsoft.com/office/drawing/2014/main" id="{26C98C66-41AA-4D57-9DA4-39D89CE1221E}"/>
              </a:ext>
            </a:extLst>
          </p:cNvPr>
          <p:cNvGrpSpPr>
            <a:grpSpLocks/>
          </p:cNvGrpSpPr>
          <p:nvPr/>
        </p:nvGrpSpPr>
        <p:grpSpPr bwMode="auto">
          <a:xfrm rot="-5400000">
            <a:off x="2628900" y="1181100"/>
            <a:ext cx="1828800" cy="1905000"/>
            <a:chOff x="0" y="0"/>
            <a:chExt cx="1152" cy="1200"/>
          </a:xfrm>
        </p:grpSpPr>
        <p:sp>
          <p:nvSpPr>
            <p:cNvPr id="19462" name="Oval 6">
              <a:extLst>
                <a:ext uri="{FF2B5EF4-FFF2-40B4-BE49-F238E27FC236}">
                  <a16:creationId xmlns:a16="http://schemas.microsoft.com/office/drawing/2014/main" id="{74920478-F017-4D44-BE46-0E1AF431DA59}"/>
                </a:ext>
              </a:extLst>
            </p:cNvPr>
            <p:cNvSpPr>
              <a:spLocks noChangeArrowheads="1"/>
            </p:cNvSpPr>
            <p:nvPr/>
          </p:nvSpPr>
          <p:spPr bwMode="auto">
            <a:xfrm>
              <a:off x="0" y="48"/>
              <a:ext cx="1104" cy="1081"/>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63" name="Rectangle 7">
              <a:extLst>
                <a:ext uri="{FF2B5EF4-FFF2-40B4-BE49-F238E27FC236}">
                  <a16:creationId xmlns:a16="http://schemas.microsoft.com/office/drawing/2014/main" id="{895368E0-322E-4E39-B3A7-656E08179A9D}"/>
                </a:ext>
              </a:extLst>
            </p:cNvPr>
            <p:cNvSpPr>
              <a:spLocks noChangeArrowheads="1"/>
            </p:cNvSpPr>
            <p:nvPr/>
          </p:nvSpPr>
          <p:spPr bwMode="auto">
            <a:xfrm>
              <a:off x="528" y="0"/>
              <a:ext cx="624" cy="1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19464" name="Group 8">
            <a:extLst>
              <a:ext uri="{FF2B5EF4-FFF2-40B4-BE49-F238E27FC236}">
                <a16:creationId xmlns:a16="http://schemas.microsoft.com/office/drawing/2014/main" id="{DC088337-3CB8-41CC-BDB2-D883AE868971}"/>
              </a:ext>
            </a:extLst>
          </p:cNvPr>
          <p:cNvGrpSpPr>
            <a:grpSpLocks/>
          </p:cNvGrpSpPr>
          <p:nvPr/>
        </p:nvGrpSpPr>
        <p:grpSpPr bwMode="auto">
          <a:xfrm rot="-5400000">
            <a:off x="1333500" y="1257300"/>
            <a:ext cx="1828800" cy="1905000"/>
            <a:chOff x="0" y="0"/>
            <a:chExt cx="1152" cy="1200"/>
          </a:xfrm>
        </p:grpSpPr>
        <p:sp>
          <p:nvSpPr>
            <p:cNvPr id="19465" name="Oval 9">
              <a:extLst>
                <a:ext uri="{FF2B5EF4-FFF2-40B4-BE49-F238E27FC236}">
                  <a16:creationId xmlns:a16="http://schemas.microsoft.com/office/drawing/2014/main" id="{E793F22A-1C0B-4F16-B149-5AF611E0A14B}"/>
                </a:ext>
              </a:extLst>
            </p:cNvPr>
            <p:cNvSpPr>
              <a:spLocks noChangeArrowheads="1"/>
            </p:cNvSpPr>
            <p:nvPr/>
          </p:nvSpPr>
          <p:spPr bwMode="auto">
            <a:xfrm>
              <a:off x="0" y="48"/>
              <a:ext cx="1104" cy="1081"/>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66" name="Rectangle 10">
              <a:extLst>
                <a:ext uri="{FF2B5EF4-FFF2-40B4-BE49-F238E27FC236}">
                  <a16:creationId xmlns:a16="http://schemas.microsoft.com/office/drawing/2014/main" id="{B32BD4E4-2215-44F3-8DD8-924D81B8B35B}"/>
                </a:ext>
              </a:extLst>
            </p:cNvPr>
            <p:cNvSpPr>
              <a:spLocks noChangeArrowheads="1"/>
            </p:cNvSpPr>
            <p:nvPr/>
          </p:nvSpPr>
          <p:spPr bwMode="auto">
            <a:xfrm>
              <a:off x="528" y="0"/>
              <a:ext cx="624" cy="1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19467" name="Group 11">
            <a:extLst>
              <a:ext uri="{FF2B5EF4-FFF2-40B4-BE49-F238E27FC236}">
                <a16:creationId xmlns:a16="http://schemas.microsoft.com/office/drawing/2014/main" id="{E26F655C-AE06-4EE6-A587-93BBEB290D66}"/>
              </a:ext>
            </a:extLst>
          </p:cNvPr>
          <p:cNvGrpSpPr>
            <a:grpSpLocks/>
          </p:cNvGrpSpPr>
          <p:nvPr/>
        </p:nvGrpSpPr>
        <p:grpSpPr bwMode="auto">
          <a:xfrm rot="10800000">
            <a:off x="0" y="3733800"/>
            <a:ext cx="1828800" cy="1905000"/>
            <a:chOff x="0" y="0"/>
            <a:chExt cx="1152" cy="1200"/>
          </a:xfrm>
        </p:grpSpPr>
        <p:sp>
          <p:nvSpPr>
            <p:cNvPr id="19468" name="Oval 12">
              <a:extLst>
                <a:ext uri="{FF2B5EF4-FFF2-40B4-BE49-F238E27FC236}">
                  <a16:creationId xmlns:a16="http://schemas.microsoft.com/office/drawing/2014/main" id="{50E8D7D7-01D2-4E8B-A6E8-B88339C0D295}"/>
                </a:ext>
              </a:extLst>
            </p:cNvPr>
            <p:cNvSpPr>
              <a:spLocks noChangeArrowheads="1"/>
            </p:cNvSpPr>
            <p:nvPr/>
          </p:nvSpPr>
          <p:spPr bwMode="auto">
            <a:xfrm>
              <a:off x="0" y="48"/>
              <a:ext cx="1104" cy="1081"/>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69" name="Rectangle 13">
              <a:extLst>
                <a:ext uri="{FF2B5EF4-FFF2-40B4-BE49-F238E27FC236}">
                  <a16:creationId xmlns:a16="http://schemas.microsoft.com/office/drawing/2014/main" id="{87BBEDAB-3282-40C4-9065-359A75412085}"/>
                </a:ext>
              </a:extLst>
            </p:cNvPr>
            <p:cNvSpPr>
              <a:spLocks noChangeArrowheads="1"/>
            </p:cNvSpPr>
            <p:nvPr/>
          </p:nvSpPr>
          <p:spPr bwMode="auto">
            <a:xfrm>
              <a:off x="528" y="0"/>
              <a:ext cx="624" cy="1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19470" name="Group 14">
            <a:extLst>
              <a:ext uri="{FF2B5EF4-FFF2-40B4-BE49-F238E27FC236}">
                <a16:creationId xmlns:a16="http://schemas.microsoft.com/office/drawing/2014/main" id="{E2E55F90-672B-42DF-BB58-05D6B8681761}"/>
              </a:ext>
            </a:extLst>
          </p:cNvPr>
          <p:cNvGrpSpPr>
            <a:grpSpLocks/>
          </p:cNvGrpSpPr>
          <p:nvPr/>
        </p:nvGrpSpPr>
        <p:grpSpPr bwMode="auto">
          <a:xfrm rot="10800000">
            <a:off x="0" y="2514600"/>
            <a:ext cx="1828800" cy="1905000"/>
            <a:chOff x="0" y="0"/>
            <a:chExt cx="1152" cy="1200"/>
          </a:xfrm>
        </p:grpSpPr>
        <p:sp>
          <p:nvSpPr>
            <p:cNvPr id="19471" name="Oval 15">
              <a:extLst>
                <a:ext uri="{FF2B5EF4-FFF2-40B4-BE49-F238E27FC236}">
                  <a16:creationId xmlns:a16="http://schemas.microsoft.com/office/drawing/2014/main" id="{B43872F6-81A9-41AD-8896-E947905CB089}"/>
                </a:ext>
              </a:extLst>
            </p:cNvPr>
            <p:cNvSpPr>
              <a:spLocks noChangeArrowheads="1"/>
            </p:cNvSpPr>
            <p:nvPr/>
          </p:nvSpPr>
          <p:spPr bwMode="auto">
            <a:xfrm>
              <a:off x="0" y="48"/>
              <a:ext cx="1104" cy="1081"/>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72" name="Rectangle 16">
              <a:extLst>
                <a:ext uri="{FF2B5EF4-FFF2-40B4-BE49-F238E27FC236}">
                  <a16:creationId xmlns:a16="http://schemas.microsoft.com/office/drawing/2014/main" id="{DF914BEA-E22C-414B-A555-47273C18ED76}"/>
                </a:ext>
              </a:extLst>
            </p:cNvPr>
            <p:cNvSpPr>
              <a:spLocks noChangeArrowheads="1"/>
            </p:cNvSpPr>
            <p:nvPr/>
          </p:nvSpPr>
          <p:spPr bwMode="auto">
            <a:xfrm>
              <a:off x="528" y="0"/>
              <a:ext cx="624" cy="1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19473" name="Group 17">
            <a:extLst>
              <a:ext uri="{FF2B5EF4-FFF2-40B4-BE49-F238E27FC236}">
                <a16:creationId xmlns:a16="http://schemas.microsoft.com/office/drawing/2014/main" id="{B8EE4D17-2236-4520-87D3-8CA7FCE68B27}"/>
              </a:ext>
            </a:extLst>
          </p:cNvPr>
          <p:cNvGrpSpPr>
            <a:grpSpLocks/>
          </p:cNvGrpSpPr>
          <p:nvPr/>
        </p:nvGrpSpPr>
        <p:grpSpPr bwMode="auto">
          <a:xfrm rot="5400000">
            <a:off x="1257300" y="5067300"/>
            <a:ext cx="1828800" cy="1905000"/>
            <a:chOff x="0" y="0"/>
            <a:chExt cx="1152" cy="1200"/>
          </a:xfrm>
        </p:grpSpPr>
        <p:sp>
          <p:nvSpPr>
            <p:cNvPr id="19474" name="Oval 18">
              <a:extLst>
                <a:ext uri="{FF2B5EF4-FFF2-40B4-BE49-F238E27FC236}">
                  <a16:creationId xmlns:a16="http://schemas.microsoft.com/office/drawing/2014/main" id="{DA830746-4973-4101-BB12-50A4B3C54698}"/>
                </a:ext>
              </a:extLst>
            </p:cNvPr>
            <p:cNvSpPr>
              <a:spLocks noChangeArrowheads="1"/>
            </p:cNvSpPr>
            <p:nvPr/>
          </p:nvSpPr>
          <p:spPr bwMode="auto">
            <a:xfrm>
              <a:off x="0" y="48"/>
              <a:ext cx="1104" cy="1081"/>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75" name="Rectangle 19">
              <a:extLst>
                <a:ext uri="{FF2B5EF4-FFF2-40B4-BE49-F238E27FC236}">
                  <a16:creationId xmlns:a16="http://schemas.microsoft.com/office/drawing/2014/main" id="{2E6153C5-4E89-4DC3-80E1-E0A19FB1A0DA}"/>
                </a:ext>
              </a:extLst>
            </p:cNvPr>
            <p:cNvSpPr>
              <a:spLocks noChangeArrowheads="1"/>
            </p:cNvSpPr>
            <p:nvPr/>
          </p:nvSpPr>
          <p:spPr bwMode="auto">
            <a:xfrm>
              <a:off x="528" y="0"/>
              <a:ext cx="624" cy="1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19476" name="Group 20">
            <a:extLst>
              <a:ext uri="{FF2B5EF4-FFF2-40B4-BE49-F238E27FC236}">
                <a16:creationId xmlns:a16="http://schemas.microsoft.com/office/drawing/2014/main" id="{A5681E99-D55D-4A1B-8496-9C160DAE5D78}"/>
              </a:ext>
            </a:extLst>
          </p:cNvPr>
          <p:cNvGrpSpPr>
            <a:grpSpLocks/>
          </p:cNvGrpSpPr>
          <p:nvPr/>
        </p:nvGrpSpPr>
        <p:grpSpPr bwMode="auto">
          <a:xfrm rot="5400000">
            <a:off x="2628900" y="5067300"/>
            <a:ext cx="1828800" cy="1905000"/>
            <a:chOff x="0" y="0"/>
            <a:chExt cx="1152" cy="1200"/>
          </a:xfrm>
        </p:grpSpPr>
        <p:sp>
          <p:nvSpPr>
            <p:cNvPr id="19477" name="Oval 21">
              <a:extLst>
                <a:ext uri="{FF2B5EF4-FFF2-40B4-BE49-F238E27FC236}">
                  <a16:creationId xmlns:a16="http://schemas.microsoft.com/office/drawing/2014/main" id="{B512923F-D2CE-4FA6-AD6D-71B61AF32FD8}"/>
                </a:ext>
              </a:extLst>
            </p:cNvPr>
            <p:cNvSpPr>
              <a:spLocks noChangeArrowheads="1"/>
            </p:cNvSpPr>
            <p:nvPr/>
          </p:nvSpPr>
          <p:spPr bwMode="auto">
            <a:xfrm>
              <a:off x="0" y="48"/>
              <a:ext cx="1104" cy="1081"/>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78" name="Rectangle 22">
              <a:extLst>
                <a:ext uri="{FF2B5EF4-FFF2-40B4-BE49-F238E27FC236}">
                  <a16:creationId xmlns:a16="http://schemas.microsoft.com/office/drawing/2014/main" id="{95972600-27EB-4043-935B-AAED1476282F}"/>
                </a:ext>
              </a:extLst>
            </p:cNvPr>
            <p:cNvSpPr>
              <a:spLocks noChangeArrowheads="1"/>
            </p:cNvSpPr>
            <p:nvPr/>
          </p:nvSpPr>
          <p:spPr bwMode="auto">
            <a:xfrm>
              <a:off x="528" y="0"/>
              <a:ext cx="624" cy="1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19479" name="Group 23">
            <a:extLst>
              <a:ext uri="{FF2B5EF4-FFF2-40B4-BE49-F238E27FC236}">
                <a16:creationId xmlns:a16="http://schemas.microsoft.com/office/drawing/2014/main" id="{CB68E547-8590-4FCB-9DFA-AFCD5856FFFB}"/>
              </a:ext>
            </a:extLst>
          </p:cNvPr>
          <p:cNvGrpSpPr>
            <a:grpSpLocks/>
          </p:cNvGrpSpPr>
          <p:nvPr/>
        </p:nvGrpSpPr>
        <p:grpSpPr bwMode="auto">
          <a:xfrm>
            <a:off x="3962400" y="2514600"/>
            <a:ext cx="1828800" cy="1905000"/>
            <a:chOff x="0" y="0"/>
            <a:chExt cx="1152" cy="1200"/>
          </a:xfrm>
        </p:grpSpPr>
        <p:sp>
          <p:nvSpPr>
            <p:cNvPr id="19480" name="Oval 24">
              <a:extLst>
                <a:ext uri="{FF2B5EF4-FFF2-40B4-BE49-F238E27FC236}">
                  <a16:creationId xmlns:a16="http://schemas.microsoft.com/office/drawing/2014/main" id="{2CE48FB7-8424-4186-A82D-72E2B20095E9}"/>
                </a:ext>
              </a:extLst>
            </p:cNvPr>
            <p:cNvSpPr>
              <a:spLocks noChangeArrowheads="1"/>
            </p:cNvSpPr>
            <p:nvPr/>
          </p:nvSpPr>
          <p:spPr bwMode="auto">
            <a:xfrm>
              <a:off x="0" y="48"/>
              <a:ext cx="1104" cy="1081"/>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81" name="Rectangle 25">
              <a:extLst>
                <a:ext uri="{FF2B5EF4-FFF2-40B4-BE49-F238E27FC236}">
                  <a16:creationId xmlns:a16="http://schemas.microsoft.com/office/drawing/2014/main" id="{81D10DF3-5BDF-4E49-95F9-4E9D8DCF85AD}"/>
                </a:ext>
              </a:extLst>
            </p:cNvPr>
            <p:cNvSpPr>
              <a:spLocks noChangeArrowheads="1"/>
            </p:cNvSpPr>
            <p:nvPr/>
          </p:nvSpPr>
          <p:spPr bwMode="auto">
            <a:xfrm>
              <a:off x="528" y="0"/>
              <a:ext cx="624" cy="1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19482" name="Group 26">
            <a:extLst>
              <a:ext uri="{FF2B5EF4-FFF2-40B4-BE49-F238E27FC236}">
                <a16:creationId xmlns:a16="http://schemas.microsoft.com/office/drawing/2014/main" id="{A767892D-8136-4C6F-B732-D360F8D7321B}"/>
              </a:ext>
            </a:extLst>
          </p:cNvPr>
          <p:cNvGrpSpPr>
            <a:grpSpLocks/>
          </p:cNvGrpSpPr>
          <p:nvPr/>
        </p:nvGrpSpPr>
        <p:grpSpPr bwMode="auto">
          <a:xfrm>
            <a:off x="3962400" y="3810000"/>
            <a:ext cx="1828800" cy="1905000"/>
            <a:chOff x="0" y="0"/>
            <a:chExt cx="1152" cy="1200"/>
          </a:xfrm>
        </p:grpSpPr>
        <p:sp>
          <p:nvSpPr>
            <p:cNvPr id="19483" name="Oval 27">
              <a:extLst>
                <a:ext uri="{FF2B5EF4-FFF2-40B4-BE49-F238E27FC236}">
                  <a16:creationId xmlns:a16="http://schemas.microsoft.com/office/drawing/2014/main" id="{0442787C-9E82-45BA-87F7-EE2F6813EE0E}"/>
                </a:ext>
              </a:extLst>
            </p:cNvPr>
            <p:cNvSpPr>
              <a:spLocks noChangeArrowheads="1"/>
            </p:cNvSpPr>
            <p:nvPr/>
          </p:nvSpPr>
          <p:spPr bwMode="auto">
            <a:xfrm>
              <a:off x="0" y="48"/>
              <a:ext cx="1104" cy="1081"/>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84" name="Rectangle 28">
              <a:extLst>
                <a:ext uri="{FF2B5EF4-FFF2-40B4-BE49-F238E27FC236}">
                  <a16:creationId xmlns:a16="http://schemas.microsoft.com/office/drawing/2014/main" id="{58A07A51-F94B-4D23-97DA-86EB41C4170D}"/>
                </a:ext>
              </a:extLst>
            </p:cNvPr>
            <p:cNvSpPr>
              <a:spLocks noChangeArrowheads="1"/>
            </p:cNvSpPr>
            <p:nvPr/>
          </p:nvSpPr>
          <p:spPr bwMode="auto">
            <a:xfrm>
              <a:off x="528" y="0"/>
              <a:ext cx="624" cy="1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sp>
        <p:nvSpPr>
          <p:cNvPr id="19485" name="Oval 29">
            <a:extLst>
              <a:ext uri="{FF2B5EF4-FFF2-40B4-BE49-F238E27FC236}">
                <a16:creationId xmlns:a16="http://schemas.microsoft.com/office/drawing/2014/main" id="{22A0CC37-6C1D-4B79-B3EA-A689543D9706}"/>
              </a:ext>
            </a:extLst>
          </p:cNvPr>
          <p:cNvSpPr>
            <a:spLocks noChangeArrowheads="1"/>
          </p:cNvSpPr>
          <p:nvPr/>
        </p:nvSpPr>
        <p:spPr bwMode="auto">
          <a:xfrm>
            <a:off x="1371600" y="2598738"/>
            <a:ext cx="1752600" cy="1716087"/>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86" name="Oval 30">
            <a:extLst>
              <a:ext uri="{FF2B5EF4-FFF2-40B4-BE49-F238E27FC236}">
                <a16:creationId xmlns:a16="http://schemas.microsoft.com/office/drawing/2014/main" id="{B22C327C-1306-499E-989B-665D40A2FA7C}"/>
              </a:ext>
            </a:extLst>
          </p:cNvPr>
          <p:cNvSpPr>
            <a:spLocks noChangeArrowheads="1"/>
          </p:cNvSpPr>
          <p:nvPr/>
        </p:nvSpPr>
        <p:spPr bwMode="auto">
          <a:xfrm>
            <a:off x="2667000" y="2590800"/>
            <a:ext cx="1752600" cy="1716088"/>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87" name="Oval 31">
            <a:extLst>
              <a:ext uri="{FF2B5EF4-FFF2-40B4-BE49-F238E27FC236}">
                <a16:creationId xmlns:a16="http://schemas.microsoft.com/office/drawing/2014/main" id="{83FCC56E-A87A-41C7-8916-3FD09EEBF9C8}"/>
              </a:ext>
            </a:extLst>
          </p:cNvPr>
          <p:cNvSpPr>
            <a:spLocks noChangeArrowheads="1"/>
          </p:cNvSpPr>
          <p:nvPr/>
        </p:nvSpPr>
        <p:spPr bwMode="auto">
          <a:xfrm>
            <a:off x="1371600" y="3846513"/>
            <a:ext cx="1752600" cy="1716087"/>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88" name="Oval 32">
            <a:extLst>
              <a:ext uri="{FF2B5EF4-FFF2-40B4-BE49-F238E27FC236}">
                <a16:creationId xmlns:a16="http://schemas.microsoft.com/office/drawing/2014/main" id="{FAA5DF42-7285-4E11-B5FD-384A621A7899}"/>
              </a:ext>
            </a:extLst>
          </p:cNvPr>
          <p:cNvSpPr>
            <a:spLocks noChangeArrowheads="1"/>
          </p:cNvSpPr>
          <p:nvPr/>
        </p:nvSpPr>
        <p:spPr bwMode="auto">
          <a:xfrm>
            <a:off x="2667000" y="3846513"/>
            <a:ext cx="1752600" cy="1716087"/>
          </a:xfrm>
          <a:prstGeom prst="ellipse">
            <a:avLst/>
          </a:pr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89" name="Oval 33">
            <a:extLst>
              <a:ext uri="{FF2B5EF4-FFF2-40B4-BE49-F238E27FC236}">
                <a16:creationId xmlns:a16="http://schemas.microsoft.com/office/drawing/2014/main" id="{C8849554-A84E-4745-A4B4-076672798C09}"/>
              </a:ext>
            </a:extLst>
          </p:cNvPr>
          <p:cNvSpPr>
            <a:spLocks noChangeArrowheads="1"/>
          </p:cNvSpPr>
          <p:nvPr/>
        </p:nvSpPr>
        <p:spPr bwMode="auto">
          <a:xfrm>
            <a:off x="2438400" y="4033838"/>
            <a:ext cx="84138" cy="80962"/>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9490" name="Oval 34">
            <a:extLst>
              <a:ext uri="{FF2B5EF4-FFF2-40B4-BE49-F238E27FC236}">
                <a16:creationId xmlns:a16="http://schemas.microsoft.com/office/drawing/2014/main" id="{C8F3378D-EB37-4A7E-B5EF-668653289432}"/>
              </a:ext>
            </a:extLst>
          </p:cNvPr>
          <p:cNvSpPr>
            <a:spLocks noChangeArrowheads="1"/>
          </p:cNvSpPr>
          <p:nvPr/>
        </p:nvSpPr>
        <p:spPr bwMode="auto">
          <a:xfrm>
            <a:off x="2667000" y="3843338"/>
            <a:ext cx="465138" cy="458787"/>
          </a:xfrm>
          <a:prstGeom prst="ellipse">
            <a:avLst/>
          </a:prstGeom>
          <a:solidFill>
            <a:srgbClr val="FFFF66"/>
          </a:solidFill>
          <a:ln w="25400">
            <a:solidFill>
              <a:schemeClr val="tx1"/>
            </a:solidFill>
            <a:round/>
            <a:headEnd/>
            <a:tailEnd/>
          </a:ln>
        </p:spPr>
        <p:txBody>
          <a:bodyPr wrap="none" anchor="ctr"/>
          <a:lstStyle/>
          <a:p>
            <a:endParaRPr lang="zh-CN" altLang="en-US"/>
          </a:p>
        </p:txBody>
      </p:sp>
      <p:sp>
        <p:nvSpPr>
          <p:cNvPr id="19491" name="Oval 35">
            <a:extLst>
              <a:ext uri="{FF2B5EF4-FFF2-40B4-BE49-F238E27FC236}">
                <a16:creationId xmlns:a16="http://schemas.microsoft.com/office/drawing/2014/main" id="{0C9CAEBE-5B24-4C06-ADED-8745AFE02FFB}"/>
              </a:ext>
            </a:extLst>
          </p:cNvPr>
          <p:cNvSpPr>
            <a:spLocks noChangeArrowheads="1"/>
          </p:cNvSpPr>
          <p:nvPr/>
        </p:nvSpPr>
        <p:spPr bwMode="auto">
          <a:xfrm>
            <a:off x="2819400" y="4419600"/>
            <a:ext cx="82550" cy="80963"/>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9492" name="Oval 36">
            <a:extLst>
              <a:ext uri="{FF2B5EF4-FFF2-40B4-BE49-F238E27FC236}">
                <a16:creationId xmlns:a16="http://schemas.microsoft.com/office/drawing/2014/main" id="{96C07EDE-5688-47E6-B357-2B4431F2C52F}"/>
              </a:ext>
            </a:extLst>
          </p:cNvPr>
          <p:cNvSpPr>
            <a:spLocks noChangeArrowheads="1"/>
          </p:cNvSpPr>
          <p:nvPr/>
        </p:nvSpPr>
        <p:spPr bwMode="auto">
          <a:xfrm>
            <a:off x="3268663" y="4038600"/>
            <a:ext cx="84137" cy="80963"/>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9493" name="Oval 37">
            <a:extLst>
              <a:ext uri="{FF2B5EF4-FFF2-40B4-BE49-F238E27FC236}">
                <a16:creationId xmlns:a16="http://schemas.microsoft.com/office/drawing/2014/main" id="{E90BEC8D-C4E5-447C-9E7C-5871AD0AD5EC}"/>
              </a:ext>
            </a:extLst>
          </p:cNvPr>
          <p:cNvSpPr>
            <a:spLocks noChangeArrowheads="1"/>
          </p:cNvSpPr>
          <p:nvPr/>
        </p:nvSpPr>
        <p:spPr bwMode="auto">
          <a:xfrm>
            <a:off x="2819400" y="3657600"/>
            <a:ext cx="82550" cy="80963"/>
          </a:xfrm>
          <a:prstGeom prst="ellipse">
            <a:avLst/>
          </a:prstGeom>
          <a:solidFill>
            <a:schemeClr val="tx1"/>
          </a:solidFill>
          <a:ln w="19050">
            <a:solidFill>
              <a:schemeClr val="tx1"/>
            </a:solidFill>
            <a:round/>
            <a:headEnd/>
            <a:tailEnd/>
          </a:ln>
        </p:spPr>
        <p:txBody>
          <a:bodyPr wrap="none" anchor="ctr"/>
          <a:lstStyle/>
          <a:p>
            <a:endParaRPr lang="zh-CN" altLang="en-US"/>
          </a:p>
        </p:txBody>
      </p:sp>
      <p:sp>
        <p:nvSpPr>
          <p:cNvPr id="19494" name="Text Box 38">
            <a:extLst>
              <a:ext uri="{FF2B5EF4-FFF2-40B4-BE49-F238E27FC236}">
                <a16:creationId xmlns:a16="http://schemas.microsoft.com/office/drawing/2014/main" id="{E2455FDB-E749-425A-95A1-FEB405C68929}"/>
              </a:ext>
            </a:extLst>
          </p:cNvPr>
          <p:cNvSpPr txBox="1">
            <a:spLocks noChangeArrowheads="1"/>
          </p:cNvSpPr>
          <p:nvPr/>
        </p:nvSpPr>
        <p:spPr bwMode="auto">
          <a:xfrm>
            <a:off x="2622550" y="3870325"/>
            <a:ext cx="577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t>+4</a:t>
            </a:r>
          </a:p>
        </p:txBody>
      </p:sp>
      <p:grpSp>
        <p:nvGrpSpPr>
          <p:cNvPr id="19495" name="Group 39">
            <a:extLst>
              <a:ext uri="{FF2B5EF4-FFF2-40B4-BE49-F238E27FC236}">
                <a16:creationId xmlns:a16="http://schemas.microsoft.com/office/drawing/2014/main" id="{1731F0F3-77CC-432E-8F13-5E57253AD832}"/>
              </a:ext>
            </a:extLst>
          </p:cNvPr>
          <p:cNvGrpSpPr>
            <a:grpSpLocks/>
          </p:cNvGrpSpPr>
          <p:nvPr/>
        </p:nvGrpSpPr>
        <p:grpSpPr bwMode="auto">
          <a:xfrm>
            <a:off x="1143000" y="2286000"/>
            <a:ext cx="914400" cy="1000125"/>
            <a:chOff x="0" y="0"/>
            <a:chExt cx="576" cy="630"/>
          </a:xfrm>
        </p:grpSpPr>
        <p:sp>
          <p:nvSpPr>
            <p:cNvPr id="19496" name="未知">
              <a:extLst>
                <a:ext uri="{FF2B5EF4-FFF2-40B4-BE49-F238E27FC236}">
                  <a16:creationId xmlns:a16="http://schemas.microsoft.com/office/drawing/2014/main" id="{1B3E0F18-EE6B-41B0-9DD2-1DC24A85D227}"/>
                </a:ext>
              </a:extLst>
            </p:cNvPr>
            <p:cNvSpPr>
              <a:spLocks noChangeArrowheads="1"/>
            </p:cNvSpPr>
            <p:nvPr/>
          </p:nvSpPr>
          <p:spPr bwMode="auto">
            <a:xfrm rot="-9186207">
              <a:off x="48" y="288"/>
              <a:ext cx="96" cy="288"/>
            </a:xfrm>
            <a:custGeom>
              <a:avLst/>
              <a:gdLst>
                <a:gd name="T0" fmla="*/ 144 w 144"/>
                <a:gd name="T1" fmla="*/ 0 h 240"/>
                <a:gd name="T2" fmla="*/ 48 w 144"/>
                <a:gd name="T3" fmla="*/ 96 h 240"/>
                <a:gd name="T4" fmla="*/ 0 w 144"/>
                <a:gd name="T5" fmla="*/ 240 h 240"/>
              </a:gdLst>
              <a:ahLst/>
              <a:cxnLst>
                <a:cxn ang="0">
                  <a:pos x="T0" y="T1"/>
                </a:cxn>
                <a:cxn ang="0">
                  <a:pos x="T2" y="T3"/>
                </a:cxn>
                <a:cxn ang="0">
                  <a:pos x="T4" y="T5"/>
                </a:cxn>
              </a:cxnLst>
              <a:rect l="0" t="0" r="r" b="b"/>
              <a:pathLst>
                <a:path w="144" h="240">
                  <a:moveTo>
                    <a:pt x="144" y="0"/>
                  </a:moveTo>
                  <a:cubicBezTo>
                    <a:pt x="108" y="28"/>
                    <a:pt x="72" y="56"/>
                    <a:pt x="48" y="96"/>
                  </a:cubicBezTo>
                  <a:cubicBezTo>
                    <a:pt x="24" y="136"/>
                    <a:pt x="8" y="216"/>
                    <a:pt x="0" y="240"/>
                  </a:cubicBezTo>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97" name="未知">
              <a:extLst>
                <a:ext uri="{FF2B5EF4-FFF2-40B4-BE49-F238E27FC236}">
                  <a16:creationId xmlns:a16="http://schemas.microsoft.com/office/drawing/2014/main" id="{B0346320-7BBF-4BD6-8E49-0FF461C7064F}"/>
                </a:ext>
              </a:extLst>
            </p:cNvPr>
            <p:cNvSpPr>
              <a:spLocks noChangeArrowheads="1"/>
            </p:cNvSpPr>
            <p:nvPr/>
          </p:nvSpPr>
          <p:spPr bwMode="auto">
            <a:xfrm rot="-10161820">
              <a:off x="336" y="0"/>
              <a:ext cx="96" cy="288"/>
            </a:xfrm>
            <a:custGeom>
              <a:avLst/>
              <a:gdLst>
                <a:gd name="T0" fmla="*/ 144 w 144"/>
                <a:gd name="T1" fmla="*/ 0 h 240"/>
                <a:gd name="T2" fmla="*/ 48 w 144"/>
                <a:gd name="T3" fmla="*/ 96 h 240"/>
                <a:gd name="T4" fmla="*/ 0 w 144"/>
                <a:gd name="T5" fmla="*/ 240 h 240"/>
              </a:gdLst>
              <a:ahLst/>
              <a:cxnLst>
                <a:cxn ang="0">
                  <a:pos x="T0" y="T1"/>
                </a:cxn>
                <a:cxn ang="0">
                  <a:pos x="T2" y="T3"/>
                </a:cxn>
                <a:cxn ang="0">
                  <a:pos x="T4" y="T5"/>
                </a:cxn>
              </a:cxnLst>
              <a:rect l="0" t="0" r="r" b="b"/>
              <a:pathLst>
                <a:path w="144" h="240">
                  <a:moveTo>
                    <a:pt x="144" y="0"/>
                  </a:moveTo>
                  <a:cubicBezTo>
                    <a:pt x="108" y="28"/>
                    <a:pt x="72" y="56"/>
                    <a:pt x="48" y="96"/>
                  </a:cubicBezTo>
                  <a:cubicBezTo>
                    <a:pt x="24" y="136"/>
                    <a:pt x="8" y="216"/>
                    <a:pt x="0" y="240"/>
                  </a:cubicBezTo>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98" name="Oval 42">
              <a:extLst>
                <a:ext uri="{FF2B5EF4-FFF2-40B4-BE49-F238E27FC236}">
                  <a16:creationId xmlns:a16="http://schemas.microsoft.com/office/drawing/2014/main" id="{1FAE3CBF-86E6-40C9-A596-BB0653CF7CA6}"/>
                </a:ext>
              </a:extLst>
            </p:cNvPr>
            <p:cNvSpPr>
              <a:spLocks noChangeArrowheads="1"/>
            </p:cNvSpPr>
            <p:nvPr/>
          </p:nvSpPr>
          <p:spPr bwMode="auto">
            <a:xfrm>
              <a:off x="144" y="216"/>
              <a:ext cx="293" cy="289"/>
            </a:xfrm>
            <a:prstGeom prst="ellipse">
              <a:avLst/>
            </a:prstGeom>
            <a:solidFill>
              <a:srgbClr val="FFFF66"/>
            </a:solidFill>
            <a:ln w="25400">
              <a:solidFill>
                <a:schemeClr val="tx1"/>
              </a:solidFill>
              <a:round/>
              <a:headEnd/>
              <a:tailEnd/>
            </a:ln>
          </p:spPr>
          <p:txBody>
            <a:bodyPr wrap="none" anchor="ctr"/>
            <a:lstStyle/>
            <a:p>
              <a:endParaRPr lang="zh-CN" altLang="en-US"/>
            </a:p>
          </p:txBody>
        </p:sp>
        <p:grpSp>
          <p:nvGrpSpPr>
            <p:cNvPr id="19499" name="Group 43">
              <a:extLst>
                <a:ext uri="{FF2B5EF4-FFF2-40B4-BE49-F238E27FC236}">
                  <a16:creationId xmlns:a16="http://schemas.microsoft.com/office/drawing/2014/main" id="{D8F63227-637E-4C8D-A26D-9800CF738162}"/>
                </a:ext>
              </a:extLst>
            </p:cNvPr>
            <p:cNvGrpSpPr>
              <a:grpSpLocks/>
            </p:cNvGrpSpPr>
            <p:nvPr/>
          </p:nvGrpSpPr>
          <p:grpSpPr bwMode="auto">
            <a:xfrm>
              <a:off x="0" y="99"/>
              <a:ext cx="576" cy="531"/>
              <a:chOff x="0" y="0"/>
              <a:chExt cx="576" cy="531"/>
            </a:xfrm>
          </p:grpSpPr>
          <p:sp>
            <p:nvSpPr>
              <p:cNvPr id="19500" name="Oval 44">
                <a:extLst>
                  <a:ext uri="{FF2B5EF4-FFF2-40B4-BE49-F238E27FC236}">
                    <a16:creationId xmlns:a16="http://schemas.microsoft.com/office/drawing/2014/main" id="{D5FD6EE1-DA1B-4EA8-B83B-37C115291FED}"/>
                  </a:ext>
                </a:extLst>
              </p:cNvPr>
              <p:cNvSpPr>
                <a:spLocks noChangeArrowheads="1"/>
              </p:cNvSpPr>
              <p:nvPr/>
            </p:nvSpPr>
            <p:spPr bwMode="auto">
              <a:xfrm>
                <a:off x="0" y="237"/>
                <a:ext cx="53"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9501" name="Oval 45">
                <a:extLst>
                  <a:ext uri="{FF2B5EF4-FFF2-40B4-BE49-F238E27FC236}">
                    <a16:creationId xmlns:a16="http://schemas.microsoft.com/office/drawing/2014/main" id="{DD6EF133-F9EF-4F45-87FA-C5AABCB9AF5D}"/>
                  </a:ext>
                </a:extLst>
              </p:cNvPr>
              <p:cNvSpPr>
                <a:spLocks noChangeArrowheads="1"/>
              </p:cNvSpPr>
              <p:nvPr/>
            </p:nvSpPr>
            <p:spPr bwMode="auto">
              <a:xfrm>
                <a:off x="240" y="480"/>
                <a:ext cx="52"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9502" name="Oval 46">
                <a:extLst>
                  <a:ext uri="{FF2B5EF4-FFF2-40B4-BE49-F238E27FC236}">
                    <a16:creationId xmlns:a16="http://schemas.microsoft.com/office/drawing/2014/main" id="{502B2212-CAB5-4969-95DD-63DFB63343A1}"/>
                  </a:ext>
                </a:extLst>
              </p:cNvPr>
              <p:cNvSpPr>
                <a:spLocks noChangeArrowheads="1"/>
              </p:cNvSpPr>
              <p:nvPr/>
            </p:nvSpPr>
            <p:spPr bwMode="auto">
              <a:xfrm>
                <a:off x="523" y="240"/>
                <a:ext cx="53"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9503" name="Oval 47">
                <a:extLst>
                  <a:ext uri="{FF2B5EF4-FFF2-40B4-BE49-F238E27FC236}">
                    <a16:creationId xmlns:a16="http://schemas.microsoft.com/office/drawing/2014/main" id="{E3708AA1-1E28-4D90-8D11-C756AE34598A}"/>
                  </a:ext>
                </a:extLst>
              </p:cNvPr>
              <p:cNvSpPr>
                <a:spLocks noChangeArrowheads="1"/>
              </p:cNvSpPr>
              <p:nvPr/>
            </p:nvSpPr>
            <p:spPr bwMode="auto">
              <a:xfrm>
                <a:off x="240" y="0"/>
                <a:ext cx="52"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9504" name="Text Box 48">
                <a:extLst>
                  <a:ext uri="{FF2B5EF4-FFF2-40B4-BE49-F238E27FC236}">
                    <a16:creationId xmlns:a16="http://schemas.microsoft.com/office/drawing/2014/main" id="{BB336085-779A-4972-8080-5D7E1EF69B7A}"/>
                  </a:ext>
                </a:extLst>
              </p:cNvPr>
              <p:cNvSpPr txBox="1">
                <a:spLocks noChangeArrowheads="1"/>
              </p:cNvSpPr>
              <p:nvPr/>
            </p:nvSpPr>
            <p:spPr bwMode="auto">
              <a:xfrm>
                <a:off x="116" y="134"/>
                <a:ext cx="3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t>+4</a:t>
                </a:r>
              </a:p>
            </p:txBody>
          </p:sp>
        </p:grpSp>
      </p:grpSp>
      <p:sp>
        <p:nvSpPr>
          <p:cNvPr id="19505" name="未知">
            <a:extLst>
              <a:ext uri="{FF2B5EF4-FFF2-40B4-BE49-F238E27FC236}">
                <a16:creationId xmlns:a16="http://schemas.microsoft.com/office/drawing/2014/main" id="{9B7580E7-71C9-4E94-9148-1597296F4CD8}"/>
              </a:ext>
            </a:extLst>
          </p:cNvPr>
          <p:cNvSpPr>
            <a:spLocks noChangeArrowheads="1"/>
          </p:cNvSpPr>
          <p:nvPr/>
        </p:nvSpPr>
        <p:spPr bwMode="auto">
          <a:xfrm>
            <a:off x="3962400" y="5486400"/>
            <a:ext cx="152400" cy="457200"/>
          </a:xfrm>
          <a:custGeom>
            <a:avLst/>
            <a:gdLst>
              <a:gd name="T0" fmla="*/ 144 w 144"/>
              <a:gd name="T1" fmla="*/ 0 h 240"/>
              <a:gd name="T2" fmla="*/ 48 w 144"/>
              <a:gd name="T3" fmla="*/ 96 h 240"/>
              <a:gd name="T4" fmla="*/ 0 w 144"/>
              <a:gd name="T5" fmla="*/ 240 h 240"/>
            </a:gdLst>
            <a:ahLst/>
            <a:cxnLst>
              <a:cxn ang="0">
                <a:pos x="T0" y="T1"/>
              </a:cxn>
              <a:cxn ang="0">
                <a:pos x="T2" y="T3"/>
              </a:cxn>
              <a:cxn ang="0">
                <a:pos x="T4" y="T5"/>
              </a:cxn>
            </a:cxnLst>
            <a:rect l="0" t="0" r="r" b="b"/>
            <a:pathLst>
              <a:path w="144" h="240">
                <a:moveTo>
                  <a:pt x="144" y="0"/>
                </a:moveTo>
                <a:cubicBezTo>
                  <a:pt x="108" y="28"/>
                  <a:pt x="72" y="56"/>
                  <a:pt x="48" y="96"/>
                </a:cubicBezTo>
                <a:cubicBezTo>
                  <a:pt x="24" y="136"/>
                  <a:pt x="8" y="216"/>
                  <a:pt x="0" y="240"/>
                </a:cubicBezTo>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506" name="未知">
            <a:extLst>
              <a:ext uri="{FF2B5EF4-FFF2-40B4-BE49-F238E27FC236}">
                <a16:creationId xmlns:a16="http://schemas.microsoft.com/office/drawing/2014/main" id="{E3156795-38E0-4372-A3A1-A73F4DCF6BEE}"/>
              </a:ext>
            </a:extLst>
          </p:cNvPr>
          <p:cNvSpPr>
            <a:spLocks noChangeArrowheads="1"/>
          </p:cNvSpPr>
          <p:nvPr/>
        </p:nvSpPr>
        <p:spPr bwMode="auto">
          <a:xfrm rot="3287629">
            <a:off x="4495800" y="4953000"/>
            <a:ext cx="152400" cy="457200"/>
          </a:xfrm>
          <a:custGeom>
            <a:avLst/>
            <a:gdLst>
              <a:gd name="T0" fmla="*/ 144 w 144"/>
              <a:gd name="T1" fmla="*/ 0 h 240"/>
              <a:gd name="T2" fmla="*/ 48 w 144"/>
              <a:gd name="T3" fmla="*/ 96 h 240"/>
              <a:gd name="T4" fmla="*/ 0 w 144"/>
              <a:gd name="T5" fmla="*/ 240 h 240"/>
            </a:gdLst>
            <a:ahLst/>
            <a:cxnLst>
              <a:cxn ang="0">
                <a:pos x="T0" y="T1"/>
              </a:cxn>
              <a:cxn ang="0">
                <a:pos x="T2" y="T3"/>
              </a:cxn>
              <a:cxn ang="0">
                <a:pos x="T4" y="T5"/>
              </a:cxn>
            </a:cxnLst>
            <a:rect l="0" t="0" r="r" b="b"/>
            <a:pathLst>
              <a:path w="144" h="240">
                <a:moveTo>
                  <a:pt x="144" y="0"/>
                </a:moveTo>
                <a:cubicBezTo>
                  <a:pt x="108" y="28"/>
                  <a:pt x="72" y="56"/>
                  <a:pt x="48" y="96"/>
                </a:cubicBezTo>
                <a:cubicBezTo>
                  <a:pt x="24" y="136"/>
                  <a:pt x="8" y="216"/>
                  <a:pt x="0" y="240"/>
                </a:cubicBezTo>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507" name="未知">
            <a:extLst>
              <a:ext uri="{FF2B5EF4-FFF2-40B4-BE49-F238E27FC236}">
                <a16:creationId xmlns:a16="http://schemas.microsoft.com/office/drawing/2014/main" id="{20BB3AFC-0EB9-445E-9B55-FBB6EBCFE5B1}"/>
              </a:ext>
            </a:extLst>
          </p:cNvPr>
          <p:cNvSpPr>
            <a:spLocks noChangeArrowheads="1"/>
          </p:cNvSpPr>
          <p:nvPr/>
        </p:nvSpPr>
        <p:spPr bwMode="auto">
          <a:xfrm rot="8928615">
            <a:off x="1706563" y="5553075"/>
            <a:ext cx="76200" cy="304800"/>
          </a:xfrm>
          <a:custGeom>
            <a:avLst/>
            <a:gdLst>
              <a:gd name="T0" fmla="*/ 144 w 144"/>
              <a:gd name="T1" fmla="*/ 0 h 240"/>
              <a:gd name="T2" fmla="*/ 48 w 144"/>
              <a:gd name="T3" fmla="*/ 96 h 240"/>
              <a:gd name="T4" fmla="*/ 0 w 144"/>
              <a:gd name="T5" fmla="*/ 240 h 240"/>
            </a:gdLst>
            <a:ahLst/>
            <a:cxnLst>
              <a:cxn ang="0">
                <a:pos x="T0" y="T1"/>
              </a:cxn>
              <a:cxn ang="0">
                <a:pos x="T2" y="T3"/>
              </a:cxn>
              <a:cxn ang="0">
                <a:pos x="T4" y="T5"/>
              </a:cxn>
            </a:cxnLst>
            <a:rect l="0" t="0" r="r" b="b"/>
            <a:pathLst>
              <a:path w="144" h="240">
                <a:moveTo>
                  <a:pt x="144" y="0"/>
                </a:moveTo>
                <a:cubicBezTo>
                  <a:pt x="108" y="28"/>
                  <a:pt x="72" y="56"/>
                  <a:pt x="48" y="96"/>
                </a:cubicBezTo>
                <a:cubicBezTo>
                  <a:pt x="24" y="136"/>
                  <a:pt x="8" y="216"/>
                  <a:pt x="0" y="240"/>
                </a:cubicBezTo>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508" name="未知">
            <a:extLst>
              <a:ext uri="{FF2B5EF4-FFF2-40B4-BE49-F238E27FC236}">
                <a16:creationId xmlns:a16="http://schemas.microsoft.com/office/drawing/2014/main" id="{9CAACD57-0B22-4479-B952-4B6E3C9D848C}"/>
              </a:ext>
            </a:extLst>
          </p:cNvPr>
          <p:cNvSpPr>
            <a:spLocks noChangeArrowheads="1"/>
          </p:cNvSpPr>
          <p:nvPr/>
        </p:nvSpPr>
        <p:spPr bwMode="auto">
          <a:xfrm rot="-2293138">
            <a:off x="3962400" y="2209800"/>
            <a:ext cx="152400" cy="457200"/>
          </a:xfrm>
          <a:custGeom>
            <a:avLst/>
            <a:gdLst>
              <a:gd name="T0" fmla="*/ 144 w 144"/>
              <a:gd name="T1" fmla="*/ 0 h 240"/>
              <a:gd name="T2" fmla="*/ 48 w 144"/>
              <a:gd name="T3" fmla="*/ 96 h 240"/>
              <a:gd name="T4" fmla="*/ 0 w 144"/>
              <a:gd name="T5" fmla="*/ 240 h 240"/>
            </a:gdLst>
            <a:ahLst/>
            <a:cxnLst>
              <a:cxn ang="0">
                <a:pos x="T0" y="T1"/>
              </a:cxn>
              <a:cxn ang="0">
                <a:pos x="T2" y="T3"/>
              </a:cxn>
              <a:cxn ang="0">
                <a:pos x="T4" y="T5"/>
              </a:cxn>
            </a:cxnLst>
            <a:rect l="0" t="0" r="r" b="b"/>
            <a:pathLst>
              <a:path w="144" h="240">
                <a:moveTo>
                  <a:pt x="144" y="0"/>
                </a:moveTo>
                <a:cubicBezTo>
                  <a:pt x="108" y="28"/>
                  <a:pt x="72" y="56"/>
                  <a:pt x="48" y="96"/>
                </a:cubicBezTo>
                <a:cubicBezTo>
                  <a:pt x="24" y="136"/>
                  <a:pt x="8" y="216"/>
                  <a:pt x="0" y="240"/>
                </a:cubicBezTo>
              </a:path>
            </a:pathLst>
          </a:custGeom>
          <a:noFill/>
          <a:ln w="952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509" name="Oval 53">
            <a:extLst>
              <a:ext uri="{FF2B5EF4-FFF2-40B4-BE49-F238E27FC236}">
                <a16:creationId xmlns:a16="http://schemas.microsoft.com/office/drawing/2014/main" id="{1E62613C-CE63-4B22-9F49-5262DF1A3335}"/>
              </a:ext>
            </a:extLst>
          </p:cNvPr>
          <p:cNvSpPr>
            <a:spLocks noChangeArrowheads="1"/>
          </p:cNvSpPr>
          <p:nvPr/>
        </p:nvSpPr>
        <p:spPr bwMode="auto">
          <a:xfrm>
            <a:off x="1371600" y="3848100"/>
            <a:ext cx="465138" cy="458788"/>
          </a:xfrm>
          <a:prstGeom prst="ellipse">
            <a:avLst/>
          </a:prstGeom>
          <a:solidFill>
            <a:srgbClr val="FFFF66"/>
          </a:solidFill>
          <a:ln w="25400">
            <a:solidFill>
              <a:schemeClr val="tx1"/>
            </a:solidFill>
            <a:round/>
            <a:headEnd/>
            <a:tailEnd/>
          </a:ln>
        </p:spPr>
        <p:txBody>
          <a:bodyPr wrap="none" anchor="ctr"/>
          <a:lstStyle/>
          <a:p>
            <a:endParaRPr lang="zh-CN" altLang="en-US"/>
          </a:p>
        </p:txBody>
      </p:sp>
      <p:grpSp>
        <p:nvGrpSpPr>
          <p:cNvPr id="19510" name="Group 54">
            <a:extLst>
              <a:ext uri="{FF2B5EF4-FFF2-40B4-BE49-F238E27FC236}">
                <a16:creationId xmlns:a16="http://schemas.microsoft.com/office/drawing/2014/main" id="{537ABF4C-7116-4665-BFDD-11CF8D0139B0}"/>
              </a:ext>
            </a:extLst>
          </p:cNvPr>
          <p:cNvGrpSpPr>
            <a:grpSpLocks/>
          </p:cNvGrpSpPr>
          <p:nvPr/>
        </p:nvGrpSpPr>
        <p:grpSpPr bwMode="auto">
          <a:xfrm>
            <a:off x="1143000" y="3662363"/>
            <a:ext cx="914400" cy="842962"/>
            <a:chOff x="0" y="0"/>
            <a:chExt cx="576" cy="531"/>
          </a:xfrm>
        </p:grpSpPr>
        <p:sp>
          <p:nvSpPr>
            <p:cNvPr id="19511" name="Oval 55">
              <a:extLst>
                <a:ext uri="{FF2B5EF4-FFF2-40B4-BE49-F238E27FC236}">
                  <a16:creationId xmlns:a16="http://schemas.microsoft.com/office/drawing/2014/main" id="{AB16A416-E0CE-4430-8A4A-121E2434A509}"/>
                </a:ext>
              </a:extLst>
            </p:cNvPr>
            <p:cNvSpPr>
              <a:spLocks noChangeArrowheads="1"/>
            </p:cNvSpPr>
            <p:nvPr/>
          </p:nvSpPr>
          <p:spPr bwMode="auto">
            <a:xfrm>
              <a:off x="0" y="237"/>
              <a:ext cx="53"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9512" name="Oval 56">
              <a:extLst>
                <a:ext uri="{FF2B5EF4-FFF2-40B4-BE49-F238E27FC236}">
                  <a16:creationId xmlns:a16="http://schemas.microsoft.com/office/drawing/2014/main" id="{505AAB83-C956-4137-90CD-74E5AE094B71}"/>
                </a:ext>
              </a:extLst>
            </p:cNvPr>
            <p:cNvSpPr>
              <a:spLocks noChangeArrowheads="1"/>
            </p:cNvSpPr>
            <p:nvPr/>
          </p:nvSpPr>
          <p:spPr bwMode="auto">
            <a:xfrm>
              <a:off x="240" y="480"/>
              <a:ext cx="52"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9513" name="Oval 57">
              <a:extLst>
                <a:ext uri="{FF2B5EF4-FFF2-40B4-BE49-F238E27FC236}">
                  <a16:creationId xmlns:a16="http://schemas.microsoft.com/office/drawing/2014/main" id="{A0B80A64-1EFB-47DE-B8AF-59299A051B25}"/>
                </a:ext>
              </a:extLst>
            </p:cNvPr>
            <p:cNvSpPr>
              <a:spLocks noChangeArrowheads="1"/>
            </p:cNvSpPr>
            <p:nvPr/>
          </p:nvSpPr>
          <p:spPr bwMode="auto">
            <a:xfrm>
              <a:off x="523" y="240"/>
              <a:ext cx="53"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9514" name="Oval 58">
              <a:extLst>
                <a:ext uri="{FF2B5EF4-FFF2-40B4-BE49-F238E27FC236}">
                  <a16:creationId xmlns:a16="http://schemas.microsoft.com/office/drawing/2014/main" id="{7C2E2E10-CD07-43DE-9D29-A60AC71661AA}"/>
                </a:ext>
              </a:extLst>
            </p:cNvPr>
            <p:cNvSpPr>
              <a:spLocks noChangeArrowheads="1"/>
            </p:cNvSpPr>
            <p:nvPr/>
          </p:nvSpPr>
          <p:spPr bwMode="auto">
            <a:xfrm>
              <a:off x="240" y="0"/>
              <a:ext cx="52"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9515" name="Text Box 59">
              <a:extLst>
                <a:ext uri="{FF2B5EF4-FFF2-40B4-BE49-F238E27FC236}">
                  <a16:creationId xmlns:a16="http://schemas.microsoft.com/office/drawing/2014/main" id="{FD26DD9F-782A-4B1C-840D-60FA0C17238F}"/>
                </a:ext>
              </a:extLst>
            </p:cNvPr>
            <p:cNvSpPr txBox="1">
              <a:spLocks noChangeArrowheads="1"/>
            </p:cNvSpPr>
            <p:nvPr/>
          </p:nvSpPr>
          <p:spPr bwMode="auto">
            <a:xfrm>
              <a:off x="116" y="134"/>
              <a:ext cx="3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t>+4</a:t>
              </a:r>
            </a:p>
          </p:txBody>
        </p:sp>
      </p:grpSp>
      <p:sp>
        <p:nvSpPr>
          <p:cNvPr id="19516" name="Oval 60">
            <a:extLst>
              <a:ext uri="{FF2B5EF4-FFF2-40B4-BE49-F238E27FC236}">
                <a16:creationId xmlns:a16="http://schemas.microsoft.com/office/drawing/2014/main" id="{DF41CEEE-1CEA-4DF0-A26A-0588DB19E514}"/>
              </a:ext>
            </a:extLst>
          </p:cNvPr>
          <p:cNvSpPr>
            <a:spLocks noChangeArrowheads="1"/>
          </p:cNvSpPr>
          <p:nvPr/>
        </p:nvSpPr>
        <p:spPr bwMode="auto">
          <a:xfrm>
            <a:off x="2667000" y="2628900"/>
            <a:ext cx="465138" cy="458788"/>
          </a:xfrm>
          <a:prstGeom prst="ellipse">
            <a:avLst/>
          </a:prstGeom>
          <a:solidFill>
            <a:srgbClr val="FFFF66"/>
          </a:solidFill>
          <a:ln w="25400">
            <a:solidFill>
              <a:schemeClr val="tx1"/>
            </a:solidFill>
            <a:round/>
            <a:headEnd/>
            <a:tailEnd/>
          </a:ln>
        </p:spPr>
        <p:txBody>
          <a:bodyPr wrap="none" anchor="ctr"/>
          <a:lstStyle/>
          <a:p>
            <a:endParaRPr lang="zh-CN" altLang="en-US"/>
          </a:p>
        </p:txBody>
      </p:sp>
      <p:grpSp>
        <p:nvGrpSpPr>
          <p:cNvPr id="19517" name="Group 61">
            <a:extLst>
              <a:ext uri="{FF2B5EF4-FFF2-40B4-BE49-F238E27FC236}">
                <a16:creationId xmlns:a16="http://schemas.microsoft.com/office/drawing/2014/main" id="{5E717872-FF1F-4B9C-832D-97901B7507F5}"/>
              </a:ext>
            </a:extLst>
          </p:cNvPr>
          <p:cNvGrpSpPr>
            <a:grpSpLocks/>
          </p:cNvGrpSpPr>
          <p:nvPr/>
        </p:nvGrpSpPr>
        <p:grpSpPr bwMode="auto">
          <a:xfrm>
            <a:off x="2438400" y="2443163"/>
            <a:ext cx="914400" cy="842962"/>
            <a:chOff x="0" y="0"/>
            <a:chExt cx="576" cy="531"/>
          </a:xfrm>
        </p:grpSpPr>
        <p:sp>
          <p:nvSpPr>
            <p:cNvPr id="19518" name="Oval 62">
              <a:extLst>
                <a:ext uri="{FF2B5EF4-FFF2-40B4-BE49-F238E27FC236}">
                  <a16:creationId xmlns:a16="http://schemas.microsoft.com/office/drawing/2014/main" id="{46679995-3782-4786-A707-EC549DF05C66}"/>
                </a:ext>
              </a:extLst>
            </p:cNvPr>
            <p:cNvSpPr>
              <a:spLocks noChangeArrowheads="1"/>
            </p:cNvSpPr>
            <p:nvPr/>
          </p:nvSpPr>
          <p:spPr bwMode="auto">
            <a:xfrm>
              <a:off x="0" y="237"/>
              <a:ext cx="53"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9519" name="Oval 63">
              <a:extLst>
                <a:ext uri="{FF2B5EF4-FFF2-40B4-BE49-F238E27FC236}">
                  <a16:creationId xmlns:a16="http://schemas.microsoft.com/office/drawing/2014/main" id="{967C10BB-0254-4905-B903-1D4F62B7353C}"/>
                </a:ext>
              </a:extLst>
            </p:cNvPr>
            <p:cNvSpPr>
              <a:spLocks noChangeArrowheads="1"/>
            </p:cNvSpPr>
            <p:nvPr/>
          </p:nvSpPr>
          <p:spPr bwMode="auto">
            <a:xfrm>
              <a:off x="240" y="480"/>
              <a:ext cx="52"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9520" name="Oval 64">
              <a:extLst>
                <a:ext uri="{FF2B5EF4-FFF2-40B4-BE49-F238E27FC236}">
                  <a16:creationId xmlns:a16="http://schemas.microsoft.com/office/drawing/2014/main" id="{FE909282-FBD8-4B66-8BCD-D453582E2D19}"/>
                </a:ext>
              </a:extLst>
            </p:cNvPr>
            <p:cNvSpPr>
              <a:spLocks noChangeArrowheads="1"/>
            </p:cNvSpPr>
            <p:nvPr/>
          </p:nvSpPr>
          <p:spPr bwMode="auto">
            <a:xfrm>
              <a:off x="523" y="240"/>
              <a:ext cx="53"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9521" name="Oval 65">
              <a:extLst>
                <a:ext uri="{FF2B5EF4-FFF2-40B4-BE49-F238E27FC236}">
                  <a16:creationId xmlns:a16="http://schemas.microsoft.com/office/drawing/2014/main" id="{2AF08D88-07BF-49A1-B002-6C1BBE82A1B3}"/>
                </a:ext>
              </a:extLst>
            </p:cNvPr>
            <p:cNvSpPr>
              <a:spLocks noChangeArrowheads="1"/>
            </p:cNvSpPr>
            <p:nvPr/>
          </p:nvSpPr>
          <p:spPr bwMode="auto">
            <a:xfrm>
              <a:off x="240" y="0"/>
              <a:ext cx="52"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9522" name="Text Box 66">
              <a:extLst>
                <a:ext uri="{FF2B5EF4-FFF2-40B4-BE49-F238E27FC236}">
                  <a16:creationId xmlns:a16="http://schemas.microsoft.com/office/drawing/2014/main" id="{51C6DACD-6CED-4BF1-8728-2FA769C3BABB}"/>
                </a:ext>
              </a:extLst>
            </p:cNvPr>
            <p:cNvSpPr txBox="1">
              <a:spLocks noChangeArrowheads="1"/>
            </p:cNvSpPr>
            <p:nvPr/>
          </p:nvSpPr>
          <p:spPr bwMode="auto">
            <a:xfrm>
              <a:off x="116" y="134"/>
              <a:ext cx="3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t>+4</a:t>
              </a:r>
            </a:p>
          </p:txBody>
        </p:sp>
      </p:grpSp>
      <p:sp>
        <p:nvSpPr>
          <p:cNvPr id="19523" name="Oval 67">
            <a:extLst>
              <a:ext uri="{FF2B5EF4-FFF2-40B4-BE49-F238E27FC236}">
                <a16:creationId xmlns:a16="http://schemas.microsoft.com/office/drawing/2014/main" id="{65F37386-EB43-45DE-89DD-63A1A6095CB6}"/>
              </a:ext>
            </a:extLst>
          </p:cNvPr>
          <p:cNvSpPr>
            <a:spLocks noChangeArrowheads="1"/>
          </p:cNvSpPr>
          <p:nvPr/>
        </p:nvSpPr>
        <p:spPr bwMode="auto">
          <a:xfrm>
            <a:off x="3962400" y="2628900"/>
            <a:ext cx="465138" cy="458788"/>
          </a:xfrm>
          <a:prstGeom prst="ellipse">
            <a:avLst/>
          </a:prstGeom>
          <a:solidFill>
            <a:srgbClr val="FFFF66"/>
          </a:solidFill>
          <a:ln w="25400">
            <a:solidFill>
              <a:schemeClr val="tx1"/>
            </a:solidFill>
            <a:round/>
            <a:headEnd/>
            <a:tailEnd/>
          </a:ln>
        </p:spPr>
        <p:txBody>
          <a:bodyPr wrap="none" anchor="ctr"/>
          <a:lstStyle/>
          <a:p>
            <a:endParaRPr lang="zh-CN" altLang="en-US"/>
          </a:p>
        </p:txBody>
      </p:sp>
      <p:grpSp>
        <p:nvGrpSpPr>
          <p:cNvPr id="19524" name="Group 68">
            <a:extLst>
              <a:ext uri="{FF2B5EF4-FFF2-40B4-BE49-F238E27FC236}">
                <a16:creationId xmlns:a16="http://schemas.microsoft.com/office/drawing/2014/main" id="{DA6121DE-0C0F-410D-9F8F-556380DFE781}"/>
              </a:ext>
            </a:extLst>
          </p:cNvPr>
          <p:cNvGrpSpPr>
            <a:grpSpLocks/>
          </p:cNvGrpSpPr>
          <p:nvPr/>
        </p:nvGrpSpPr>
        <p:grpSpPr bwMode="auto">
          <a:xfrm>
            <a:off x="3733800" y="2443163"/>
            <a:ext cx="914400" cy="842962"/>
            <a:chOff x="0" y="0"/>
            <a:chExt cx="576" cy="531"/>
          </a:xfrm>
        </p:grpSpPr>
        <p:sp>
          <p:nvSpPr>
            <p:cNvPr id="19525" name="Oval 69">
              <a:extLst>
                <a:ext uri="{FF2B5EF4-FFF2-40B4-BE49-F238E27FC236}">
                  <a16:creationId xmlns:a16="http://schemas.microsoft.com/office/drawing/2014/main" id="{EDBD18FF-D832-45B1-A9BB-38CB6D1DE9FF}"/>
                </a:ext>
              </a:extLst>
            </p:cNvPr>
            <p:cNvSpPr>
              <a:spLocks noChangeArrowheads="1"/>
            </p:cNvSpPr>
            <p:nvPr/>
          </p:nvSpPr>
          <p:spPr bwMode="auto">
            <a:xfrm>
              <a:off x="0" y="237"/>
              <a:ext cx="53"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9526" name="Oval 70">
              <a:extLst>
                <a:ext uri="{FF2B5EF4-FFF2-40B4-BE49-F238E27FC236}">
                  <a16:creationId xmlns:a16="http://schemas.microsoft.com/office/drawing/2014/main" id="{9375D593-42CE-406B-AE6D-9986C8737B5E}"/>
                </a:ext>
              </a:extLst>
            </p:cNvPr>
            <p:cNvSpPr>
              <a:spLocks noChangeArrowheads="1"/>
            </p:cNvSpPr>
            <p:nvPr/>
          </p:nvSpPr>
          <p:spPr bwMode="auto">
            <a:xfrm>
              <a:off x="240" y="480"/>
              <a:ext cx="52"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9527" name="Oval 71">
              <a:extLst>
                <a:ext uri="{FF2B5EF4-FFF2-40B4-BE49-F238E27FC236}">
                  <a16:creationId xmlns:a16="http://schemas.microsoft.com/office/drawing/2014/main" id="{3BEDDCDA-0D51-4276-91F8-0AC8F4F017BE}"/>
                </a:ext>
              </a:extLst>
            </p:cNvPr>
            <p:cNvSpPr>
              <a:spLocks noChangeArrowheads="1"/>
            </p:cNvSpPr>
            <p:nvPr/>
          </p:nvSpPr>
          <p:spPr bwMode="auto">
            <a:xfrm>
              <a:off x="523" y="240"/>
              <a:ext cx="53"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9528" name="Oval 72">
              <a:extLst>
                <a:ext uri="{FF2B5EF4-FFF2-40B4-BE49-F238E27FC236}">
                  <a16:creationId xmlns:a16="http://schemas.microsoft.com/office/drawing/2014/main" id="{35C46FC1-56AF-45EA-BC33-1D8C5E03E436}"/>
                </a:ext>
              </a:extLst>
            </p:cNvPr>
            <p:cNvSpPr>
              <a:spLocks noChangeArrowheads="1"/>
            </p:cNvSpPr>
            <p:nvPr/>
          </p:nvSpPr>
          <p:spPr bwMode="auto">
            <a:xfrm>
              <a:off x="240" y="0"/>
              <a:ext cx="52"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9529" name="Text Box 73">
              <a:extLst>
                <a:ext uri="{FF2B5EF4-FFF2-40B4-BE49-F238E27FC236}">
                  <a16:creationId xmlns:a16="http://schemas.microsoft.com/office/drawing/2014/main" id="{633D5070-D0F8-4F06-9C2A-A54438FC920B}"/>
                </a:ext>
              </a:extLst>
            </p:cNvPr>
            <p:cNvSpPr txBox="1">
              <a:spLocks noChangeArrowheads="1"/>
            </p:cNvSpPr>
            <p:nvPr/>
          </p:nvSpPr>
          <p:spPr bwMode="auto">
            <a:xfrm>
              <a:off x="116" y="134"/>
              <a:ext cx="3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t>+4</a:t>
              </a:r>
            </a:p>
          </p:txBody>
        </p:sp>
      </p:grpSp>
      <p:sp>
        <p:nvSpPr>
          <p:cNvPr id="19530" name="Oval 74">
            <a:extLst>
              <a:ext uri="{FF2B5EF4-FFF2-40B4-BE49-F238E27FC236}">
                <a16:creationId xmlns:a16="http://schemas.microsoft.com/office/drawing/2014/main" id="{A66B09B0-47A7-4AC3-A2D1-5AB1C62114F0}"/>
              </a:ext>
            </a:extLst>
          </p:cNvPr>
          <p:cNvSpPr>
            <a:spLocks noChangeArrowheads="1"/>
          </p:cNvSpPr>
          <p:nvPr/>
        </p:nvSpPr>
        <p:spPr bwMode="auto">
          <a:xfrm>
            <a:off x="1371600" y="5133975"/>
            <a:ext cx="465138" cy="458788"/>
          </a:xfrm>
          <a:prstGeom prst="ellipse">
            <a:avLst/>
          </a:prstGeom>
          <a:solidFill>
            <a:srgbClr val="FFFF66"/>
          </a:solidFill>
          <a:ln w="25400">
            <a:solidFill>
              <a:schemeClr val="tx1"/>
            </a:solidFill>
            <a:round/>
            <a:headEnd/>
            <a:tailEnd/>
          </a:ln>
        </p:spPr>
        <p:txBody>
          <a:bodyPr wrap="none" anchor="ctr"/>
          <a:lstStyle/>
          <a:p>
            <a:endParaRPr lang="zh-CN" altLang="en-US"/>
          </a:p>
        </p:txBody>
      </p:sp>
      <p:grpSp>
        <p:nvGrpSpPr>
          <p:cNvPr id="19531" name="Group 75">
            <a:extLst>
              <a:ext uri="{FF2B5EF4-FFF2-40B4-BE49-F238E27FC236}">
                <a16:creationId xmlns:a16="http://schemas.microsoft.com/office/drawing/2014/main" id="{4365B825-9355-4A7E-83F7-2484AD2E06F5}"/>
              </a:ext>
            </a:extLst>
          </p:cNvPr>
          <p:cNvGrpSpPr>
            <a:grpSpLocks/>
          </p:cNvGrpSpPr>
          <p:nvPr/>
        </p:nvGrpSpPr>
        <p:grpSpPr bwMode="auto">
          <a:xfrm>
            <a:off x="1143000" y="4948238"/>
            <a:ext cx="914400" cy="842962"/>
            <a:chOff x="0" y="0"/>
            <a:chExt cx="576" cy="531"/>
          </a:xfrm>
        </p:grpSpPr>
        <p:sp>
          <p:nvSpPr>
            <p:cNvPr id="19532" name="Oval 76">
              <a:extLst>
                <a:ext uri="{FF2B5EF4-FFF2-40B4-BE49-F238E27FC236}">
                  <a16:creationId xmlns:a16="http://schemas.microsoft.com/office/drawing/2014/main" id="{69912E47-DE93-4AE9-98FD-3F65C0EB272F}"/>
                </a:ext>
              </a:extLst>
            </p:cNvPr>
            <p:cNvSpPr>
              <a:spLocks noChangeArrowheads="1"/>
            </p:cNvSpPr>
            <p:nvPr/>
          </p:nvSpPr>
          <p:spPr bwMode="auto">
            <a:xfrm>
              <a:off x="0" y="237"/>
              <a:ext cx="53"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9533" name="Oval 77">
              <a:extLst>
                <a:ext uri="{FF2B5EF4-FFF2-40B4-BE49-F238E27FC236}">
                  <a16:creationId xmlns:a16="http://schemas.microsoft.com/office/drawing/2014/main" id="{E3EEFFB0-CC3A-4791-A0BD-C0DA02ABFE8A}"/>
                </a:ext>
              </a:extLst>
            </p:cNvPr>
            <p:cNvSpPr>
              <a:spLocks noChangeArrowheads="1"/>
            </p:cNvSpPr>
            <p:nvPr/>
          </p:nvSpPr>
          <p:spPr bwMode="auto">
            <a:xfrm>
              <a:off x="240" y="480"/>
              <a:ext cx="52"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9534" name="Oval 78">
              <a:extLst>
                <a:ext uri="{FF2B5EF4-FFF2-40B4-BE49-F238E27FC236}">
                  <a16:creationId xmlns:a16="http://schemas.microsoft.com/office/drawing/2014/main" id="{02A92DF9-E49C-42A5-9BD4-85BCBB7D2029}"/>
                </a:ext>
              </a:extLst>
            </p:cNvPr>
            <p:cNvSpPr>
              <a:spLocks noChangeArrowheads="1"/>
            </p:cNvSpPr>
            <p:nvPr/>
          </p:nvSpPr>
          <p:spPr bwMode="auto">
            <a:xfrm>
              <a:off x="523" y="240"/>
              <a:ext cx="53"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9535" name="Oval 79">
              <a:extLst>
                <a:ext uri="{FF2B5EF4-FFF2-40B4-BE49-F238E27FC236}">
                  <a16:creationId xmlns:a16="http://schemas.microsoft.com/office/drawing/2014/main" id="{67B05107-B0EB-44D9-B3C4-7CFB9FCFDE5A}"/>
                </a:ext>
              </a:extLst>
            </p:cNvPr>
            <p:cNvSpPr>
              <a:spLocks noChangeArrowheads="1"/>
            </p:cNvSpPr>
            <p:nvPr/>
          </p:nvSpPr>
          <p:spPr bwMode="auto">
            <a:xfrm>
              <a:off x="240" y="0"/>
              <a:ext cx="52"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9536" name="Text Box 80">
              <a:extLst>
                <a:ext uri="{FF2B5EF4-FFF2-40B4-BE49-F238E27FC236}">
                  <a16:creationId xmlns:a16="http://schemas.microsoft.com/office/drawing/2014/main" id="{7059E442-0C72-4C4B-91E0-99C5392BB04D}"/>
                </a:ext>
              </a:extLst>
            </p:cNvPr>
            <p:cNvSpPr txBox="1">
              <a:spLocks noChangeArrowheads="1"/>
            </p:cNvSpPr>
            <p:nvPr/>
          </p:nvSpPr>
          <p:spPr bwMode="auto">
            <a:xfrm>
              <a:off x="116" y="134"/>
              <a:ext cx="3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t>+4</a:t>
              </a:r>
            </a:p>
          </p:txBody>
        </p:sp>
      </p:grpSp>
      <p:sp>
        <p:nvSpPr>
          <p:cNvPr id="19537" name="Oval 81">
            <a:extLst>
              <a:ext uri="{FF2B5EF4-FFF2-40B4-BE49-F238E27FC236}">
                <a16:creationId xmlns:a16="http://schemas.microsoft.com/office/drawing/2014/main" id="{52E97845-62D5-499D-94DD-CCDCD2843CDC}"/>
              </a:ext>
            </a:extLst>
          </p:cNvPr>
          <p:cNvSpPr>
            <a:spLocks noChangeArrowheads="1"/>
          </p:cNvSpPr>
          <p:nvPr/>
        </p:nvSpPr>
        <p:spPr bwMode="auto">
          <a:xfrm>
            <a:off x="2667000" y="5143500"/>
            <a:ext cx="465138" cy="458788"/>
          </a:xfrm>
          <a:prstGeom prst="ellipse">
            <a:avLst/>
          </a:prstGeom>
          <a:solidFill>
            <a:srgbClr val="FFFF66"/>
          </a:solidFill>
          <a:ln w="25400">
            <a:solidFill>
              <a:schemeClr val="tx1"/>
            </a:solidFill>
            <a:round/>
            <a:headEnd/>
            <a:tailEnd/>
          </a:ln>
        </p:spPr>
        <p:txBody>
          <a:bodyPr wrap="none" anchor="ctr"/>
          <a:lstStyle/>
          <a:p>
            <a:endParaRPr lang="zh-CN" altLang="en-US"/>
          </a:p>
        </p:txBody>
      </p:sp>
      <p:grpSp>
        <p:nvGrpSpPr>
          <p:cNvPr id="19538" name="Group 82">
            <a:extLst>
              <a:ext uri="{FF2B5EF4-FFF2-40B4-BE49-F238E27FC236}">
                <a16:creationId xmlns:a16="http://schemas.microsoft.com/office/drawing/2014/main" id="{2444F184-2DBB-4F14-9744-F92A509B3FFD}"/>
              </a:ext>
            </a:extLst>
          </p:cNvPr>
          <p:cNvGrpSpPr>
            <a:grpSpLocks/>
          </p:cNvGrpSpPr>
          <p:nvPr/>
        </p:nvGrpSpPr>
        <p:grpSpPr bwMode="auto">
          <a:xfrm>
            <a:off x="2438400" y="4957763"/>
            <a:ext cx="914400" cy="842962"/>
            <a:chOff x="0" y="0"/>
            <a:chExt cx="576" cy="531"/>
          </a:xfrm>
        </p:grpSpPr>
        <p:sp>
          <p:nvSpPr>
            <p:cNvPr id="19539" name="Oval 83">
              <a:extLst>
                <a:ext uri="{FF2B5EF4-FFF2-40B4-BE49-F238E27FC236}">
                  <a16:creationId xmlns:a16="http://schemas.microsoft.com/office/drawing/2014/main" id="{CEDC0934-CF3E-46F4-988F-1E1C2D9E7A4E}"/>
                </a:ext>
              </a:extLst>
            </p:cNvPr>
            <p:cNvSpPr>
              <a:spLocks noChangeArrowheads="1"/>
            </p:cNvSpPr>
            <p:nvPr/>
          </p:nvSpPr>
          <p:spPr bwMode="auto">
            <a:xfrm>
              <a:off x="0" y="237"/>
              <a:ext cx="53"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9540" name="Oval 84">
              <a:extLst>
                <a:ext uri="{FF2B5EF4-FFF2-40B4-BE49-F238E27FC236}">
                  <a16:creationId xmlns:a16="http://schemas.microsoft.com/office/drawing/2014/main" id="{5DB11F2A-FE53-49C7-9FE5-6609DD230192}"/>
                </a:ext>
              </a:extLst>
            </p:cNvPr>
            <p:cNvSpPr>
              <a:spLocks noChangeArrowheads="1"/>
            </p:cNvSpPr>
            <p:nvPr/>
          </p:nvSpPr>
          <p:spPr bwMode="auto">
            <a:xfrm>
              <a:off x="240" y="480"/>
              <a:ext cx="52"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9541" name="Oval 85">
              <a:extLst>
                <a:ext uri="{FF2B5EF4-FFF2-40B4-BE49-F238E27FC236}">
                  <a16:creationId xmlns:a16="http://schemas.microsoft.com/office/drawing/2014/main" id="{195B50FB-F799-42FF-9BD8-1EF6BA6E555C}"/>
                </a:ext>
              </a:extLst>
            </p:cNvPr>
            <p:cNvSpPr>
              <a:spLocks noChangeArrowheads="1"/>
            </p:cNvSpPr>
            <p:nvPr/>
          </p:nvSpPr>
          <p:spPr bwMode="auto">
            <a:xfrm>
              <a:off x="523" y="240"/>
              <a:ext cx="53"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9542" name="Oval 86">
              <a:extLst>
                <a:ext uri="{FF2B5EF4-FFF2-40B4-BE49-F238E27FC236}">
                  <a16:creationId xmlns:a16="http://schemas.microsoft.com/office/drawing/2014/main" id="{EA5500EB-7623-43A2-84C8-349D20ECFE2B}"/>
                </a:ext>
              </a:extLst>
            </p:cNvPr>
            <p:cNvSpPr>
              <a:spLocks noChangeArrowheads="1"/>
            </p:cNvSpPr>
            <p:nvPr/>
          </p:nvSpPr>
          <p:spPr bwMode="auto">
            <a:xfrm>
              <a:off x="240" y="0"/>
              <a:ext cx="52"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9543" name="Text Box 87">
              <a:extLst>
                <a:ext uri="{FF2B5EF4-FFF2-40B4-BE49-F238E27FC236}">
                  <a16:creationId xmlns:a16="http://schemas.microsoft.com/office/drawing/2014/main" id="{D555949B-5410-4FB5-9849-94B440083EBC}"/>
                </a:ext>
              </a:extLst>
            </p:cNvPr>
            <p:cNvSpPr txBox="1">
              <a:spLocks noChangeArrowheads="1"/>
            </p:cNvSpPr>
            <p:nvPr/>
          </p:nvSpPr>
          <p:spPr bwMode="auto">
            <a:xfrm>
              <a:off x="116" y="134"/>
              <a:ext cx="3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t>+4</a:t>
              </a:r>
            </a:p>
          </p:txBody>
        </p:sp>
      </p:grpSp>
      <p:sp>
        <p:nvSpPr>
          <p:cNvPr id="19544" name="Oval 88">
            <a:extLst>
              <a:ext uri="{FF2B5EF4-FFF2-40B4-BE49-F238E27FC236}">
                <a16:creationId xmlns:a16="http://schemas.microsoft.com/office/drawing/2014/main" id="{4BC2FA75-09D9-4466-B089-ACDBECBA82AB}"/>
              </a:ext>
            </a:extLst>
          </p:cNvPr>
          <p:cNvSpPr>
            <a:spLocks noChangeArrowheads="1"/>
          </p:cNvSpPr>
          <p:nvPr/>
        </p:nvSpPr>
        <p:spPr bwMode="auto">
          <a:xfrm>
            <a:off x="3962400" y="5133975"/>
            <a:ext cx="465138" cy="458788"/>
          </a:xfrm>
          <a:prstGeom prst="ellipse">
            <a:avLst/>
          </a:prstGeom>
          <a:solidFill>
            <a:srgbClr val="FFFF66"/>
          </a:solidFill>
          <a:ln w="25400">
            <a:solidFill>
              <a:schemeClr val="tx1"/>
            </a:solidFill>
            <a:round/>
            <a:headEnd/>
            <a:tailEnd/>
          </a:ln>
        </p:spPr>
        <p:txBody>
          <a:bodyPr wrap="none" anchor="ctr"/>
          <a:lstStyle/>
          <a:p>
            <a:endParaRPr lang="zh-CN" altLang="en-US"/>
          </a:p>
        </p:txBody>
      </p:sp>
      <p:grpSp>
        <p:nvGrpSpPr>
          <p:cNvPr id="19545" name="Group 89">
            <a:extLst>
              <a:ext uri="{FF2B5EF4-FFF2-40B4-BE49-F238E27FC236}">
                <a16:creationId xmlns:a16="http://schemas.microsoft.com/office/drawing/2014/main" id="{F86399D6-EF1E-467D-860B-E3FF12EDC61A}"/>
              </a:ext>
            </a:extLst>
          </p:cNvPr>
          <p:cNvGrpSpPr>
            <a:grpSpLocks/>
          </p:cNvGrpSpPr>
          <p:nvPr/>
        </p:nvGrpSpPr>
        <p:grpSpPr bwMode="auto">
          <a:xfrm>
            <a:off x="3733800" y="4948238"/>
            <a:ext cx="914400" cy="842962"/>
            <a:chOff x="0" y="0"/>
            <a:chExt cx="576" cy="531"/>
          </a:xfrm>
        </p:grpSpPr>
        <p:sp>
          <p:nvSpPr>
            <p:cNvPr id="19546" name="Oval 90">
              <a:extLst>
                <a:ext uri="{FF2B5EF4-FFF2-40B4-BE49-F238E27FC236}">
                  <a16:creationId xmlns:a16="http://schemas.microsoft.com/office/drawing/2014/main" id="{99FE1834-8BAD-45F1-B1EC-5F061AF630E2}"/>
                </a:ext>
              </a:extLst>
            </p:cNvPr>
            <p:cNvSpPr>
              <a:spLocks noChangeArrowheads="1"/>
            </p:cNvSpPr>
            <p:nvPr/>
          </p:nvSpPr>
          <p:spPr bwMode="auto">
            <a:xfrm>
              <a:off x="0" y="237"/>
              <a:ext cx="53"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9547" name="Oval 91">
              <a:extLst>
                <a:ext uri="{FF2B5EF4-FFF2-40B4-BE49-F238E27FC236}">
                  <a16:creationId xmlns:a16="http://schemas.microsoft.com/office/drawing/2014/main" id="{D485C353-30D9-4F3E-9E1D-2E08E4D26ED6}"/>
                </a:ext>
              </a:extLst>
            </p:cNvPr>
            <p:cNvSpPr>
              <a:spLocks noChangeArrowheads="1"/>
            </p:cNvSpPr>
            <p:nvPr/>
          </p:nvSpPr>
          <p:spPr bwMode="auto">
            <a:xfrm>
              <a:off x="240" y="480"/>
              <a:ext cx="52"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9548" name="Oval 92">
              <a:extLst>
                <a:ext uri="{FF2B5EF4-FFF2-40B4-BE49-F238E27FC236}">
                  <a16:creationId xmlns:a16="http://schemas.microsoft.com/office/drawing/2014/main" id="{AB0E7CC3-47F2-4328-9771-DCA7795D08D1}"/>
                </a:ext>
              </a:extLst>
            </p:cNvPr>
            <p:cNvSpPr>
              <a:spLocks noChangeArrowheads="1"/>
            </p:cNvSpPr>
            <p:nvPr/>
          </p:nvSpPr>
          <p:spPr bwMode="auto">
            <a:xfrm>
              <a:off x="523" y="240"/>
              <a:ext cx="53"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9549" name="Oval 93">
              <a:extLst>
                <a:ext uri="{FF2B5EF4-FFF2-40B4-BE49-F238E27FC236}">
                  <a16:creationId xmlns:a16="http://schemas.microsoft.com/office/drawing/2014/main" id="{F81A8770-0461-48E5-A516-6DA8F32E31E6}"/>
                </a:ext>
              </a:extLst>
            </p:cNvPr>
            <p:cNvSpPr>
              <a:spLocks noChangeArrowheads="1"/>
            </p:cNvSpPr>
            <p:nvPr/>
          </p:nvSpPr>
          <p:spPr bwMode="auto">
            <a:xfrm>
              <a:off x="240" y="0"/>
              <a:ext cx="52"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9550" name="Text Box 94">
              <a:extLst>
                <a:ext uri="{FF2B5EF4-FFF2-40B4-BE49-F238E27FC236}">
                  <a16:creationId xmlns:a16="http://schemas.microsoft.com/office/drawing/2014/main" id="{31C4B83F-A12E-4E34-97EF-BD3575230495}"/>
                </a:ext>
              </a:extLst>
            </p:cNvPr>
            <p:cNvSpPr txBox="1">
              <a:spLocks noChangeArrowheads="1"/>
            </p:cNvSpPr>
            <p:nvPr/>
          </p:nvSpPr>
          <p:spPr bwMode="auto">
            <a:xfrm>
              <a:off x="116" y="134"/>
              <a:ext cx="3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t>+4</a:t>
              </a:r>
            </a:p>
          </p:txBody>
        </p:sp>
      </p:grpSp>
      <p:sp>
        <p:nvSpPr>
          <p:cNvPr id="19551" name="Oval 95">
            <a:extLst>
              <a:ext uri="{FF2B5EF4-FFF2-40B4-BE49-F238E27FC236}">
                <a16:creationId xmlns:a16="http://schemas.microsoft.com/office/drawing/2014/main" id="{5F77AFC8-311B-414B-A899-B0C17DF8B92D}"/>
              </a:ext>
            </a:extLst>
          </p:cNvPr>
          <p:cNvSpPr>
            <a:spLocks noChangeArrowheads="1"/>
          </p:cNvSpPr>
          <p:nvPr/>
        </p:nvSpPr>
        <p:spPr bwMode="auto">
          <a:xfrm>
            <a:off x="3962400" y="3838575"/>
            <a:ext cx="465138" cy="458788"/>
          </a:xfrm>
          <a:prstGeom prst="ellipse">
            <a:avLst/>
          </a:prstGeom>
          <a:solidFill>
            <a:srgbClr val="FFFF66"/>
          </a:solidFill>
          <a:ln w="25400">
            <a:solidFill>
              <a:schemeClr val="tx1"/>
            </a:solidFill>
            <a:round/>
            <a:headEnd/>
            <a:tailEnd/>
          </a:ln>
        </p:spPr>
        <p:txBody>
          <a:bodyPr wrap="none" anchor="ctr"/>
          <a:lstStyle/>
          <a:p>
            <a:endParaRPr lang="zh-CN" altLang="en-US"/>
          </a:p>
        </p:txBody>
      </p:sp>
      <p:grpSp>
        <p:nvGrpSpPr>
          <p:cNvPr id="19552" name="Group 96">
            <a:extLst>
              <a:ext uri="{FF2B5EF4-FFF2-40B4-BE49-F238E27FC236}">
                <a16:creationId xmlns:a16="http://schemas.microsoft.com/office/drawing/2014/main" id="{2663648A-976D-4FC7-97BF-5937B0ECE562}"/>
              </a:ext>
            </a:extLst>
          </p:cNvPr>
          <p:cNvGrpSpPr>
            <a:grpSpLocks/>
          </p:cNvGrpSpPr>
          <p:nvPr/>
        </p:nvGrpSpPr>
        <p:grpSpPr bwMode="auto">
          <a:xfrm>
            <a:off x="3733800" y="3652838"/>
            <a:ext cx="914400" cy="842962"/>
            <a:chOff x="0" y="0"/>
            <a:chExt cx="576" cy="531"/>
          </a:xfrm>
        </p:grpSpPr>
        <p:sp>
          <p:nvSpPr>
            <p:cNvPr id="19553" name="Oval 97">
              <a:extLst>
                <a:ext uri="{FF2B5EF4-FFF2-40B4-BE49-F238E27FC236}">
                  <a16:creationId xmlns:a16="http://schemas.microsoft.com/office/drawing/2014/main" id="{98A78C86-A3A7-4226-89C4-CD82585D3B72}"/>
                </a:ext>
              </a:extLst>
            </p:cNvPr>
            <p:cNvSpPr>
              <a:spLocks noChangeArrowheads="1"/>
            </p:cNvSpPr>
            <p:nvPr/>
          </p:nvSpPr>
          <p:spPr bwMode="auto">
            <a:xfrm>
              <a:off x="0" y="237"/>
              <a:ext cx="53"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9554" name="Oval 98">
              <a:extLst>
                <a:ext uri="{FF2B5EF4-FFF2-40B4-BE49-F238E27FC236}">
                  <a16:creationId xmlns:a16="http://schemas.microsoft.com/office/drawing/2014/main" id="{D254FFB4-903C-4D7B-BD10-0BCAD8358879}"/>
                </a:ext>
              </a:extLst>
            </p:cNvPr>
            <p:cNvSpPr>
              <a:spLocks noChangeArrowheads="1"/>
            </p:cNvSpPr>
            <p:nvPr/>
          </p:nvSpPr>
          <p:spPr bwMode="auto">
            <a:xfrm>
              <a:off x="240" y="480"/>
              <a:ext cx="52"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9555" name="Oval 99">
              <a:extLst>
                <a:ext uri="{FF2B5EF4-FFF2-40B4-BE49-F238E27FC236}">
                  <a16:creationId xmlns:a16="http://schemas.microsoft.com/office/drawing/2014/main" id="{EF6080E9-A3E5-47F1-8367-88EC8738DDEE}"/>
                </a:ext>
              </a:extLst>
            </p:cNvPr>
            <p:cNvSpPr>
              <a:spLocks noChangeArrowheads="1"/>
            </p:cNvSpPr>
            <p:nvPr/>
          </p:nvSpPr>
          <p:spPr bwMode="auto">
            <a:xfrm>
              <a:off x="523" y="240"/>
              <a:ext cx="53"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9556" name="Oval 100">
              <a:extLst>
                <a:ext uri="{FF2B5EF4-FFF2-40B4-BE49-F238E27FC236}">
                  <a16:creationId xmlns:a16="http://schemas.microsoft.com/office/drawing/2014/main" id="{A0470E33-874C-4808-A181-60F071619AE6}"/>
                </a:ext>
              </a:extLst>
            </p:cNvPr>
            <p:cNvSpPr>
              <a:spLocks noChangeArrowheads="1"/>
            </p:cNvSpPr>
            <p:nvPr/>
          </p:nvSpPr>
          <p:spPr bwMode="auto">
            <a:xfrm>
              <a:off x="240" y="0"/>
              <a:ext cx="52" cy="51"/>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9557" name="Text Box 101">
              <a:extLst>
                <a:ext uri="{FF2B5EF4-FFF2-40B4-BE49-F238E27FC236}">
                  <a16:creationId xmlns:a16="http://schemas.microsoft.com/office/drawing/2014/main" id="{FB327E46-4DB8-4919-8EA4-2DC1B622B91E}"/>
                </a:ext>
              </a:extLst>
            </p:cNvPr>
            <p:cNvSpPr txBox="1">
              <a:spLocks noChangeArrowheads="1"/>
            </p:cNvSpPr>
            <p:nvPr/>
          </p:nvSpPr>
          <p:spPr bwMode="auto">
            <a:xfrm>
              <a:off x="116" y="134"/>
              <a:ext cx="3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t>+4</a:t>
              </a:r>
            </a:p>
          </p:txBody>
        </p:sp>
      </p:grpSp>
      <p:sp>
        <p:nvSpPr>
          <p:cNvPr id="19558" name="Text Box 102">
            <a:extLst>
              <a:ext uri="{FF2B5EF4-FFF2-40B4-BE49-F238E27FC236}">
                <a16:creationId xmlns:a16="http://schemas.microsoft.com/office/drawing/2014/main" id="{E662D2D8-1FBE-4002-BF68-797D0EFD9404}"/>
              </a:ext>
            </a:extLst>
          </p:cNvPr>
          <p:cNvSpPr txBox="1">
            <a:spLocks noChangeArrowheads="1"/>
          </p:cNvSpPr>
          <p:nvPr/>
        </p:nvSpPr>
        <p:spPr bwMode="auto">
          <a:xfrm>
            <a:off x="838200" y="1416050"/>
            <a:ext cx="80772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sz="2600" b="1" dirty="0"/>
              <a:t>　　在硅或锗的晶体中掺入少量的 </a:t>
            </a:r>
            <a:r>
              <a:rPr lang="zh-CN" altLang="en-US" sz="2600" b="1" dirty="0">
                <a:solidFill>
                  <a:srgbClr val="FF0000"/>
                </a:solidFill>
              </a:rPr>
              <a:t>3 价</a:t>
            </a:r>
            <a:r>
              <a:rPr lang="zh-CN" altLang="en-US" sz="2600" b="1" dirty="0"/>
              <a:t>杂质元素，如硼、镓、铟等，即构成 </a:t>
            </a:r>
            <a:r>
              <a:rPr lang="en-US" altLang="zh-CN" sz="2600" b="1" dirty="0">
                <a:solidFill>
                  <a:srgbClr val="FF0000"/>
                </a:solidFill>
              </a:rPr>
              <a:t>P </a:t>
            </a:r>
            <a:r>
              <a:rPr lang="zh-CN" altLang="en-US" sz="2600" b="1" dirty="0">
                <a:solidFill>
                  <a:srgbClr val="FF0000"/>
                </a:solidFill>
              </a:rPr>
              <a:t>型半导体</a:t>
            </a:r>
            <a:r>
              <a:rPr lang="zh-CN" altLang="en-US" sz="2600" b="1" dirty="0"/>
              <a:t>。</a:t>
            </a:r>
          </a:p>
        </p:txBody>
      </p:sp>
      <p:grpSp>
        <p:nvGrpSpPr>
          <p:cNvPr id="19" name="Group 103">
            <a:extLst>
              <a:ext uri="{FF2B5EF4-FFF2-40B4-BE49-F238E27FC236}">
                <a16:creationId xmlns:a16="http://schemas.microsoft.com/office/drawing/2014/main" id="{13CD8028-5298-4C2E-A915-1535BCEFD245}"/>
              </a:ext>
            </a:extLst>
          </p:cNvPr>
          <p:cNvGrpSpPr>
            <a:grpSpLocks/>
          </p:cNvGrpSpPr>
          <p:nvPr/>
        </p:nvGrpSpPr>
        <p:grpSpPr bwMode="auto">
          <a:xfrm>
            <a:off x="2438400" y="3636963"/>
            <a:ext cx="914400" cy="842962"/>
            <a:chOff x="0" y="0"/>
            <a:chExt cx="576" cy="531"/>
          </a:xfrm>
        </p:grpSpPr>
        <p:sp>
          <p:nvSpPr>
            <p:cNvPr id="19560" name="Oval 104">
              <a:extLst>
                <a:ext uri="{FF2B5EF4-FFF2-40B4-BE49-F238E27FC236}">
                  <a16:creationId xmlns:a16="http://schemas.microsoft.com/office/drawing/2014/main" id="{7EE2D1D5-2444-4E27-87DB-CA5356E22A1A}"/>
                </a:ext>
              </a:extLst>
            </p:cNvPr>
            <p:cNvSpPr>
              <a:spLocks noChangeArrowheads="1"/>
            </p:cNvSpPr>
            <p:nvPr/>
          </p:nvSpPr>
          <p:spPr bwMode="auto">
            <a:xfrm>
              <a:off x="144" y="117"/>
              <a:ext cx="293" cy="289"/>
            </a:xfrm>
            <a:prstGeom prst="ellipse">
              <a:avLst/>
            </a:prstGeom>
            <a:solidFill>
              <a:srgbClr val="FFFF66"/>
            </a:solidFill>
            <a:ln w="25400">
              <a:solidFill>
                <a:srgbClr val="FF0000"/>
              </a:solidFill>
              <a:round/>
              <a:headEnd/>
              <a:tailEnd/>
            </a:ln>
          </p:spPr>
          <p:txBody>
            <a:bodyPr wrap="none" anchor="ctr"/>
            <a:lstStyle/>
            <a:p>
              <a:endParaRPr lang="zh-CN" altLang="en-US"/>
            </a:p>
          </p:txBody>
        </p:sp>
        <p:sp>
          <p:nvSpPr>
            <p:cNvPr id="19561" name="Oval 105">
              <a:extLst>
                <a:ext uri="{FF2B5EF4-FFF2-40B4-BE49-F238E27FC236}">
                  <a16:creationId xmlns:a16="http://schemas.microsoft.com/office/drawing/2014/main" id="{79F06C07-F216-439C-89DE-FFEBE51E986E}"/>
                </a:ext>
              </a:extLst>
            </p:cNvPr>
            <p:cNvSpPr>
              <a:spLocks noChangeArrowheads="1"/>
            </p:cNvSpPr>
            <p:nvPr/>
          </p:nvSpPr>
          <p:spPr bwMode="auto">
            <a:xfrm>
              <a:off x="0" y="237"/>
              <a:ext cx="53" cy="51"/>
            </a:xfrm>
            <a:prstGeom prst="ellipse">
              <a:avLst/>
            </a:prstGeom>
            <a:solidFill>
              <a:schemeClr val="tx1"/>
            </a:solidFill>
            <a:ln w="9525">
              <a:solidFill>
                <a:srgbClr val="FF0000"/>
              </a:solidFill>
              <a:round/>
              <a:headEnd/>
              <a:tailEnd/>
            </a:ln>
          </p:spPr>
          <p:txBody>
            <a:bodyPr wrap="none" anchor="ctr"/>
            <a:lstStyle/>
            <a:p>
              <a:endParaRPr lang="zh-CN" altLang="en-US"/>
            </a:p>
          </p:txBody>
        </p:sp>
        <p:sp>
          <p:nvSpPr>
            <p:cNvPr id="19562" name="Oval 106">
              <a:extLst>
                <a:ext uri="{FF2B5EF4-FFF2-40B4-BE49-F238E27FC236}">
                  <a16:creationId xmlns:a16="http://schemas.microsoft.com/office/drawing/2014/main" id="{16FE1929-8DED-403E-971E-567218D1362A}"/>
                </a:ext>
              </a:extLst>
            </p:cNvPr>
            <p:cNvSpPr>
              <a:spLocks noChangeArrowheads="1"/>
            </p:cNvSpPr>
            <p:nvPr/>
          </p:nvSpPr>
          <p:spPr bwMode="auto">
            <a:xfrm>
              <a:off x="240" y="480"/>
              <a:ext cx="52" cy="51"/>
            </a:xfrm>
            <a:prstGeom prst="ellipse">
              <a:avLst/>
            </a:prstGeom>
            <a:solidFill>
              <a:schemeClr val="tx1"/>
            </a:solidFill>
            <a:ln w="9525">
              <a:solidFill>
                <a:srgbClr val="FF0000"/>
              </a:solidFill>
              <a:round/>
              <a:headEnd/>
              <a:tailEnd/>
            </a:ln>
          </p:spPr>
          <p:txBody>
            <a:bodyPr wrap="none" anchor="ctr"/>
            <a:lstStyle/>
            <a:p>
              <a:endParaRPr lang="zh-CN" altLang="en-US"/>
            </a:p>
          </p:txBody>
        </p:sp>
        <p:sp>
          <p:nvSpPr>
            <p:cNvPr id="19563" name="Oval 107">
              <a:extLst>
                <a:ext uri="{FF2B5EF4-FFF2-40B4-BE49-F238E27FC236}">
                  <a16:creationId xmlns:a16="http://schemas.microsoft.com/office/drawing/2014/main" id="{395BB746-7EE1-482B-AB47-C4490CAB730D}"/>
                </a:ext>
              </a:extLst>
            </p:cNvPr>
            <p:cNvSpPr>
              <a:spLocks noChangeArrowheads="1"/>
            </p:cNvSpPr>
            <p:nvPr/>
          </p:nvSpPr>
          <p:spPr bwMode="auto">
            <a:xfrm>
              <a:off x="523" y="240"/>
              <a:ext cx="53" cy="51"/>
            </a:xfrm>
            <a:prstGeom prst="ellipse">
              <a:avLst/>
            </a:prstGeom>
            <a:solidFill>
              <a:schemeClr val="tx1"/>
            </a:solidFill>
            <a:ln w="9525">
              <a:solidFill>
                <a:srgbClr val="FF0000"/>
              </a:solidFill>
              <a:round/>
              <a:headEnd/>
              <a:tailEnd/>
            </a:ln>
          </p:spPr>
          <p:txBody>
            <a:bodyPr wrap="none" anchor="ctr"/>
            <a:lstStyle/>
            <a:p>
              <a:endParaRPr lang="zh-CN" altLang="en-US"/>
            </a:p>
          </p:txBody>
        </p:sp>
        <p:sp>
          <p:nvSpPr>
            <p:cNvPr id="19564" name="Oval 108">
              <a:extLst>
                <a:ext uri="{FF2B5EF4-FFF2-40B4-BE49-F238E27FC236}">
                  <a16:creationId xmlns:a16="http://schemas.microsoft.com/office/drawing/2014/main" id="{65EED8C2-608B-41A4-AEDE-46547E493A82}"/>
                </a:ext>
              </a:extLst>
            </p:cNvPr>
            <p:cNvSpPr>
              <a:spLocks noChangeArrowheads="1"/>
            </p:cNvSpPr>
            <p:nvPr/>
          </p:nvSpPr>
          <p:spPr bwMode="auto">
            <a:xfrm>
              <a:off x="240" y="0"/>
              <a:ext cx="52" cy="51"/>
            </a:xfrm>
            <a:prstGeom prst="ellipse">
              <a:avLst/>
            </a:prstGeom>
            <a:solidFill>
              <a:schemeClr val="bg1"/>
            </a:solidFill>
            <a:ln w="9525">
              <a:solidFill>
                <a:srgbClr val="FF0000"/>
              </a:solidFill>
              <a:round/>
              <a:headEnd/>
              <a:tailEnd/>
            </a:ln>
          </p:spPr>
          <p:txBody>
            <a:bodyPr wrap="none" anchor="ctr"/>
            <a:lstStyle/>
            <a:p>
              <a:endParaRPr lang="zh-CN" altLang="en-US"/>
            </a:p>
          </p:txBody>
        </p:sp>
        <p:sp>
          <p:nvSpPr>
            <p:cNvPr id="19565" name="Text Box 109">
              <a:extLst>
                <a:ext uri="{FF2B5EF4-FFF2-40B4-BE49-F238E27FC236}">
                  <a16:creationId xmlns:a16="http://schemas.microsoft.com/office/drawing/2014/main" id="{C1D543BA-A010-4198-8918-FF61BF0C8B09}"/>
                </a:ext>
              </a:extLst>
            </p:cNvPr>
            <p:cNvSpPr txBox="1">
              <a:spLocks noChangeArrowheads="1"/>
            </p:cNvSpPr>
            <p:nvPr/>
          </p:nvSpPr>
          <p:spPr bwMode="auto">
            <a:xfrm>
              <a:off x="116" y="134"/>
              <a:ext cx="3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solidFill>
                    <a:srgbClr val="FF0000"/>
                  </a:solidFill>
                </a:rPr>
                <a:t>+3</a:t>
              </a:r>
            </a:p>
          </p:txBody>
        </p:sp>
      </p:grpSp>
      <p:sp>
        <p:nvSpPr>
          <p:cNvPr id="19566" name="Text Box 110">
            <a:extLst>
              <a:ext uri="{FF2B5EF4-FFF2-40B4-BE49-F238E27FC236}">
                <a16:creationId xmlns:a16="http://schemas.microsoft.com/office/drawing/2014/main" id="{BC429B88-8BB9-4C17-ACFC-F21E6F978D67}"/>
              </a:ext>
            </a:extLst>
          </p:cNvPr>
          <p:cNvSpPr txBox="1">
            <a:spLocks noChangeArrowheads="1"/>
          </p:cNvSpPr>
          <p:nvPr/>
        </p:nvSpPr>
        <p:spPr bwMode="auto">
          <a:xfrm>
            <a:off x="5257800" y="3886200"/>
            <a:ext cx="3733800"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sz="2600" b="1"/>
              <a:t>　　空穴浓度多于电子浓度，即 </a:t>
            </a:r>
            <a:r>
              <a:rPr lang="en-US" altLang="zh-CN" sz="2600" b="1" i="1">
                <a:solidFill>
                  <a:srgbClr val="FF0000"/>
                </a:solidFill>
              </a:rPr>
              <a:t>p  </a:t>
            </a:r>
            <a:r>
              <a:rPr lang="en-US" altLang="zh-CN" sz="2600" b="1">
                <a:solidFill>
                  <a:srgbClr val="FF0000"/>
                </a:solidFill>
              </a:rPr>
              <a:t>&gt;&gt; </a:t>
            </a:r>
            <a:r>
              <a:rPr lang="en-US" altLang="zh-CN" sz="2600" b="1" i="1">
                <a:solidFill>
                  <a:srgbClr val="FF0000"/>
                </a:solidFill>
              </a:rPr>
              <a:t>n</a:t>
            </a:r>
            <a:r>
              <a:rPr lang="zh-CN" altLang="en-US" sz="2600" b="1"/>
              <a:t>。</a:t>
            </a:r>
            <a:r>
              <a:rPr lang="zh-CN" altLang="en-US" sz="2600" b="1">
                <a:solidFill>
                  <a:srgbClr val="0000FF"/>
                </a:solidFill>
              </a:rPr>
              <a:t>空穴为多数载流子</a:t>
            </a:r>
            <a:r>
              <a:rPr lang="zh-CN" altLang="en-US" sz="2600" b="1"/>
              <a:t>，电子为少数载流子。</a:t>
            </a:r>
          </a:p>
        </p:txBody>
      </p:sp>
      <p:sp>
        <p:nvSpPr>
          <p:cNvPr id="19567" name="Oval 111">
            <a:extLst>
              <a:ext uri="{FF2B5EF4-FFF2-40B4-BE49-F238E27FC236}">
                <a16:creationId xmlns:a16="http://schemas.microsoft.com/office/drawing/2014/main" id="{884E0D63-D377-487F-8101-6E2750C3E9E2}"/>
              </a:ext>
            </a:extLst>
          </p:cNvPr>
          <p:cNvSpPr>
            <a:spLocks noChangeArrowheads="1"/>
          </p:cNvSpPr>
          <p:nvPr/>
        </p:nvSpPr>
        <p:spPr bwMode="auto">
          <a:xfrm>
            <a:off x="2819400" y="3636963"/>
            <a:ext cx="82550" cy="80962"/>
          </a:xfrm>
          <a:prstGeom prst="ellipse">
            <a:avLst/>
          </a:prstGeom>
          <a:solidFill>
            <a:schemeClr val="bg1"/>
          </a:solidFill>
          <a:ln w="38100">
            <a:solidFill>
              <a:srgbClr val="FF0000"/>
            </a:solidFill>
            <a:round/>
            <a:headEnd/>
            <a:tailEnd/>
          </a:ln>
        </p:spPr>
        <p:txBody>
          <a:bodyPr wrap="none" anchor="ctr"/>
          <a:lstStyle/>
          <a:p>
            <a:endParaRPr lang="zh-CN" altLang="en-US"/>
          </a:p>
        </p:txBody>
      </p:sp>
      <p:sp>
        <p:nvSpPr>
          <p:cNvPr id="19568" name="Oval 112">
            <a:extLst>
              <a:ext uri="{FF2B5EF4-FFF2-40B4-BE49-F238E27FC236}">
                <a16:creationId xmlns:a16="http://schemas.microsoft.com/office/drawing/2014/main" id="{17F157A1-0253-4457-AAF6-E73F88BCB855}"/>
              </a:ext>
            </a:extLst>
          </p:cNvPr>
          <p:cNvSpPr>
            <a:spLocks noChangeArrowheads="1"/>
          </p:cNvSpPr>
          <p:nvPr/>
        </p:nvSpPr>
        <p:spPr bwMode="auto">
          <a:xfrm>
            <a:off x="2819400" y="3636963"/>
            <a:ext cx="82550" cy="80962"/>
          </a:xfrm>
          <a:prstGeom prst="ellipse">
            <a:avLst/>
          </a:prstGeom>
          <a:solidFill>
            <a:schemeClr val="bg1"/>
          </a:solidFill>
          <a:ln w="38100">
            <a:solidFill>
              <a:srgbClr val="FF0000"/>
            </a:solidFill>
            <a:round/>
            <a:headEnd/>
            <a:tailEnd/>
          </a:ln>
        </p:spPr>
        <p:txBody>
          <a:bodyPr wrap="none" anchor="ctr"/>
          <a:lstStyle/>
          <a:p>
            <a:endParaRPr lang="zh-CN" altLang="en-US"/>
          </a:p>
        </p:txBody>
      </p:sp>
      <p:sp>
        <p:nvSpPr>
          <p:cNvPr id="19569" name="Oval 113">
            <a:extLst>
              <a:ext uri="{FF2B5EF4-FFF2-40B4-BE49-F238E27FC236}">
                <a16:creationId xmlns:a16="http://schemas.microsoft.com/office/drawing/2014/main" id="{FC4EFFD0-A064-4954-ACFC-66A7586B7198}"/>
              </a:ext>
            </a:extLst>
          </p:cNvPr>
          <p:cNvSpPr>
            <a:spLocks noChangeArrowheads="1"/>
          </p:cNvSpPr>
          <p:nvPr/>
        </p:nvSpPr>
        <p:spPr bwMode="auto">
          <a:xfrm>
            <a:off x="2819400" y="3636963"/>
            <a:ext cx="82550" cy="80962"/>
          </a:xfrm>
          <a:prstGeom prst="ellipse">
            <a:avLst/>
          </a:prstGeom>
          <a:solidFill>
            <a:schemeClr val="bg1"/>
          </a:solidFill>
          <a:ln w="38100">
            <a:solidFill>
              <a:srgbClr val="FF0000"/>
            </a:solidFill>
            <a:round/>
            <a:headEnd/>
            <a:tailEnd/>
          </a:ln>
        </p:spPr>
        <p:txBody>
          <a:bodyPr wrap="none" anchor="ctr"/>
          <a:lstStyle/>
          <a:p>
            <a:endParaRPr lang="zh-CN" altLang="en-US"/>
          </a:p>
        </p:txBody>
      </p:sp>
      <p:sp>
        <p:nvSpPr>
          <p:cNvPr id="19570" name="Text Box 114">
            <a:extLst>
              <a:ext uri="{FF2B5EF4-FFF2-40B4-BE49-F238E27FC236}">
                <a16:creationId xmlns:a16="http://schemas.microsoft.com/office/drawing/2014/main" id="{CA0AB2F1-6CA7-411B-A5EF-515389108A4D}"/>
              </a:ext>
            </a:extLst>
          </p:cNvPr>
          <p:cNvSpPr txBox="1">
            <a:spLocks noChangeArrowheads="1"/>
          </p:cNvSpPr>
          <p:nvPr/>
        </p:nvSpPr>
        <p:spPr bwMode="auto">
          <a:xfrm>
            <a:off x="5257800" y="2743200"/>
            <a:ext cx="37338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sz="2600" b="1"/>
              <a:t>　　3 价杂质原子称为</a:t>
            </a:r>
            <a:r>
              <a:rPr lang="zh-CN" altLang="en-US" sz="2600" b="1">
                <a:solidFill>
                  <a:srgbClr val="9900FF"/>
                </a:solidFill>
              </a:rPr>
              <a:t>受主原子。</a:t>
            </a:r>
          </a:p>
        </p:txBody>
      </p:sp>
      <p:sp>
        <p:nvSpPr>
          <p:cNvPr id="19571" name="Text Box 115">
            <a:extLst>
              <a:ext uri="{FF2B5EF4-FFF2-40B4-BE49-F238E27FC236}">
                <a16:creationId xmlns:a16="http://schemas.microsoft.com/office/drawing/2014/main" id="{A7FC9543-654C-4B1B-AD86-00388DC290DC}"/>
              </a:ext>
            </a:extLst>
          </p:cNvPr>
          <p:cNvSpPr txBox="1">
            <a:spLocks noChangeArrowheads="1"/>
          </p:cNvSpPr>
          <p:nvPr/>
        </p:nvSpPr>
        <p:spPr bwMode="auto">
          <a:xfrm>
            <a:off x="3260725" y="4041775"/>
            <a:ext cx="762000" cy="71120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spcBef>
                <a:spcPct val="50000"/>
              </a:spcBef>
            </a:pPr>
            <a:r>
              <a:rPr lang="zh-CN" altLang="en-US" sz="2000" b="1">
                <a:solidFill>
                  <a:srgbClr val="0000FF"/>
                </a:solidFill>
              </a:rPr>
              <a:t>受主原子</a:t>
            </a:r>
          </a:p>
        </p:txBody>
      </p:sp>
      <p:sp>
        <p:nvSpPr>
          <p:cNvPr id="19572" name="Text Box 116">
            <a:extLst>
              <a:ext uri="{FF2B5EF4-FFF2-40B4-BE49-F238E27FC236}">
                <a16:creationId xmlns:a16="http://schemas.microsoft.com/office/drawing/2014/main" id="{0E624A25-7D00-49FC-92C9-85B98186118F}"/>
              </a:ext>
            </a:extLst>
          </p:cNvPr>
          <p:cNvSpPr txBox="1">
            <a:spLocks noChangeArrowheads="1"/>
          </p:cNvSpPr>
          <p:nvPr/>
        </p:nvSpPr>
        <p:spPr bwMode="auto">
          <a:xfrm>
            <a:off x="3201988" y="3417888"/>
            <a:ext cx="704850" cy="40640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zh-CN" altLang="en-US" sz="2000" b="1">
                <a:solidFill>
                  <a:srgbClr val="0000FF"/>
                </a:solidFill>
              </a:rPr>
              <a:t>空穴</a:t>
            </a:r>
          </a:p>
        </p:txBody>
      </p:sp>
      <p:sp>
        <p:nvSpPr>
          <p:cNvPr id="19573" name="Text Box 117">
            <a:extLst>
              <a:ext uri="{FF2B5EF4-FFF2-40B4-BE49-F238E27FC236}">
                <a16:creationId xmlns:a16="http://schemas.microsoft.com/office/drawing/2014/main" id="{3C7D0A11-0D75-46E5-84E9-49BC5D4A711A}"/>
              </a:ext>
            </a:extLst>
          </p:cNvPr>
          <p:cNvSpPr txBox="1">
            <a:spLocks noChangeArrowheads="1"/>
          </p:cNvSpPr>
          <p:nvPr/>
        </p:nvSpPr>
        <p:spPr bwMode="auto">
          <a:xfrm>
            <a:off x="914400" y="6096000"/>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b="1">
                <a:solidFill>
                  <a:srgbClr val="FF00FF"/>
                </a:solidFill>
                <a:ea typeface="黑体" panose="02010609060101010101" pitchFamily="49" charset="-122"/>
              </a:rPr>
              <a:t>图 1.1.4　</a:t>
            </a:r>
            <a:r>
              <a:rPr lang="en-US" altLang="zh-CN" b="1">
                <a:solidFill>
                  <a:srgbClr val="FF00FF"/>
                </a:solidFill>
                <a:ea typeface="黑体" panose="02010609060101010101" pitchFamily="49" charset="-122"/>
              </a:rPr>
              <a:t>P </a:t>
            </a:r>
            <a:r>
              <a:rPr lang="zh-CN" altLang="en-US" b="1">
                <a:solidFill>
                  <a:srgbClr val="FF00FF"/>
                </a:solidFill>
                <a:ea typeface="黑体" panose="02010609060101010101" pitchFamily="49" charset="-122"/>
              </a:rPr>
              <a:t>型半导体</a:t>
            </a:r>
          </a:p>
        </p:txBody>
      </p:sp>
      <p:sp>
        <p:nvSpPr>
          <p:cNvPr id="19574" name="Rectangle 118">
            <a:extLst>
              <a:ext uri="{FF2B5EF4-FFF2-40B4-BE49-F238E27FC236}">
                <a16:creationId xmlns:a16="http://schemas.microsoft.com/office/drawing/2014/main" id="{CF0D3C04-7BDE-4F75-BCD6-D0E57B81D808}"/>
              </a:ext>
            </a:extLst>
          </p:cNvPr>
          <p:cNvSpPr>
            <a:spLocks noChangeArrowheads="1"/>
          </p:cNvSpPr>
          <p:nvPr/>
        </p:nvSpPr>
        <p:spPr bwMode="auto">
          <a:xfrm>
            <a:off x="0" y="6477000"/>
            <a:ext cx="9144000" cy="457200"/>
          </a:xfrm>
          <a:prstGeom prst="rect">
            <a:avLst/>
          </a:prstGeom>
          <a:gradFill rotWithShape="0">
            <a:gsLst>
              <a:gs pos="0">
                <a:srgbClr val="A80038"/>
              </a:gs>
              <a:gs pos="100000">
                <a:srgbClr val="4E001A"/>
              </a:gs>
            </a:gsLst>
            <a:lin ang="5400000" scaled="1"/>
          </a:gradFill>
          <a:ln w="9525">
            <a:solidFill>
              <a:schemeClr val="tx1"/>
            </a:solidFill>
            <a:miter lim="800000"/>
            <a:headEnd/>
            <a:tailEnd/>
          </a:ln>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dissolve">
                                      <p:cBhvr>
                                        <p:cTn id="7" dur="500"/>
                                        <p:tgtEl>
                                          <p:spTgt spid="194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558"/>
                                        </p:tgtEl>
                                        <p:attrNameLst>
                                          <p:attrName>style.visibility</p:attrName>
                                        </p:attrNameLst>
                                      </p:cBhvr>
                                      <p:to>
                                        <p:strVal val="visible"/>
                                      </p:to>
                                    </p:set>
                                    <p:animEffect transition="in" filter="wipe(left)">
                                      <p:cBhvr>
                                        <p:cTn id="12" dur="500"/>
                                        <p:tgtEl>
                                          <p:spTgt spid="195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573"/>
                                        </p:tgtEl>
                                        <p:attrNameLst>
                                          <p:attrName>style.visibility</p:attrName>
                                        </p:attrNameLst>
                                      </p:cBhvr>
                                      <p:to>
                                        <p:strVal val="visible"/>
                                      </p:to>
                                    </p:set>
                                    <p:animEffect transition="in" filter="wipe(left)">
                                      <p:cBhvr>
                                        <p:cTn id="17" dur="500"/>
                                        <p:tgtEl>
                                          <p:spTgt spid="195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32"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p:cTn id="22" dur="500" fill="hold"/>
                                        <p:tgtEl>
                                          <p:spTgt spid="19"/>
                                        </p:tgtEl>
                                        <p:attrNameLst>
                                          <p:attrName>ppt_w</p:attrName>
                                        </p:attrNameLst>
                                      </p:cBhvr>
                                      <p:tavLst>
                                        <p:tav tm="0">
                                          <p:val>
                                            <p:strVal val="4*#ppt_w"/>
                                          </p:val>
                                        </p:tav>
                                        <p:tav tm="100000">
                                          <p:val>
                                            <p:strVal val="#ppt_w"/>
                                          </p:val>
                                        </p:tav>
                                      </p:tavLst>
                                    </p:anim>
                                    <p:anim calcmode="lin" valueType="num">
                                      <p:cBhvr>
                                        <p:cTn id="23" dur="500" fill="hold"/>
                                        <p:tgtEl>
                                          <p:spTgt spid="19"/>
                                        </p:tgtEl>
                                        <p:attrNameLst>
                                          <p:attrName>ppt_h</p:attrName>
                                        </p:attrNameLst>
                                      </p:cBhvr>
                                      <p:tavLst>
                                        <p:tav tm="0">
                                          <p:val>
                                            <p:strVal val="4*#ppt_h"/>
                                          </p:val>
                                        </p:tav>
                                        <p:tav tm="100000">
                                          <p:val>
                                            <p:strVal val="#ppt_h"/>
                                          </p:val>
                                        </p:tav>
                                      </p:tavLst>
                                    </p:anim>
                                  </p:childTnLst>
                                </p:cTn>
                              </p:par>
                            </p:childTnLst>
                          </p:cTn>
                        </p:par>
                        <p:par>
                          <p:cTn id="24" fill="hold" nodeType="afterGroup">
                            <p:stCondLst>
                              <p:cond delay="500"/>
                            </p:stCondLst>
                            <p:childTnLst>
                              <p:par>
                                <p:cTn id="25" presetID="23" presetClass="entr" presetSubtype="32" fill="hold" grpId="0" nodeType="afterEffect">
                                  <p:stCondLst>
                                    <p:cond delay="1000"/>
                                  </p:stCondLst>
                                  <p:childTnLst>
                                    <p:set>
                                      <p:cBhvr>
                                        <p:cTn id="26" dur="1" fill="hold">
                                          <p:stCondLst>
                                            <p:cond delay="0"/>
                                          </p:stCondLst>
                                        </p:cTn>
                                        <p:tgtEl>
                                          <p:spTgt spid="19567"/>
                                        </p:tgtEl>
                                        <p:attrNameLst>
                                          <p:attrName>style.visibility</p:attrName>
                                        </p:attrNameLst>
                                      </p:cBhvr>
                                      <p:to>
                                        <p:strVal val="visible"/>
                                      </p:to>
                                    </p:set>
                                    <p:anim calcmode="lin" valueType="num">
                                      <p:cBhvr>
                                        <p:cTn id="27" dur="500" fill="hold"/>
                                        <p:tgtEl>
                                          <p:spTgt spid="19567"/>
                                        </p:tgtEl>
                                        <p:attrNameLst>
                                          <p:attrName>ppt_w</p:attrName>
                                        </p:attrNameLst>
                                      </p:cBhvr>
                                      <p:tavLst>
                                        <p:tav tm="0">
                                          <p:val>
                                            <p:strVal val="4*#ppt_w"/>
                                          </p:val>
                                        </p:tav>
                                        <p:tav tm="100000">
                                          <p:val>
                                            <p:strVal val="#ppt_w"/>
                                          </p:val>
                                        </p:tav>
                                      </p:tavLst>
                                    </p:anim>
                                    <p:anim calcmode="lin" valueType="num">
                                      <p:cBhvr>
                                        <p:cTn id="28" dur="500" fill="hold"/>
                                        <p:tgtEl>
                                          <p:spTgt spid="19567"/>
                                        </p:tgtEl>
                                        <p:attrNameLst>
                                          <p:attrName>ppt_h</p:attrName>
                                        </p:attrNameLst>
                                      </p:cBhvr>
                                      <p:tavLst>
                                        <p:tav tm="0">
                                          <p:val>
                                            <p:strVal val="4*#ppt_h"/>
                                          </p:val>
                                        </p:tav>
                                        <p:tav tm="100000">
                                          <p:val>
                                            <p:strVal val="#ppt_h"/>
                                          </p:val>
                                        </p:tav>
                                      </p:tavLst>
                                    </p:anim>
                                  </p:childTnLst>
                                  <p:subTnLst>
                                    <p:set>
                                      <p:cBhvr override="childStyle">
                                        <p:cTn dur="1" fill="hold" display="0" masterRel="nextClick" afterEffect="1"/>
                                        <p:tgtEl>
                                          <p:spTgt spid="19567"/>
                                        </p:tgtEl>
                                        <p:attrNameLst>
                                          <p:attrName>style.visibility</p:attrName>
                                        </p:attrNameLst>
                                      </p:cBhvr>
                                      <p:to>
                                        <p:strVal val="hidden"/>
                                      </p:to>
                                    </p:set>
                                  </p:subTnLst>
                                </p:cTn>
                              </p:par>
                            </p:childTnLst>
                          </p:cTn>
                        </p:par>
                        <p:par>
                          <p:cTn id="29" fill="hold" nodeType="afterGroup">
                            <p:stCondLst>
                              <p:cond delay="2000"/>
                            </p:stCondLst>
                            <p:childTnLst>
                              <p:par>
                                <p:cTn id="30" presetID="23" presetClass="entr" presetSubtype="32" fill="hold" grpId="0" nodeType="afterEffect">
                                  <p:stCondLst>
                                    <p:cond delay="0"/>
                                  </p:stCondLst>
                                  <p:childTnLst>
                                    <p:set>
                                      <p:cBhvr>
                                        <p:cTn id="31" dur="1" fill="hold">
                                          <p:stCondLst>
                                            <p:cond delay="0"/>
                                          </p:stCondLst>
                                        </p:cTn>
                                        <p:tgtEl>
                                          <p:spTgt spid="19568"/>
                                        </p:tgtEl>
                                        <p:attrNameLst>
                                          <p:attrName>style.visibility</p:attrName>
                                        </p:attrNameLst>
                                      </p:cBhvr>
                                      <p:to>
                                        <p:strVal val="visible"/>
                                      </p:to>
                                    </p:set>
                                    <p:anim calcmode="lin" valueType="num">
                                      <p:cBhvr>
                                        <p:cTn id="32" dur="500" fill="hold"/>
                                        <p:tgtEl>
                                          <p:spTgt spid="19568"/>
                                        </p:tgtEl>
                                        <p:attrNameLst>
                                          <p:attrName>ppt_w</p:attrName>
                                        </p:attrNameLst>
                                      </p:cBhvr>
                                      <p:tavLst>
                                        <p:tav tm="0">
                                          <p:val>
                                            <p:strVal val="4*#ppt_w"/>
                                          </p:val>
                                        </p:tav>
                                        <p:tav tm="100000">
                                          <p:val>
                                            <p:strVal val="#ppt_w"/>
                                          </p:val>
                                        </p:tav>
                                      </p:tavLst>
                                    </p:anim>
                                    <p:anim calcmode="lin" valueType="num">
                                      <p:cBhvr>
                                        <p:cTn id="33" dur="500" fill="hold"/>
                                        <p:tgtEl>
                                          <p:spTgt spid="19568"/>
                                        </p:tgtEl>
                                        <p:attrNameLst>
                                          <p:attrName>ppt_h</p:attrName>
                                        </p:attrNameLst>
                                      </p:cBhvr>
                                      <p:tavLst>
                                        <p:tav tm="0">
                                          <p:val>
                                            <p:strVal val="4*#ppt_h"/>
                                          </p:val>
                                        </p:tav>
                                        <p:tav tm="100000">
                                          <p:val>
                                            <p:strVal val="#ppt_h"/>
                                          </p:val>
                                        </p:tav>
                                      </p:tavLst>
                                    </p:anim>
                                  </p:childTnLst>
                                  <p:subTnLst>
                                    <p:set>
                                      <p:cBhvr override="childStyle">
                                        <p:cTn dur="1" fill="hold" display="0" masterRel="nextClick" afterEffect="1"/>
                                        <p:tgtEl>
                                          <p:spTgt spid="19568"/>
                                        </p:tgtEl>
                                        <p:attrNameLst>
                                          <p:attrName>style.visibility</p:attrName>
                                        </p:attrNameLst>
                                      </p:cBhvr>
                                      <p:to>
                                        <p:strVal val="hidden"/>
                                      </p:to>
                                    </p:set>
                                  </p:subTnLst>
                                </p:cTn>
                              </p:par>
                            </p:childTnLst>
                          </p:cTn>
                        </p:par>
                        <p:par>
                          <p:cTn id="34" fill="hold" nodeType="afterGroup">
                            <p:stCondLst>
                              <p:cond delay="2500"/>
                            </p:stCondLst>
                            <p:childTnLst>
                              <p:par>
                                <p:cTn id="35" presetID="23" presetClass="entr" presetSubtype="32" fill="hold" grpId="0" nodeType="afterEffect">
                                  <p:stCondLst>
                                    <p:cond delay="0"/>
                                  </p:stCondLst>
                                  <p:childTnLst>
                                    <p:set>
                                      <p:cBhvr>
                                        <p:cTn id="36" dur="1" fill="hold">
                                          <p:stCondLst>
                                            <p:cond delay="0"/>
                                          </p:stCondLst>
                                        </p:cTn>
                                        <p:tgtEl>
                                          <p:spTgt spid="19569"/>
                                        </p:tgtEl>
                                        <p:attrNameLst>
                                          <p:attrName>style.visibility</p:attrName>
                                        </p:attrNameLst>
                                      </p:cBhvr>
                                      <p:to>
                                        <p:strVal val="visible"/>
                                      </p:to>
                                    </p:set>
                                    <p:anim calcmode="lin" valueType="num">
                                      <p:cBhvr>
                                        <p:cTn id="37" dur="500" fill="hold"/>
                                        <p:tgtEl>
                                          <p:spTgt spid="19569"/>
                                        </p:tgtEl>
                                        <p:attrNameLst>
                                          <p:attrName>ppt_w</p:attrName>
                                        </p:attrNameLst>
                                      </p:cBhvr>
                                      <p:tavLst>
                                        <p:tav tm="0">
                                          <p:val>
                                            <p:strVal val="4*#ppt_w"/>
                                          </p:val>
                                        </p:tav>
                                        <p:tav tm="100000">
                                          <p:val>
                                            <p:strVal val="#ppt_w"/>
                                          </p:val>
                                        </p:tav>
                                      </p:tavLst>
                                    </p:anim>
                                    <p:anim calcmode="lin" valueType="num">
                                      <p:cBhvr>
                                        <p:cTn id="38" dur="500" fill="hold"/>
                                        <p:tgtEl>
                                          <p:spTgt spid="19569"/>
                                        </p:tgtEl>
                                        <p:attrNameLst>
                                          <p:attrName>ppt_h</p:attrName>
                                        </p:attrNameLst>
                                      </p:cBhvr>
                                      <p:tavLst>
                                        <p:tav tm="0">
                                          <p:val>
                                            <p:strVal val="4*#ppt_h"/>
                                          </p:val>
                                        </p:tav>
                                        <p:tav tm="100000">
                                          <p:val>
                                            <p:strVal val="#ppt_h"/>
                                          </p:val>
                                        </p:tav>
                                      </p:tavLst>
                                    </p:anim>
                                  </p:childTnLst>
                                  <p:subTnLst>
                                    <p:set>
                                      <p:cBhvr override="childStyle">
                                        <p:cTn dur="1" fill="hold" display="0" masterRel="nextClick" afterEffect="1"/>
                                        <p:tgtEl>
                                          <p:spTgt spid="19569"/>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32" fill="hold" grpId="0" nodeType="clickEffect">
                                  <p:stCondLst>
                                    <p:cond delay="0"/>
                                  </p:stCondLst>
                                  <p:childTnLst>
                                    <p:set>
                                      <p:cBhvr>
                                        <p:cTn id="42" dur="1" fill="hold">
                                          <p:stCondLst>
                                            <p:cond delay="0"/>
                                          </p:stCondLst>
                                        </p:cTn>
                                        <p:tgtEl>
                                          <p:spTgt spid="19572"/>
                                        </p:tgtEl>
                                        <p:attrNameLst>
                                          <p:attrName>style.visibility</p:attrName>
                                        </p:attrNameLst>
                                      </p:cBhvr>
                                      <p:to>
                                        <p:strVal val="visible"/>
                                      </p:to>
                                    </p:set>
                                    <p:anim calcmode="lin" valueType="num">
                                      <p:cBhvr>
                                        <p:cTn id="43" dur="500" fill="hold"/>
                                        <p:tgtEl>
                                          <p:spTgt spid="19572"/>
                                        </p:tgtEl>
                                        <p:attrNameLst>
                                          <p:attrName>ppt_w</p:attrName>
                                        </p:attrNameLst>
                                      </p:cBhvr>
                                      <p:tavLst>
                                        <p:tav tm="0">
                                          <p:val>
                                            <p:strVal val="4*#ppt_w"/>
                                          </p:val>
                                        </p:tav>
                                        <p:tav tm="100000">
                                          <p:val>
                                            <p:strVal val="#ppt_w"/>
                                          </p:val>
                                        </p:tav>
                                      </p:tavLst>
                                    </p:anim>
                                    <p:anim calcmode="lin" valueType="num">
                                      <p:cBhvr>
                                        <p:cTn id="44" dur="500" fill="hold"/>
                                        <p:tgtEl>
                                          <p:spTgt spid="19572"/>
                                        </p:tgtEl>
                                        <p:attrNameLst>
                                          <p:attrName>ppt_h</p:attrName>
                                        </p:attrNameLst>
                                      </p:cBhvr>
                                      <p:tavLst>
                                        <p:tav tm="0">
                                          <p:val>
                                            <p:strVal val="4*#ppt_h"/>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19570"/>
                                        </p:tgtEl>
                                        <p:attrNameLst>
                                          <p:attrName>style.visibility</p:attrName>
                                        </p:attrNameLst>
                                      </p:cBhvr>
                                      <p:to>
                                        <p:strVal val="visible"/>
                                      </p:to>
                                    </p:set>
                                    <p:animEffect transition="in" filter="dissolve">
                                      <p:cBhvr>
                                        <p:cTn id="49" dur="500"/>
                                        <p:tgtEl>
                                          <p:spTgt spid="19570"/>
                                        </p:tgtEl>
                                      </p:cBhvr>
                                    </p:animEffect>
                                  </p:childTnLst>
                                </p:cTn>
                              </p:par>
                            </p:childTnLst>
                          </p:cTn>
                        </p:par>
                        <p:par>
                          <p:cTn id="50" fill="hold" nodeType="afterGroup">
                            <p:stCondLst>
                              <p:cond delay="500"/>
                            </p:stCondLst>
                            <p:childTnLst>
                              <p:par>
                                <p:cTn id="51" presetID="23" presetClass="entr" presetSubtype="32" fill="hold" grpId="0" nodeType="afterEffect">
                                  <p:stCondLst>
                                    <p:cond delay="1000"/>
                                  </p:stCondLst>
                                  <p:childTnLst>
                                    <p:set>
                                      <p:cBhvr>
                                        <p:cTn id="52" dur="1" fill="hold">
                                          <p:stCondLst>
                                            <p:cond delay="0"/>
                                          </p:stCondLst>
                                        </p:cTn>
                                        <p:tgtEl>
                                          <p:spTgt spid="19571"/>
                                        </p:tgtEl>
                                        <p:attrNameLst>
                                          <p:attrName>style.visibility</p:attrName>
                                        </p:attrNameLst>
                                      </p:cBhvr>
                                      <p:to>
                                        <p:strVal val="visible"/>
                                      </p:to>
                                    </p:set>
                                    <p:anim calcmode="lin" valueType="num">
                                      <p:cBhvr>
                                        <p:cTn id="53" dur="500" fill="hold"/>
                                        <p:tgtEl>
                                          <p:spTgt spid="19571"/>
                                        </p:tgtEl>
                                        <p:attrNameLst>
                                          <p:attrName>ppt_w</p:attrName>
                                        </p:attrNameLst>
                                      </p:cBhvr>
                                      <p:tavLst>
                                        <p:tav tm="0">
                                          <p:val>
                                            <p:strVal val="4*#ppt_w"/>
                                          </p:val>
                                        </p:tav>
                                        <p:tav tm="100000">
                                          <p:val>
                                            <p:strVal val="#ppt_w"/>
                                          </p:val>
                                        </p:tav>
                                      </p:tavLst>
                                    </p:anim>
                                    <p:anim calcmode="lin" valueType="num">
                                      <p:cBhvr>
                                        <p:cTn id="54" dur="500" fill="hold"/>
                                        <p:tgtEl>
                                          <p:spTgt spid="19571"/>
                                        </p:tgtEl>
                                        <p:attrNameLst>
                                          <p:attrName>ppt_h</p:attrName>
                                        </p:attrNameLst>
                                      </p:cBhvr>
                                      <p:tavLst>
                                        <p:tav tm="0">
                                          <p:val>
                                            <p:strVal val="4*#ppt_h"/>
                                          </p:val>
                                        </p:tav>
                                        <p:tav tm="100000">
                                          <p:val>
                                            <p:strVal val="#ppt_h"/>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5" presetClass="entr" presetSubtype="10" fill="hold" grpId="0" nodeType="clickEffect">
                                  <p:stCondLst>
                                    <p:cond delay="0"/>
                                  </p:stCondLst>
                                  <p:childTnLst>
                                    <p:set>
                                      <p:cBhvr>
                                        <p:cTn id="58" dur="1" fill="hold">
                                          <p:stCondLst>
                                            <p:cond delay="0"/>
                                          </p:stCondLst>
                                        </p:cTn>
                                        <p:tgtEl>
                                          <p:spTgt spid="19566"/>
                                        </p:tgtEl>
                                        <p:attrNameLst>
                                          <p:attrName>style.visibility</p:attrName>
                                        </p:attrNameLst>
                                      </p:cBhvr>
                                      <p:to>
                                        <p:strVal val="visible"/>
                                      </p:to>
                                    </p:set>
                                    <p:animEffect transition="in" filter="checkerboard(across)">
                                      <p:cBhvr>
                                        <p:cTn id="59" dur="500"/>
                                        <p:tgtEl>
                                          <p:spTgt spid="19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P spid="19558" grpId="0"/>
      <p:bldP spid="19566" grpId="0"/>
      <p:bldP spid="19567" grpId="0" animBg="1"/>
      <p:bldP spid="19568" grpId="0" animBg="1"/>
      <p:bldP spid="19569" grpId="0" animBg="1"/>
      <p:bldP spid="19570" grpId="0"/>
      <p:bldP spid="19571" grpId="0" animBg="1"/>
      <p:bldP spid="19572" grpId="0" animBg="1"/>
      <p:bldP spid="19573" grpId="0"/>
    </p:bldLst>
  </p:timing>
</p:sld>
</file>

<file path=ppt/slides/slide1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2" name="Text Box 2">
            <a:extLst>
              <a:ext uri="{FF2B5EF4-FFF2-40B4-BE49-F238E27FC236}">
                <a16:creationId xmlns:a16="http://schemas.microsoft.com/office/drawing/2014/main" id="{CCA0D252-F79D-496B-9949-693450997A26}"/>
              </a:ext>
            </a:extLst>
          </p:cNvPr>
          <p:cNvSpPr txBox="1">
            <a:spLocks noChangeArrowheads="1"/>
          </p:cNvSpPr>
          <p:nvPr/>
        </p:nvSpPr>
        <p:spPr bwMode="auto">
          <a:xfrm>
            <a:off x="1447800" y="533400"/>
            <a:ext cx="251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2800" b="1">
                <a:solidFill>
                  <a:srgbClr val="0000FF"/>
                </a:solidFill>
              </a:rPr>
              <a:t>说明：</a:t>
            </a:r>
          </a:p>
        </p:txBody>
      </p:sp>
      <p:sp>
        <p:nvSpPr>
          <p:cNvPr id="20483" name="Text Box 3">
            <a:extLst>
              <a:ext uri="{FF2B5EF4-FFF2-40B4-BE49-F238E27FC236}">
                <a16:creationId xmlns:a16="http://schemas.microsoft.com/office/drawing/2014/main" id="{3961C8BE-7A2E-4686-B13D-B3C5C9C5BD49}"/>
              </a:ext>
            </a:extLst>
          </p:cNvPr>
          <p:cNvSpPr txBox="1">
            <a:spLocks noChangeArrowheads="1"/>
          </p:cNvSpPr>
          <p:nvPr/>
        </p:nvSpPr>
        <p:spPr bwMode="auto">
          <a:xfrm>
            <a:off x="762000" y="1066800"/>
            <a:ext cx="80010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10000"/>
              </a:lnSpc>
            </a:pPr>
            <a:r>
              <a:rPr lang="zh-CN" altLang="en-US" sz="2600" b="1"/>
              <a:t>　　1. 掺入杂质的浓度决定多数载流子浓度；温度决定少数载流子的浓度。</a:t>
            </a:r>
          </a:p>
        </p:txBody>
      </p:sp>
      <p:sp>
        <p:nvSpPr>
          <p:cNvPr id="20484" name="Text Box 4">
            <a:extLst>
              <a:ext uri="{FF2B5EF4-FFF2-40B4-BE49-F238E27FC236}">
                <a16:creationId xmlns:a16="http://schemas.microsoft.com/office/drawing/2014/main" id="{E1DBC535-1DEE-4674-999C-B1493E70358A}"/>
              </a:ext>
            </a:extLst>
          </p:cNvPr>
          <p:cNvSpPr txBox="1">
            <a:spLocks noChangeArrowheads="1"/>
          </p:cNvSpPr>
          <p:nvPr/>
        </p:nvSpPr>
        <p:spPr bwMode="auto">
          <a:xfrm>
            <a:off x="1447800" y="2865438"/>
            <a:ext cx="7315200"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pPr>
            <a:r>
              <a:rPr lang="zh-CN" altLang="en-US" sz="2600" b="1"/>
              <a:t>3. 杂质半导体总体上保持电中性。</a:t>
            </a:r>
          </a:p>
        </p:txBody>
      </p:sp>
      <p:sp>
        <p:nvSpPr>
          <p:cNvPr id="20485" name="Text Box 5">
            <a:extLst>
              <a:ext uri="{FF2B5EF4-FFF2-40B4-BE49-F238E27FC236}">
                <a16:creationId xmlns:a16="http://schemas.microsoft.com/office/drawing/2014/main" id="{6CD9BF3C-C986-4863-A3BB-7AE05AA92CA8}"/>
              </a:ext>
            </a:extLst>
          </p:cNvPr>
          <p:cNvSpPr txBox="1">
            <a:spLocks noChangeArrowheads="1"/>
          </p:cNvSpPr>
          <p:nvPr/>
        </p:nvSpPr>
        <p:spPr bwMode="auto">
          <a:xfrm>
            <a:off x="762000" y="3384550"/>
            <a:ext cx="6781800"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pPr>
            <a:r>
              <a:rPr lang="zh-CN" altLang="en-US" sz="2600" b="1"/>
              <a:t>        4. 杂质半导体的表示方法如下图所示。</a:t>
            </a:r>
          </a:p>
        </p:txBody>
      </p:sp>
      <p:sp>
        <p:nvSpPr>
          <p:cNvPr id="20486" name="Text Box 6">
            <a:extLst>
              <a:ext uri="{FF2B5EF4-FFF2-40B4-BE49-F238E27FC236}">
                <a16:creationId xmlns:a16="http://schemas.microsoft.com/office/drawing/2014/main" id="{E281DEE0-FD3C-4907-8D98-7ADC0B7755A8}"/>
              </a:ext>
            </a:extLst>
          </p:cNvPr>
          <p:cNvSpPr txBox="1">
            <a:spLocks noChangeArrowheads="1"/>
          </p:cNvSpPr>
          <p:nvPr/>
        </p:nvSpPr>
        <p:spPr bwMode="auto">
          <a:xfrm>
            <a:off x="762000" y="1936750"/>
            <a:ext cx="80010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10000"/>
              </a:lnSpc>
            </a:pPr>
            <a:r>
              <a:rPr lang="zh-CN" altLang="en-US" sz="2600" b="1">
                <a:solidFill>
                  <a:srgbClr val="333333"/>
                </a:solidFill>
              </a:rPr>
              <a:t>　　2. </a:t>
            </a:r>
            <a:r>
              <a:rPr lang="zh-CN" altLang="en-US" sz="2600" b="1"/>
              <a:t>杂质半导体</a:t>
            </a:r>
            <a:r>
              <a:rPr lang="zh-CN" altLang="en-US" sz="2600" b="1">
                <a:solidFill>
                  <a:srgbClr val="FF0000"/>
                </a:solidFill>
              </a:rPr>
              <a:t>载流子的数目</a:t>
            </a:r>
            <a:r>
              <a:rPr lang="zh-CN" altLang="en-US" sz="2600" b="1"/>
              <a:t>要远远高于本征半导体，因而其导电能力大大改善。</a:t>
            </a:r>
          </a:p>
        </p:txBody>
      </p:sp>
      <p:grpSp>
        <p:nvGrpSpPr>
          <p:cNvPr id="2" name="Group 7">
            <a:extLst>
              <a:ext uri="{FF2B5EF4-FFF2-40B4-BE49-F238E27FC236}">
                <a16:creationId xmlns:a16="http://schemas.microsoft.com/office/drawing/2014/main" id="{066C02D5-1111-47B7-A633-47F686C1E6AB}"/>
              </a:ext>
            </a:extLst>
          </p:cNvPr>
          <p:cNvGrpSpPr>
            <a:grpSpLocks/>
          </p:cNvGrpSpPr>
          <p:nvPr/>
        </p:nvGrpSpPr>
        <p:grpSpPr bwMode="auto">
          <a:xfrm>
            <a:off x="4876800" y="4008438"/>
            <a:ext cx="3276600" cy="1371600"/>
            <a:chOff x="0" y="0"/>
            <a:chExt cx="2064" cy="864"/>
          </a:xfrm>
        </p:grpSpPr>
        <p:sp>
          <p:nvSpPr>
            <p:cNvPr id="20488" name="Rectangle 8">
              <a:extLst>
                <a:ext uri="{FF2B5EF4-FFF2-40B4-BE49-F238E27FC236}">
                  <a16:creationId xmlns:a16="http://schemas.microsoft.com/office/drawing/2014/main" id="{845C8F43-4DAC-44CA-AA84-7EC5FBFB97DC}"/>
                </a:ext>
              </a:extLst>
            </p:cNvPr>
            <p:cNvSpPr>
              <a:spLocks noChangeArrowheads="1"/>
            </p:cNvSpPr>
            <p:nvPr/>
          </p:nvSpPr>
          <p:spPr bwMode="auto">
            <a:xfrm>
              <a:off x="0" y="0"/>
              <a:ext cx="2064" cy="86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20489" name="Group 9">
              <a:extLst>
                <a:ext uri="{FF2B5EF4-FFF2-40B4-BE49-F238E27FC236}">
                  <a16:creationId xmlns:a16="http://schemas.microsoft.com/office/drawing/2014/main" id="{66D8FCBE-576C-4250-8BC6-44306601C427}"/>
                </a:ext>
              </a:extLst>
            </p:cNvPr>
            <p:cNvGrpSpPr>
              <a:grpSpLocks/>
            </p:cNvGrpSpPr>
            <p:nvPr/>
          </p:nvGrpSpPr>
          <p:grpSpPr bwMode="auto">
            <a:xfrm>
              <a:off x="240" y="96"/>
              <a:ext cx="1632" cy="672"/>
              <a:chOff x="0" y="0"/>
              <a:chExt cx="1632" cy="672"/>
            </a:xfrm>
          </p:grpSpPr>
          <p:grpSp>
            <p:nvGrpSpPr>
              <p:cNvPr id="20490" name="Group 10">
                <a:extLst>
                  <a:ext uri="{FF2B5EF4-FFF2-40B4-BE49-F238E27FC236}">
                    <a16:creationId xmlns:a16="http://schemas.microsoft.com/office/drawing/2014/main" id="{144EC6FA-F21A-4C85-8506-008DAD7E94F9}"/>
                  </a:ext>
                </a:extLst>
              </p:cNvPr>
              <p:cNvGrpSpPr>
                <a:grpSpLocks/>
              </p:cNvGrpSpPr>
              <p:nvPr/>
            </p:nvGrpSpPr>
            <p:grpSpPr bwMode="auto">
              <a:xfrm>
                <a:off x="432" y="0"/>
                <a:ext cx="288" cy="288"/>
                <a:chOff x="0" y="0"/>
                <a:chExt cx="288" cy="288"/>
              </a:xfrm>
            </p:grpSpPr>
            <p:sp>
              <p:nvSpPr>
                <p:cNvPr id="20491" name="Oval 11">
                  <a:extLst>
                    <a:ext uri="{FF2B5EF4-FFF2-40B4-BE49-F238E27FC236}">
                      <a16:creationId xmlns:a16="http://schemas.microsoft.com/office/drawing/2014/main" id="{B72B6A91-42B7-4908-93F1-FF07C80E342A}"/>
                    </a:ext>
                  </a:extLst>
                </p:cNvPr>
                <p:cNvSpPr>
                  <a:spLocks noChangeArrowheads="1"/>
                </p:cNvSpPr>
                <p:nvPr/>
              </p:nvSpPr>
              <p:spPr bwMode="auto">
                <a:xfrm>
                  <a:off x="0" y="0"/>
                  <a:ext cx="288" cy="288"/>
                </a:xfrm>
                <a:prstGeom prst="ellipse">
                  <a:avLst/>
                </a:prstGeom>
                <a:solidFill>
                  <a:schemeClr val="bg1"/>
                </a:solidFill>
                <a:ln w="57150">
                  <a:solidFill>
                    <a:srgbClr val="0000FF"/>
                  </a:solidFill>
                  <a:round/>
                  <a:headEnd/>
                  <a:tailEnd/>
                </a:ln>
              </p:spPr>
              <p:txBody>
                <a:bodyPr wrap="none" anchor="ctr"/>
                <a:lstStyle/>
                <a:p>
                  <a:endParaRPr lang="zh-CN" altLang="en-US"/>
                </a:p>
              </p:txBody>
            </p:sp>
            <p:sp>
              <p:nvSpPr>
                <p:cNvPr id="20492" name="Line 12">
                  <a:extLst>
                    <a:ext uri="{FF2B5EF4-FFF2-40B4-BE49-F238E27FC236}">
                      <a16:creationId xmlns:a16="http://schemas.microsoft.com/office/drawing/2014/main" id="{18E08161-9DDB-41FA-A1FB-F84142176BDD}"/>
                    </a:ext>
                  </a:extLst>
                </p:cNvPr>
                <p:cNvSpPr>
                  <a:spLocks noChangeShapeType="1"/>
                </p:cNvSpPr>
                <p:nvPr/>
              </p:nvSpPr>
              <p:spPr bwMode="auto">
                <a:xfrm>
                  <a:off x="48" y="144"/>
                  <a:ext cx="192"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0493" name="Group 13">
                <a:extLst>
                  <a:ext uri="{FF2B5EF4-FFF2-40B4-BE49-F238E27FC236}">
                    <a16:creationId xmlns:a16="http://schemas.microsoft.com/office/drawing/2014/main" id="{A1F0D47F-0A5B-4A87-AF08-D3C484C1BA98}"/>
                  </a:ext>
                </a:extLst>
              </p:cNvPr>
              <p:cNvGrpSpPr>
                <a:grpSpLocks/>
              </p:cNvGrpSpPr>
              <p:nvPr/>
            </p:nvGrpSpPr>
            <p:grpSpPr bwMode="auto">
              <a:xfrm>
                <a:off x="912" y="0"/>
                <a:ext cx="288" cy="288"/>
                <a:chOff x="0" y="0"/>
                <a:chExt cx="288" cy="288"/>
              </a:xfrm>
            </p:grpSpPr>
            <p:sp>
              <p:nvSpPr>
                <p:cNvPr id="20494" name="Oval 14">
                  <a:extLst>
                    <a:ext uri="{FF2B5EF4-FFF2-40B4-BE49-F238E27FC236}">
                      <a16:creationId xmlns:a16="http://schemas.microsoft.com/office/drawing/2014/main" id="{A704BE08-7B74-48BA-9AC1-D91F953F63F1}"/>
                    </a:ext>
                  </a:extLst>
                </p:cNvPr>
                <p:cNvSpPr>
                  <a:spLocks noChangeArrowheads="1"/>
                </p:cNvSpPr>
                <p:nvPr/>
              </p:nvSpPr>
              <p:spPr bwMode="auto">
                <a:xfrm>
                  <a:off x="0" y="0"/>
                  <a:ext cx="288" cy="288"/>
                </a:xfrm>
                <a:prstGeom prst="ellipse">
                  <a:avLst/>
                </a:prstGeom>
                <a:solidFill>
                  <a:schemeClr val="bg1"/>
                </a:solidFill>
                <a:ln w="57150">
                  <a:solidFill>
                    <a:srgbClr val="0000FF"/>
                  </a:solidFill>
                  <a:round/>
                  <a:headEnd/>
                  <a:tailEnd/>
                </a:ln>
              </p:spPr>
              <p:txBody>
                <a:bodyPr wrap="none" anchor="ctr"/>
                <a:lstStyle/>
                <a:p>
                  <a:endParaRPr lang="zh-CN" altLang="en-US"/>
                </a:p>
              </p:txBody>
            </p:sp>
            <p:sp>
              <p:nvSpPr>
                <p:cNvPr id="20495" name="Line 15">
                  <a:extLst>
                    <a:ext uri="{FF2B5EF4-FFF2-40B4-BE49-F238E27FC236}">
                      <a16:creationId xmlns:a16="http://schemas.microsoft.com/office/drawing/2014/main" id="{7999491F-5B44-4D86-9DA6-661CD99C2957}"/>
                    </a:ext>
                  </a:extLst>
                </p:cNvPr>
                <p:cNvSpPr>
                  <a:spLocks noChangeShapeType="1"/>
                </p:cNvSpPr>
                <p:nvPr/>
              </p:nvSpPr>
              <p:spPr bwMode="auto">
                <a:xfrm>
                  <a:off x="48" y="144"/>
                  <a:ext cx="192"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0496" name="Group 16">
                <a:extLst>
                  <a:ext uri="{FF2B5EF4-FFF2-40B4-BE49-F238E27FC236}">
                    <a16:creationId xmlns:a16="http://schemas.microsoft.com/office/drawing/2014/main" id="{3A5C6FA9-F3F1-41F7-87F8-57111CBA9769}"/>
                  </a:ext>
                </a:extLst>
              </p:cNvPr>
              <p:cNvGrpSpPr>
                <a:grpSpLocks/>
              </p:cNvGrpSpPr>
              <p:nvPr/>
            </p:nvGrpSpPr>
            <p:grpSpPr bwMode="auto">
              <a:xfrm>
                <a:off x="0" y="384"/>
                <a:ext cx="288" cy="288"/>
                <a:chOff x="0" y="0"/>
                <a:chExt cx="288" cy="288"/>
              </a:xfrm>
            </p:grpSpPr>
            <p:sp>
              <p:nvSpPr>
                <p:cNvPr id="20497" name="Oval 17">
                  <a:extLst>
                    <a:ext uri="{FF2B5EF4-FFF2-40B4-BE49-F238E27FC236}">
                      <a16:creationId xmlns:a16="http://schemas.microsoft.com/office/drawing/2014/main" id="{1E13058A-C991-42A0-87BB-586B2EF21602}"/>
                    </a:ext>
                  </a:extLst>
                </p:cNvPr>
                <p:cNvSpPr>
                  <a:spLocks noChangeArrowheads="1"/>
                </p:cNvSpPr>
                <p:nvPr/>
              </p:nvSpPr>
              <p:spPr bwMode="auto">
                <a:xfrm>
                  <a:off x="0" y="0"/>
                  <a:ext cx="288" cy="288"/>
                </a:xfrm>
                <a:prstGeom prst="ellipse">
                  <a:avLst/>
                </a:prstGeom>
                <a:solidFill>
                  <a:schemeClr val="bg1"/>
                </a:solidFill>
                <a:ln w="57150">
                  <a:solidFill>
                    <a:srgbClr val="0000FF"/>
                  </a:solidFill>
                  <a:round/>
                  <a:headEnd/>
                  <a:tailEnd/>
                </a:ln>
              </p:spPr>
              <p:txBody>
                <a:bodyPr wrap="none" anchor="ctr"/>
                <a:lstStyle/>
                <a:p>
                  <a:endParaRPr lang="zh-CN" altLang="en-US"/>
                </a:p>
              </p:txBody>
            </p:sp>
            <p:sp>
              <p:nvSpPr>
                <p:cNvPr id="20498" name="Line 18">
                  <a:extLst>
                    <a:ext uri="{FF2B5EF4-FFF2-40B4-BE49-F238E27FC236}">
                      <a16:creationId xmlns:a16="http://schemas.microsoft.com/office/drawing/2014/main" id="{20F5C7A3-F77B-4003-8C4A-D6570D9714DA}"/>
                    </a:ext>
                  </a:extLst>
                </p:cNvPr>
                <p:cNvSpPr>
                  <a:spLocks noChangeShapeType="1"/>
                </p:cNvSpPr>
                <p:nvPr/>
              </p:nvSpPr>
              <p:spPr bwMode="auto">
                <a:xfrm>
                  <a:off x="48" y="144"/>
                  <a:ext cx="192"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0499" name="Group 19">
                <a:extLst>
                  <a:ext uri="{FF2B5EF4-FFF2-40B4-BE49-F238E27FC236}">
                    <a16:creationId xmlns:a16="http://schemas.microsoft.com/office/drawing/2014/main" id="{8AD095AC-695B-479F-A078-013146974CEB}"/>
                  </a:ext>
                </a:extLst>
              </p:cNvPr>
              <p:cNvGrpSpPr>
                <a:grpSpLocks/>
              </p:cNvGrpSpPr>
              <p:nvPr/>
            </p:nvGrpSpPr>
            <p:grpSpPr bwMode="auto">
              <a:xfrm>
                <a:off x="0" y="0"/>
                <a:ext cx="288" cy="288"/>
                <a:chOff x="0" y="0"/>
                <a:chExt cx="288" cy="288"/>
              </a:xfrm>
            </p:grpSpPr>
            <p:sp>
              <p:nvSpPr>
                <p:cNvPr id="20500" name="Oval 20">
                  <a:extLst>
                    <a:ext uri="{FF2B5EF4-FFF2-40B4-BE49-F238E27FC236}">
                      <a16:creationId xmlns:a16="http://schemas.microsoft.com/office/drawing/2014/main" id="{F0D695CC-B5EF-4FE8-8F1A-50CA25C0C698}"/>
                    </a:ext>
                  </a:extLst>
                </p:cNvPr>
                <p:cNvSpPr>
                  <a:spLocks noChangeArrowheads="1"/>
                </p:cNvSpPr>
                <p:nvPr/>
              </p:nvSpPr>
              <p:spPr bwMode="auto">
                <a:xfrm>
                  <a:off x="0" y="0"/>
                  <a:ext cx="288" cy="288"/>
                </a:xfrm>
                <a:prstGeom prst="ellipse">
                  <a:avLst/>
                </a:prstGeom>
                <a:solidFill>
                  <a:schemeClr val="bg1"/>
                </a:solidFill>
                <a:ln w="57150">
                  <a:solidFill>
                    <a:srgbClr val="0000FF"/>
                  </a:solidFill>
                  <a:round/>
                  <a:headEnd/>
                  <a:tailEnd/>
                </a:ln>
              </p:spPr>
              <p:txBody>
                <a:bodyPr wrap="none" anchor="ctr"/>
                <a:lstStyle/>
                <a:p>
                  <a:endParaRPr lang="zh-CN" altLang="en-US"/>
                </a:p>
              </p:txBody>
            </p:sp>
            <p:sp>
              <p:nvSpPr>
                <p:cNvPr id="20501" name="Line 21">
                  <a:extLst>
                    <a:ext uri="{FF2B5EF4-FFF2-40B4-BE49-F238E27FC236}">
                      <a16:creationId xmlns:a16="http://schemas.microsoft.com/office/drawing/2014/main" id="{42348D11-1A6F-4B96-9844-ACD2D66AAD52}"/>
                    </a:ext>
                  </a:extLst>
                </p:cNvPr>
                <p:cNvSpPr>
                  <a:spLocks noChangeShapeType="1"/>
                </p:cNvSpPr>
                <p:nvPr/>
              </p:nvSpPr>
              <p:spPr bwMode="auto">
                <a:xfrm>
                  <a:off x="48" y="144"/>
                  <a:ext cx="192"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0502" name="Group 22">
                <a:extLst>
                  <a:ext uri="{FF2B5EF4-FFF2-40B4-BE49-F238E27FC236}">
                    <a16:creationId xmlns:a16="http://schemas.microsoft.com/office/drawing/2014/main" id="{4AFFB4FD-D33D-448D-9B85-CED000421492}"/>
                  </a:ext>
                </a:extLst>
              </p:cNvPr>
              <p:cNvGrpSpPr>
                <a:grpSpLocks/>
              </p:cNvGrpSpPr>
              <p:nvPr/>
            </p:nvGrpSpPr>
            <p:grpSpPr bwMode="auto">
              <a:xfrm>
                <a:off x="1344" y="0"/>
                <a:ext cx="288" cy="288"/>
                <a:chOff x="0" y="0"/>
                <a:chExt cx="288" cy="288"/>
              </a:xfrm>
            </p:grpSpPr>
            <p:sp>
              <p:nvSpPr>
                <p:cNvPr id="20503" name="Oval 23">
                  <a:extLst>
                    <a:ext uri="{FF2B5EF4-FFF2-40B4-BE49-F238E27FC236}">
                      <a16:creationId xmlns:a16="http://schemas.microsoft.com/office/drawing/2014/main" id="{EBBD9BED-5BE8-4619-B109-D7B792F2673A}"/>
                    </a:ext>
                  </a:extLst>
                </p:cNvPr>
                <p:cNvSpPr>
                  <a:spLocks noChangeArrowheads="1"/>
                </p:cNvSpPr>
                <p:nvPr/>
              </p:nvSpPr>
              <p:spPr bwMode="auto">
                <a:xfrm>
                  <a:off x="0" y="0"/>
                  <a:ext cx="288" cy="288"/>
                </a:xfrm>
                <a:prstGeom prst="ellipse">
                  <a:avLst/>
                </a:prstGeom>
                <a:solidFill>
                  <a:schemeClr val="bg1"/>
                </a:solidFill>
                <a:ln w="57150">
                  <a:solidFill>
                    <a:srgbClr val="0000FF"/>
                  </a:solidFill>
                  <a:round/>
                  <a:headEnd/>
                  <a:tailEnd/>
                </a:ln>
              </p:spPr>
              <p:txBody>
                <a:bodyPr wrap="none" anchor="ctr"/>
                <a:lstStyle/>
                <a:p>
                  <a:endParaRPr lang="zh-CN" altLang="en-US"/>
                </a:p>
              </p:txBody>
            </p:sp>
            <p:sp>
              <p:nvSpPr>
                <p:cNvPr id="20504" name="Line 24">
                  <a:extLst>
                    <a:ext uri="{FF2B5EF4-FFF2-40B4-BE49-F238E27FC236}">
                      <a16:creationId xmlns:a16="http://schemas.microsoft.com/office/drawing/2014/main" id="{A735E452-4CC6-4B7C-A481-A895EB1E8001}"/>
                    </a:ext>
                  </a:extLst>
                </p:cNvPr>
                <p:cNvSpPr>
                  <a:spLocks noChangeShapeType="1"/>
                </p:cNvSpPr>
                <p:nvPr/>
              </p:nvSpPr>
              <p:spPr bwMode="auto">
                <a:xfrm>
                  <a:off x="48" y="144"/>
                  <a:ext cx="192"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0505" name="Group 25">
                <a:extLst>
                  <a:ext uri="{FF2B5EF4-FFF2-40B4-BE49-F238E27FC236}">
                    <a16:creationId xmlns:a16="http://schemas.microsoft.com/office/drawing/2014/main" id="{6679D4D7-995C-4C77-9CE3-682FF6B8661C}"/>
                  </a:ext>
                </a:extLst>
              </p:cNvPr>
              <p:cNvGrpSpPr>
                <a:grpSpLocks/>
              </p:cNvGrpSpPr>
              <p:nvPr/>
            </p:nvGrpSpPr>
            <p:grpSpPr bwMode="auto">
              <a:xfrm>
                <a:off x="912" y="384"/>
                <a:ext cx="288" cy="288"/>
                <a:chOff x="0" y="0"/>
                <a:chExt cx="288" cy="288"/>
              </a:xfrm>
            </p:grpSpPr>
            <p:sp>
              <p:nvSpPr>
                <p:cNvPr id="20506" name="Oval 26">
                  <a:extLst>
                    <a:ext uri="{FF2B5EF4-FFF2-40B4-BE49-F238E27FC236}">
                      <a16:creationId xmlns:a16="http://schemas.microsoft.com/office/drawing/2014/main" id="{57744CF0-E49A-4BF6-88A1-0E206F2D143E}"/>
                    </a:ext>
                  </a:extLst>
                </p:cNvPr>
                <p:cNvSpPr>
                  <a:spLocks noChangeArrowheads="1"/>
                </p:cNvSpPr>
                <p:nvPr/>
              </p:nvSpPr>
              <p:spPr bwMode="auto">
                <a:xfrm>
                  <a:off x="0" y="0"/>
                  <a:ext cx="288" cy="288"/>
                </a:xfrm>
                <a:prstGeom prst="ellipse">
                  <a:avLst/>
                </a:prstGeom>
                <a:solidFill>
                  <a:schemeClr val="bg1"/>
                </a:solidFill>
                <a:ln w="57150">
                  <a:solidFill>
                    <a:srgbClr val="0000FF"/>
                  </a:solidFill>
                  <a:round/>
                  <a:headEnd/>
                  <a:tailEnd/>
                </a:ln>
              </p:spPr>
              <p:txBody>
                <a:bodyPr wrap="none" anchor="ctr"/>
                <a:lstStyle/>
                <a:p>
                  <a:endParaRPr lang="zh-CN" altLang="en-US"/>
                </a:p>
              </p:txBody>
            </p:sp>
            <p:sp>
              <p:nvSpPr>
                <p:cNvPr id="20507" name="Line 27">
                  <a:extLst>
                    <a:ext uri="{FF2B5EF4-FFF2-40B4-BE49-F238E27FC236}">
                      <a16:creationId xmlns:a16="http://schemas.microsoft.com/office/drawing/2014/main" id="{F63294F4-262B-4E24-8F5F-1344E7C587A8}"/>
                    </a:ext>
                  </a:extLst>
                </p:cNvPr>
                <p:cNvSpPr>
                  <a:spLocks noChangeShapeType="1"/>
                </p:cNvSpPr>
                <p:nvPr/>
              </p:nvSpPr>
              <p:spPr bwMode="auto">
                <a:xfrm>
                  <a:off x="48" y="144"/>
                  <a:ext cx="192"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0508" name="Group 28">
                <a:extLst>
                  <a:ext uri="{FF2B5EF4-FFF2-40B4-BE49-F238E27FC236}">
                    <a16:creationId xmlns:a16="http://schemas.microsoft.com/office/drawing/2014/main" id="{EADFAC2F-C3E4-4176-AF88-AC9D62AF0D70}"/>
                  </a:ext>
                </a:extLst>
              </p:cNvPr>
              <p:cNvGrpSpPr>
                <a:grpSpLocks/>
              </p:cNvGrpSpPr>
              <p:nvPr/>
            </p:nvGrpSpPr>
            <p:grpSpPr bwMode="auto">
              <a:xfrm>
                <a:off x="432" y="384"/>
                <a:ext cx="288" cy="288"/>
                <a:chOff x="0" y="0"/>
                <a:chExt cx="288" cy="288"/>
              </a:xfrm>
            </p:grpSpPr>
            <p:sp>
              <p:nvSpPr>
                <p:cNvPr id="20509" name="Oval 29">
                  <a:extLst>
                    <a:ext uri="{FF2B5EF4-FFF2-40B4-BE49-F238E27FC236}">
                      <a16:creationId xmlns:a16="http://schemas.microsoft.com/office/drawing/2014/main" id="{08F86EDE-26DA-4AC1-B664-79A5EEE28A42}"/>
                    </a:ext>
                  </a:extLst>
                </p:cNvPr>
                <p:cNvSpPr>
                  <a:spLocks noChangeArrowheads="1"/>
                </p:cNvSpPr>
                <p:nvPr/>
              </p:nvSpPr>
              <p:spPr bwMode="auto">
                <a:xfrm>
                  <a:off x="0" y="0"/>
                  <a:ext cx="288" cy="288"/>
                </a:xfrm>
                <a:prstGeom prst="ellipse">
                  <a:avLst/>
                </a:prstGeom>
                <a:solidFill>
                  <a:schemeClr val="bg1"/>
                </a:solidFill>
                <a:ln w="57150">
                  <a:solidFill>
                    <a:srgbClr val="0000FF"/>
                  </a:solidFill>
                  <a:round/>
                  <a:headEnd/>
                  <a:tailEnd/>
                </a:ln>
              </p:spPr>
              <p:txBody>
                <a:bodyPr wrap="none" anchor="ctr"/>
                <a:lstStyle/>
                <a:p>
                  <a:endParaRPr lang="zh-CN" altLang="en-US"/>
                </a:p>
              </p:txBody>
            </p:sp>
            <p:sp>
              <p:nvSpPr>
                <p:cNvPr id="20510" name="Line 30">
                  <a:extLst>
                    <a:ext uri="{FF2B5EF4-FFF2-40B4-BE49-F238E27FC236}">
                      <a16:creationId xmlns:a16="http://schemas.microsoft.com/office/drawing/2014/main" id="{1440FF29-399E-4E1D-AD1F-E37B8DBE604C}"/>
                    </a:ext>
                  </a:extLst>
                </p:cNvPr>
                <p:cNvSpPr>
                  <a:spLocks noChangeShapeType="1"/>
                </p:cNvSpPr>
                <p:nvPr/>
              </p:nvSpPr>
              <p:spPr bwMode="auto">
                <a:xfrm>
                  <a:off x="48" y="144"/>
                  <a:ext cx="192"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0511" name="Group 31">
                <a:extLst>
                  <a:ext uri="{FF2B5EF4-FFF2-40B4-BE49-F238E27FC236}">
                    <a16:creationId xmlns:a16="http://schemas.microsoft.com/office/drawing/2014/main" id="{942969F2-E454-4D7E-9F78-4D5367C8EE47}"/>
                  </a:ext>
                </a:extLst>
              </p:cNvPr>
              <p:cNvGrpSpPr>
                <a:grpSpLocks/>
              </p:cNvGrpSpPr>
              <p:nvPr/>
            </p:nvGrpSpPr>
            <p:grpSpPr bwMode="auto">
              <a:xfrm>
                <a:off x="1344" y="384"/>
                <a:ext cx="288" cy="288"/>
                <a:chOff x="0" y="0"/>
                <a:chExt cx="288" cy="288"/>
              </a:xfrm>
            </p:grpSpPr>
            <p:sp>
              <p:nvSpPr>
                <p:cNvPr id="20512" name="Oval 32">
                  <a:extLst>
                    <a:ext uri="{FF2B5EF4-FFF2-40B4-BE49-F238E27FC236}">
                      <a16:creationId xmlns:a16="http://schemas.microsoft.com/office/drawing/2014/main" id="{DD1CDAD0-F5E6-48DA-8A03-15DB066D66A6}"/>
                    </a:ext>
                  </a:extLst>
                </p:cNvPr>
                <p:cNvSpPr>
                  <a:spLocks noChangeArrowheads="1"/>
                </p:cNvSpPr>
                <p:nvPr/>
              </p:nvSpPr>
              <p:spPr bwMode="auto">
                <a:xfrm>
                  <a:off x="0" y="0"/>
                  <a:ext cx="288" cy="288"/>
                </a:xfrm>
                <a:prstGeom prst="ellipse">
                  <a:avLst/>
                </a:prstGeom>
                <a:solidFill>
                  <a:schemeClr val="bg1"/>
                </a:solidFill>
                <a:ln w="57150">
                  <a:solidFill>
                    <a:srgbClr val="0000FF"/>
                  </a:solidFill>
                  <a:round/>
                  <a:headEnd/>
                  <a:tailEnd/>
                </a:ln>
              </p:spPr>
              <p:txBody>
                <a:bodyPr wrap="none" anchor="ctr"/>
                <a:lstStyle/>
                <a:p>
                  <a:endParaRPr lang="zh-CN" altLang="en-US"/>
                </a:p>
              </p:txBody>
            </p:sp>
            <p:sp>
              <p:nvSpPr>
                <p:cNvPr id="20513" name="Line 33">
                  <a:extLst>
                    <a:ext uri="{FF2B5EF4-FFF2-40B4-BE49-F238E27FC236}">
                      <a16:creationId xmlns:a16="http://schemas.microsoft.com/office/drawing/2014/main" id="{54512640-704A-4163-89C4-8D501026573F}"/>
                    </a:ext>
                  </a:extLst>
                </p:cNvPr>
                <p:cNvSpPr>
                  <a:spLocks noChangeShapeType="1"/>
                </p:cNvSpPr>
                <p:nvPr/>
              </p:nvSpPr>
              <p:spPr bwMode="auto">
                <a:xfrm>
                  <a:off x="48" y="144"/>
                  <a:ext cx="192"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0514" name="Group 34">
              <a:extLst>
                <a:ext uri="{FF2B5EF4-FFF2-40B4-BE49-F238E27FC236}">
                  <a16:creationId xmlns:a16="http://schemas.microsoft.com/office/drawing/2014/main" id="{4DF77CE7-E237-485D-B5FF-0CEB93D5CD81}"/>
                </a:ext>
              </a:extLst>
            </p:cNvPr>
            <p:cNvGrpSpPr>
              <a:grpSpLocks/>
            </p:cNvGrpSpPr>
            <p:nvPr/>
          </p:nvGrpSpPr>
          <p:grpSpPr bwMode="auto">
            <a:xfrm>
              <a:off x="96" y="96"/>
              <a:ext cx="1824" cy="720"/>
              <a:chOff x="0" y="0"/>
              <a:chExt cx="1824" cy="720"/>
            </a:xfrm>
          </p:grpSpPr>
          <p:sp>
            <p:nvSpPr>
              <p:cNvPr id="20515" name="Oval 35">
                <a:extLst>
                  <a:ext uri="{FF2B5EF4-FFF2-40B4-BE49-F238E27FC236}">
                    <a16:creationId xmlns:a16="http://schemas.microsoft.com/office/drawing/2014/main" id="{06CB3FA6-FF23-486E-9F0F-983C1313C3B8}"/>
                  </a:ext>
                </a:extLst>
              </p:cNvPr>
              <p:cNvSpPr>
                <a:spLocks noChangeArrowheads="1"/>
              </p:cNvSpPr>
              <p:nvPr/>
            </p:nvSpPr>
            <p:spPr bwMode="auto">
              <a:xfrm>
                <a:off x="0" y="48"/>
                <a:ext cx="96" cy="96"/>
              </a:xfrm>
              <a:prstGeom prst="ellipse">
                <a:avLst/>
              </a:prstGeom>
              <a:solidFill>
                <a:schemeClr val="bg1"/>
              </a:solidFill>
              <a:ln w="38100">
                <a:solidFill>
                  <a:srgbClr val="FF0000"/>
                </a:solidFill>
                <a:round/>
                <a:headEnd/>
                <a:tailEnd/>
              </a:ln>
            </p:spPr>
            <p:txBody>
              <a:bodyPr wrap="none" anchor="ctr"/>
              <a:lstStyle/>
              <a:p>
                <a:endParaRPr lang="zh-CN" altLang="en-US"/>
              </a:p>
            </p:txBody>
          </p:sp>
          <p:sp>
            <p:nvSpPr>
              <p:cNvPr id="20516" name="Oval 36">
                <a:extLst>
                  <a:ext uri="{FF2B5EF4-FFF2-40B4-BE49-F238E27FC236}">
                    <a16:creationId xmlns:a16="http://schemas.microsoft.com/office/drawing/2014/main" id="{E1B5FC56-D0B0-4681-A4C0-E557D77C839E}"/>
                  </a:ext>
                </a:extLst>
              </p:cNvPr>
              <p:cNvSpPr>
                <a:spLocks noChangeArrowheads="1"/>
              </p:cNvSpPr>
              <p:nvPr/>
            </p:nvSpPr>
            <p:spPr bwMode="auto">
              <a:xfrm>
                <a:off x="480" y="192"/>
                <a:ext cx="96" cy="96"/>
              </a:xfrm>
              <a:prstGeom prst="ellipse">
                <a:avLst/>
              </a:prstGeom>
              <a:solidFill>
                <a:schemeClr val="bg1"/>
              </a:solidFill>
              <a:ln w="38100">
                <a:solidFill>
                  <a:srgbClr val="FF0000"/>
                </a:solidFill>
                <a:round/>
                <a:headEnd/>
                <a:tailEnd/>
              </a:ln>
            </p:spPr>
            <p:txBody>
              <a:bodyPr wrap="none" anchor="ctr"/>
              <a:lstStyle/>
              <a:p>
                <a:endParaRPr lang="zh-CN" altLang="en-US"/>
              </a:p>
            </p:txBody>
          </p:sp>
          <p:sp>
            <p:nvSpPr>
              <p:cNvPr id="20517" name="Oval 37">
                <a:extLst>
                  <a:ext uri="{FF2B5EF4-FFF2-40B4-BE49-F238E27FC236}">
                    <a16:creationId xmlns:a16="http://schemas.microsoft.com/office/drawing/2014/main" id="{73DDA0BB-58D8-4A9B-A65C-B9583343D02C}"/>
                  </a:ext>
                </a:extLst>
              </p:cNvPr>
              <p:cNvSpPr>
                <a:spLocks noChangeArrowheads="1"/>
              </p:cNvSpPr>
              <p:nvPr/>
            </p:nvSpPr>
            <p:spPr bwMode="auto">
              <a:xfrm>
                <a:off x="960" y="0"/>
                <a:ext cx="96" cy="96"/>
              </a:xfrm>
              <a:prstGeom prst="ellipse">
                <a:avLst/>
              </a:prstGeom>
              <a:solidFill>
                <a:schemeClr val="bg1"/>
              </a:solidFill>
              <a:ln w="38100">
                <a:solidFill>
                  <a:srgbClr val="FF0000"/>
                </a:solidFill>
                <a:round/>
                <a:headEnd/>
                <a:tailEnd/>
              </a:ln>
            </p:spPr>
            <p:txBody>
              <a:bodyPr wrap="none" anchor="ctr"/>
              <a:lstStyle/>
              <a:p>
                <a:endParaRPr lang="zh-CN" altLang="en-US"/>
              </a:p>
            </p:txBody>
          </p:sp>
          <p:sp>
            <p:nvSpPr>
              <p:cNvPr id="20518" name="Oval 38">
                <a:extLst>
                  <a:ext uri="{FF2B5EF4-FFF2-40B4-BE49-F238E27FC236}">
                    <a16:creationId xmlns:a16="http://schemas.microsoft.com/office/drawing/2014/main" id="{4F7E2201-643C-4F2A-A5B2-C401E44CB225}"/>
                  </a:ext>
                </a:extLst>
              </p:cNvPr>
              <p:cNvSpPr>
                <a:spLocks noChangeArrowheads="1"/>
              </p:cNvSpPr>
              <p:nvPr/>
            </p:nvSpPr>
            <p:spPr bwMode="auto">
              <a:xfrm>
                <a:off x="1440" y="240"/>
                <a:ext cx="96" cy="96"/>
              </a:xfrm>
              <a:prstGeom prst="ellipse">
                <a:avLst/>
              </a:prstGeom>
              <a:solidFill>
                <a:schemeClr val="bg1"/>
              </a:solidFill>
              <a:ln w="38100">
                <a:solidFill>
                  <a:srgbClr val="FF0000"/>
                </a:solidFill>
                <a:round/>
                <a:headEnd/>
                <a:tailEnd/>
              </a:ln>
            </p:spPr>
            <p:txBody>
              <a:bodyPr wrap="none" anchor="ctr"/>
              <a:lstStyle/>
              <a:p>
                <a:endParaRPr lang="zh-CN" altLang="en-US"/>
              </a:p>
            </p:txBody>
          </p:sp>
          <p:sp>
            <p:nvSpPr>
              <p:cNvPr id="20519" name="Oval 39">
                <a:extLst>
                  <a:ext uri="{FF2B5EF4-FFF2-40B4-BE49-F238E27FC236}">
                    <a16:creationId xmlns:a16="http://schemas.microsoft.com/office/drawing/2014/main" id="{5D9410F0-7D64-43DC-9894-4004E543E417}"/>
                  </a:ext>
                </a:extLst>
              </p:cNvPr>
              <p:cNvSpPr>
                <a:spLocks noChangeArrowheads="1"/>
              </p:cNvSpPr>
              <p:nvPr/>
            </p:nvSpPr>
            <p:spPr bwMode="auto">
              <a:xfrm>
                <a:off x="48" y="432"/>
                <a:ext cx="96" cy="96"/>
              </a:xfrm>
              <a:prstGeom prst="ellipse">
                <a:avLst/>
              </a:prstGeom>
              <a:solidFill>
                <a:schemeClr val="bg1"/>
              </a:solidFill>
              <a:ln w="38100">
                <a:solidFill>
                  <a:srgbClr val="FF0000"/>
                </a:solidFill>
                <a:round/>
                <a:headEnd/>
                <a:tailEnd/>
              </a:ln>
            </p:spPr>
            <p:txBody>
              <a:bodyPr wrap="none" anchor="ctr"/>
              <a:lstStyle/>
              <a:p>
                <a:endParaRPr lang="zh-CN" altLang="en-US"/>
              </a:p>
            </p:txBody>
          </p:sp>
          <p:sp>
            <p:nvSpPr>
              <p:cNvPr id="20520" name="Oval 40">
                <a:extLst>
                  <a:ext uri="{FF2B5EF4-FFF2-40B4-BE49-F238E27FC236}">
                    <a16:creationId xmlns:a16="http://schemas.microsoft.com/office/drawing/2014/main" id="{F9AAA309-DD10-4139-8898-FA94D4AE1E0F}"/>
                  </a:ext>
                </a:extLst>
              </p:cNvPr>
              <p:cNvSpPr>
                <a:spLocks noChangeArrowheads="1"/>
              </p:cNvSpPr>
              <p:nvPr/>
            </p:nvSpPr>
            <p:spPr bwMode="auto">
              <a:xfrm>
                <a:off x="480" y="576"/>
                <a:ext cx="96" cy="96"/>
              </a:xfrm>
              <a:prstGeom prst="ellipse">
                <a:avLst/>
              </a:prstGeom>
              <a:solidFill>
                <a:schemeClr val="bg1"/>
              </a:solidFill>
              <a:ln w="38100">
                <a:solidFill>
                  <a:srgbClr val="FF0000"/>
                </a:solidFill>
                <a:round/>
                <a:headEnd/>
                <a:tailEnd/>
              </a:ln>
            </p:spPr>
            <p:txBody>
              <a:bodyPr wrap="none" anchor="ctr"/>
              <a:lstStyle/>
              <a:p>
                <a:endParaRPr lang="zh-CN" altLang="en-US"/>
              </a:p>
            </p:txBody>
          </p:sp>
          <p:sp>
            <p:nvSpPr>
              <p:cNvPr id="20521" name="Oval 41">
                <a:extLst>
                  <a:ext uri="{FF2B5EF4-FFF2-40B4-BE49-F238E27FC236}">
                    <a16:creationId xmlns:a16="http://schemas.microsoft.com/office/drawing/2014/main" id="{5454272A-E5E2-44E0-A0A6-6112F759D248}"/>
                  </a:ext>
                </a:extLst>
              </p:cNvPr>
              <p:cNvSpPr>
                <a:spLocks noChangeArrowheads="1"/>
              </p:cNvSpPr>
              <p:nvPr/>
            </p:nvSpPr>
            <p:spPr bwMode="auto">
              <a:xfrm>
                <a:off x="1008" y="624"/>
                <a:ext cx="96" cy="96"/>
              </a:xfrm>
              <a:prstGeom prst="ellipse">
                <a:avLst/>
              </a:prstGeom>
              <a:solidFill>
                <a:schemeClr val="bg1"/>
              </a:solidFill>
              <a:ln w="38100">
                <a:solidFill>
                  <a:srgbClr val="FF0000"/>
                </a:solidFill>
                <a:round/>
                <a:headEnd/>
                <a:tailEnd/>
              </a:ln>
            </p:spPr>
            <p:txBody>
              <a:bodyPr wrap="none" anchor="ctr"/>
              <a:lstStyle/>
              <a:p>
                <a:endParaRPr lang="zh-CN" altLang="en-US"/>
              </a:p>
            </p:txBody>
          </p:sp>
          <p:sp>
            <p:nvSpPr>
              <p:cNvPr id="20522" name="Oval 42">
                <a:extLst>
                  <a:ext uri="{FF2B5EF4-FFF2-40B4-BE49-F238E27FC236}">
                    <a16:creationId xmlns:a16="http://schemas.microsoft.com/office/drawing/2014/main" id="{E13C0D4A-4C23-4740-B888-69D0AC9786C0}"/>
                  </a:ext>
                </a:extLst>
              </p:cNvPr>
              <p:cNvSpPr>
                <a:spLocks noChangeArrowheads="1"/>
              </p:cNvSpPr>
              <p:nvPr/>
            </p:nvSpPr>
            <p:spPr bwMode="auto">
              <a:xfrm>
                <a:off x="1728" y="624"/>
                <a:ext cx="96" cy="96"/>
              </a:xfrm>
              <a:prstGeom prst="ellipse">
                <a:avLst/>
              </a:prstGeom>
              <a:solidFill>
                <a:schemeClr val="bg1"/>
              </a:solidFill>
              <a:ln w="38100">
                <a:solidFill>
                  <a:srgbClr val="FF0000"/>
                </a:solidFill>
                <a:round/>
                <a:headEnd/>
                <a:tailEnd/>
              </a:ln>
            </p:spPr>
            <p:txBody>
              <a:bodyPr wrap="none" anchor="ctr"/>
              <a:lstStyle/>
              <a:p>
                <a:endParaRPr lang="zh-CN" altLang="en-US"/>
              </a:p>
            </p:txBody>
          </p:sp>
        </p:grpSp>
      </p:grpSp>
      <p:grpSp>
        <p:nvGrpSpPr>
          <p:cNvPr id="13" name="Group 43">
            <a:extLst>
              <a:ext uri="{FF2B5EF4-FFF2-40B4-BE49-F238E27FC236}">
                <a16:creationId xmlns:a16="http://schemas.microsoft.com/office/drawing/2014/main" id="{89341DE6-B3D1-43F1-8734-8A1A6E2CD2B1}"/>
              </a:ext>
            </a:extLst>
          </p:cNvPr>
          <p:cNvGrpSpPr>
            <a:grpSpLocks/>
          </p:cNvGrpSpPr>
          <p:nvPr/>
        </p:nvGrpSpPr>
        <p:grpSpPr bwMode="auto">
          <a:xfrm>
            <a:off x="1066800" y="3962400"/>
            <a:ext cx="3276600" cy="1646238"/>
            <a:chOff x="0" y="0"/>
            <a:chExt cx="2064" cy="1037"/>
          </a:xfrm>
        </p:grpSpPr>
        <p:grpSp>
          <p:nvGrpSpPr>
            <p:cNvPr id="20524" name="Group 44">
              <a:extLst>
                <a:ext uri="{FF2B5EF4-FFF2-40B4-BE49-F238E27FC236}">
                  <a16:creationId xmlns:a16="http://schemas.microsoft.com/office/drawing/2014/main" id="{4CF01A8B-D762-4290-9286-4DCA76E1E93C}"/>
                </a:ext>
              </a:extLst>
            </p:cNvPr>
            <p:cNvGrpSpPr>
              <a:grpSpLocks/>
            </p:cNvGrpSpPr>
            <p:nvPr/>
          </p:nvGrpSpPr>
          <p:grpSpPr bwMode="auto">
            <a:xfrm>
              <a:off x="624" y="144"/>
              <a:ext cx="288" cy="288"/>
              <a:chOff x="0" y="0"/>
              <a:chExt cx="288" cy="288"/>
            </a:xfrm>
          </p:grpSpPr>
          <p:grpSp>
            <p:nvGrpSpPr>
              <p:cNvPr id="20525" name="Group 45">
                <a:extLst>
                  <a:ext uri="{FF2B5EF4-FFF2-40B4-BE49-F238E27FC236}">
                    <a16:creationId xmlns:a16="http://schemas.microsoft.com/office/drawing/2014/main" id="{D37F8536-9522-443A-A8A8-5D9032FA95DD}"/>
                  </a:ext>
                </a:extLst>
              </p:cNvPr>
              <p:cNvGrpSpPr>
                <a:grpSpLocks/>
              </p:cNvGrpSpPr>
              <p:nvPr/>
            </p:nvGrpSpPr>
            <p:grpSpPr bwMode="auto">
              <a:xfrm>
                <a:off x="0" y="0"/>
                <a:ext cx="288" cy="288"/>
                <a:chOff x="0" y="0"/>
                <a:chExt cx="288" cy="288"/>
              </a:xfrm>
            </p:grpSpPr>
            <p:sp>
              <p:nvSpPr>
                <p:cNvPr id="20526" name="Oval 46">
                  <a:extLst>
                    <a:ext uri="{FF2B5EF4-FFF2-40B4-BE49-F238E27FC236}">
                      <a16:creationId xmlns:a16="http://schemas.microsoft.com/office/drawing/2014/main" id="{5906CEAF-ECFD-47D8-8081-5450D62A9A7E}"/>
                    </a:ext>
                  </a:extLst>
                </p:cNvPr>
                <p:cNvSpPr>
                  <a:spLocks noChangeArrowheads="1"/>
                </p:cNvSpPr>
                <p:nvPr/>
              </p:nvSpPr>
              <p:spPr bwMode="auto">
                <a:xfrm>
                  <a:off x="0" y="0"/>
                  <a:ext cx="288" cy="288"/>
                </a:xfrm>
                <a:prstGeom prst="ellipse">
                  <a:avLst/>
                </a:prstGeom>
                <a:solidFill>
                  <a:schemeClr val="bg1"/>
                </a:solidFill>
                <a:ln w="57150">
                  <a:solidFill>
                    <a:srgbClr val="FF0000"/>
                  </a:solidFill>
                  <a:round/>
                  <a:headEnd/>
                  <a:tailEnd/>
                </a:ln>
              </p:spPr>
              <p:txBody>
                <a:bodyPr wrap="none" anchor="ctr"/>
                <a:lstStyle/>
                <a:p>
                  <a:endParaRPr lang="zh-CN" altLang="en-US"/>
                </a:p>
              </p:txBody>
            </p:sp>
            <p:sp>
              <p:nvSpPr>
                <p:cNvPr id="20527" name="Line 47">
                  <a:extLst>
                    <a:ext uri="{FF2B5EF4-FFF2-40B4-BE49-F238E27FC236}">
                      <a16:creationId xmlns:a16="http://schemas.microsoft.com/office/drawing/2014/main" id="{A12DF454-6865-4A00-A0CE-A7C0E628360D}"/>
                    </a:ext>
                  </a:extLst>
                </p:cNvPr>
                <p:cNvSpPr>
                  <a:spLocks noChangeShapeType="1"/>
                </p:cNvSpPr>
                <p:nvPr/>
              </p:nvSpPr>
              <p:spPr bwMode="auto">
                <a:xfrm>
                  <a:off x="144" y="48"/>
                  <a:ext cx="0" cy="19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528" name="Line 48">
                <a:extLst>
                  <a:ext uri="{FF2B5EF4-FFF2-40B4-BE49-F238E27FC236}">
                    <a16:creationId xmlns:a16="http://schemas.microsoft.com/office/drawing/2014/main" id="{DDE1D66A-4F6B-4B15-A01C-32A5CF738F0E}"/>
                  </a:ext>
                </a:extLst>
              </p:cNvPr>
              <p:cNvSpPr>
                <a:spLocks noChangeShapeType="1"/>
              </p:cNvSpPr>
              <p:nvPr/>
            </p:nvSpPr>
            <p:spPr bwMode="auto">
              <a:xfrm>
                <a:off x="48" y="144"/>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529" name="Oval 49">
              <a:extLst>
                <a:ext uri="{FF2B5EF4-FFF2-40B4-BE49-F238E27FC236}">
                  <a16:creationId xmlns:a16="http://schemas.microsoft.com/office/drawing/2014/main" id="{1BAAB9EB-F3FD-42B6-A017-B75285465D9F}"/>
                </a:ext>
              </a:extLst>
            </p:cNvPr>
            <p:cNvSpPr>
              <a:spLocks noChangeArrowheads="1"/>
            </p:cNvSpPr>
            <p:nvPr/>
          </p:nvSpPr>
          <p:spPr bwMode="auto">
            <a:xfrm>
              <a:off x="1402" y="941"/>
              <a:ext cx="96" cy="96"/>
            </a:xfrm>
            <a:prstGeom prst="ellipse">
              <a:avLst/>
            </a:prstGeom>
            <a:solidFill>
              <a:schemeClr val="bg1"/>
            </a:solidFill>
            <a:ln w="28575">
              <a:solidFill>
                <a:srgbClr val="FF6600"/>
              </a:solidFill>
              <a:round/>
              <a:headEnd/>
              <a:tailEnd/>
            </a:ln>
          </p:spPr>
          <p:txBody>
            <a:bodyPr wrap="none" anchor="ctr"/>
            <a:lstStyle/>
            <a:p>
              <a:endParaRPr lang="zh-CN" altLang="en-US"/>
            </a:p>
          </p:txBody>
        </p:sp>
        <p:grpSp>
          <p:nvGrpSpPr>
            <p:cNvPr id="20530" name="Group 50">
              <a:extLst>
                <a:ext uri="{FF2B5EF4-FFF2-40B4-BE49-F238E27FC236}">
                  <a16:creationId xmlns:a16="http://schemas.microsoft.com/office/drawing/2014/main" id="{A19FF756-A1A4-4876-A18C-4B12F49E90D4}"/>
                </a:ext>
              </a:extLst>
            </p:cNvPr>
            <p:cNvGrpSpPr>
              <a:grpSpLocks/>
            </p:cNvGrpSpPr>
            <p:nvPr/>
          </p:nvGrpSpPr>
          <p:grpSpPr bwMode="auto">
            <a:xfrm>
              <a:off x="1402" y="461"/>
              <a:ext cx="96" cy="576"/>
              <a:chOff x="0" y="0"/>
              <a:chExt cx="96" cy="576"/>
            </a:xfrm>
          </p:grpSpPr>
          <p:sp>
            <p:nvSpPr>
              <p:cNvPr id="20531" name="Oval 51">
                <a:extLst>
                  <a:ext uri="{FF2B5EF4-FFF2-40B4-BE49-F238E27FC236}">
                    <a16:creationId xmlns:a16="http://schemas.microsoft.com/office/drawing/2014/main" id="{D14884C9-46B6-40DD-A3EA-87C7FAAD71A6}"/>
                  </a:ext>
                </a:extLst>
              </p:cNvPr>
              <p:cNvSpPr>
                <a:spLocks noChangeArrowheads="1"/>
              </p:cNvSpPr>
              <p:nvPr/>
            </p:nvSpPr>
            <p:spPr bwMode="auto">
              <a:xfrm>
                <a:off x="0" y="0"/>
                <a:ext cx="96" cy="96"/>
              </a:xfrm>
              <a:prstGeom prst="ellipse">
                <a:avLst/>
              </a:prstGeom>
              <a:solidFill>
                <a:schemeClr val="bg1"/>
              </a:solidFill>
              <a:ln w="38100">
                <a:solidFill>
                  <a:srgbClr val="FFFFFF"/>
                </a:solidFill>
                <a:round/>
                <a:headEnd/>
                <a:tailEnd/>
              </a:ln>
            </p:spPr>
            <p:txBody>
              <a:bodyPr wrap="none" anchor="ctr"/>
              <a:lstStyle/>
              <a:p>
                <a:endParaRPr lang="zh-CN" altLang="en-US"/>
              </a:p>
            </p:txBody>
          </p:sp>
          <p:sp>
            <p:nvSpPr>
              <p:cNvPr id="20532" name="Oval 52">
                <a:extLst>
                  <a:ext uri="{FF2B5EF4-FFF2-40B4-BE49-F238E27FC236}">
                    <a16:creationId xmlns:a16="http://schemas.microsoft.com/office/drawing/2014/main" id="{2718F3AE-C560-4F17-9C14-7D35476A82C9}"/>
                  </a:ext>
                </a:extLst>
              </p:cNvPr>
              <p:cNvSpPr>
                <a:spLocks noChangeArrowheads="1"/>
              </p:cNvSpPr>
              <p:nvPr/>
            </p:nvSpPr>
            <p:spPr bwMode="auto">
              <a:xfrm>
                <a:off x="0" y="480"/>
                <a:ext cx="96" cy="96"/>
              </a:xfrm>
              <a:prstGeom prst="ellipse">
                <a:avLst/>
              </a:prstGeom>
              <a:solidFill>
                <a:schemeClr val="bg1"/>
              </a:solidFill>
              <a:ln w="38100">
                <a:solidFill>
                  <a:srgbClr val="FFFFFF"/>
                </a:solidFill>
                <a:round/>
                <a:headEnd/>
                <a:tailEnd/>
              </a:ln>
            </p:spPr>
            <p:txBody>
              <a:bodyPr wrap="none" anchor="ctr"/>
              <a:lstStyle/>
              <a:p>
                <a:endParaRPr lang="zh-CN" altLang="en-US"/>
              </a:p>
            </p:txBody>
          </p:sp>
        </p:grpSp>
        <p:sp>
          <p:nvSpPr>
            <p:cNvPr id="20533" name="Oval 53">
              <a:extLst>
                <a:ext uri="{FF2B5EF4-FFF2-40B4-BE49-F238E27FC236}">
                  <a16:creationId xmlns:a16="http://schemas.microsoft.com/office/drawing/2014/main" id="{22EB3763-7629-4E2D-9BC6-E0A69291CA45}"/>
                </a:ext>
              </a:extLst>
            </p:cNvPr>
            <p:cNvSpPr>
              <a:spLocks noChangeArrowheads="1"/>
            </p:cNvSpPr>
            <p:nvPr/>
          </p:nvSpPr>
          <p:spPr bwMode="auto">
            <a:xfrm>
              <a:off x="144" y="96"/>
              <a:ext cx="96" cy="96"/>
            </a:xfrm>
            <a:prstGeom prst="ellipse">
              <a:avLst/>
            </a:prstGeom>
            <a:solidFill>
              <a:schemeClr val="tx1"/>
            </a:solidFill>
            <a:ln w="28575">
              <a:solidFill>
                <a:srgbClr val="FF6600"/>
              </a:solidFill>
              <a:round/>
              <a:headEnd/>
              <a:tailEnd/>
            </a:ln>
          </p:spPr>
          <p:txBody>
            <a:bodyPr wrap="none" anchor="ctr"/>
            <a:lstStyle/>
            <a:p>
              <a:endParaRPr lang="zh-CN" altLang="en-US"/>
            </a:p>
          </p:txBody>
        </p:sp>
        <p:sp>
          <p:nvSpPr>
            <p:cNvPr id="20534" name="Oval 54">
              <a:extLst>
                <a:ext uri="{FF2B5EF4-FFF2-40B4-BE49-F238E27FC236}">
                  <a16:creationId xmlns:a16="http://schemas.microsoft.com/office/drawing/2014/main" id="{155C6E02-45DB-44F7-8978-A324EF06620A}"/>
                </a:ext>
              </a:extLst>
            </p:cNvPr>
            <p:cNvSpPr>
              <a:spLocks noChangeArrowheads="1"/>
            </p:cNvSpPr>
            <p:nvPr/>
          </p:nvSpPr>
          <p:spPr bwMode="auto">
            <a:xfrm>
              <a:off x="576" y="480"/>
              <a:ext cx="96" cy="96"/>
            </a:xfrm>
            <a:prstGeom prst="ellipse">
              <a:avLst/>
            </a:prstGeom>
            <a:solidFill>
              <a:schemeClr val="tx1"/>
            </a:solidFill>
            <a:ln w="28575">
              <a:solidFill>
                <a:srgbClr val="FF6600"/>
              </a:solidFill>
              <a:round/>
              <a:headEnd/>
              <a:tailEnd/>
            </a:ln>
          </p:spPr>
          <p:txBody>
            <a:bodyPr wrap="none" anchor="ctr"/>
            <a:lstStyle/>
            <a:p>
              <a:endParaRPr lang="zh-CN" altLang="en-US"/>
            </a:p>
          </p:txBody>
        </p:sp>
        <p:sp>
          <p:nvSpPr>
            <p:cNvPr id="20535" name="Oval 55">
              <a:extLst>
                <a:ext uri="{FF2B5EF4-FFF2-40B4-BE49-F238E27FC236}">
                  <a16:creationId xmlns:a16="http://schemas.microsoft.com/office/drawing/2014/main" id="{C393D3C5-6354-4CA4-AAA7-3B8BB823B6D1}"/>
                </a:ext>
              </a:extLst>
            </p:cNvPr>
            <p:cNvSpPr>
              <a:spLocks noChangeArrowheads="1"/>
            </p:cNvSpPr>
            <p:nvPr/>
          </p:nvSpPr>
          <p:spPr bwMode="auto">
            <a:xfrm>
              <a:off x="816" y="48"/>
              <a:ext cx="96" cy="96"/>
            </a:xfrm>
            <a:prstGeom prst="ellipse">
              <a:avLst/>
            </a:prstGeom>
            <a:solidFill>
              <a:schemeClr val="tx1"/>
            </a:solidFill>
            <a:ln w="28575">
              <a:solidFill>
                <a:srgbClr val="FF6600"/>
              </a:solidFill>
              <a:round/>
              <a:headEnd/>
              <a:tailEnd/>
            </a:ln>
          </p:spPr>
          <p:txBody>
            <a:bodyPr wrap="none" anchor="ctr"/>
            <a:lstStyle/>
            <a:p>
              <a:endParaRPr lang="zh-CN" altLang="en-US"/>
            </a:p>
          </p:txBody>
        </p:sp>
        <p:sp>
          <p:nvSpPr>
            <p:cNvPr id="20536" name="Oval 56">
              <a:extLst>
                <a:ext uri="{FF2B5EF4-FFF2-40B4-BE49-F238E27FC236}">
                  <a16:creationId xmlns:a16="http://schemas.microsoft.com/office/drawing/2014/main" id="{96082A45-6D1C-4FC1-B125-6AAB8B188346}"/>
                </a:ext>
              </a:extLst>
            </p:cNvPr>
            <p:cNvSpPr>
              <a:spLocks noChangeArrowheads="1"/>
            </p:cNvSpPr>
            <p:nvPr/>
          </p:nvSpPr>
          <p:spPr bwMode="auto">
            <a:xfrm>
              <a:off x="1824" y="144"/>
              <a:ext cx="96" cy="96"/>
            </a:xfrm>
            <a:prstGeom prst="ellipse">
              <a:avLst/>
            </a:prstGeom>
            <a:solidFill>
              <a:schemeClr val="tx1"/>
            </a:solidFill>
            <a:ln w="28575">
              <a:solidFill>
                <a:srgbClr val="FF6600"/>
              </a:solidFill>
              <a:round/>
              <a:headEnd/>
              <a:tailEnd/>
            </a:ln>
          </p:spPr>
          <p:txBody>
            <a:bodyPr wrap="none" anchor="ctr"/>
            <a:lstStyle/>
            <a:p>
              <a:endParaRPr lang="zh-CN" altLang="en-US"/>
            </a:p>
          </p:txBody>
        </p:sp>
        <p:sp>
          <p:nvSpPr>
            <p:cNvPr id="20537" name="Oval 57">
              <a:extLst>
                <a:ext uri="{FF2B5EF4-FFF2-40B4-BE49-F238E27FC236}">
                  <a16:creationId xmlns:a16="http://schemas.microsoft.com/office/drawing/2014/main" id="{5F4432B0-35CF-43FF-B145-3E0D891998BB}"/>
                </a:ext>
              </a:extLst>
            </p:cNvPr>
            <p:cNvSpPr>
              <a:spLocks noChangeArrowheads="1"/>
            </p:cNvSpPr>
            <p:nvPr/>
          </p:nvSpPr>
          <p:spPr bwMode="auto">
            <a:xfrm>
              <a:off x="1104" y="48"/>
              <a:ext cx="96" cy="96"/>
            </a:xfrm>
            <a:prstGeom prst="ellipse">
              <a:avLst/>
            </a:prstGeom>
            <a:solidFill>
              <a:schemeClr val="tx1"/>
            </a:solidFill>
            <a:ln w="28575">
              <a:solidFill>
                <a:srgbClr val="FF6600"/>
              </a:solidFill>
              <a:round/>
              <a:headEnd/>
              <a:tailEnd/>
            </a:ln>
          </p:spPr>
          <p:txBody>
            <a:bodyPr wrap="none" anchor="ctr"/>
            <a:lstStyle/>
            <a:p>
              <a:endParaRPr lang="zh-CN" altLang="en-US"/>
            </a:p>
          </p:txBody>
        </p:sp>
        <p:sp>
          <p:nvSpPr>
            <p:cNvPr id="20538" name="Oval 58">
              <a:extLst>
                <a:ext uri="{FF2B5EF4-FFF2-40B4-BE49-F238E27FC236}">
                  <a16:creationId xmlns:a16="http://schemas.microsoft.com/office/drawing/2014/main" id="{06EE52A7-01CF-4192-BBA0-466BE92606F7}"/>
                </a:ext>
              </a:extLst>
            </p:cNvPr>
            <p:cNvSpPr>
              <a:spLocks noChangeArrowheads="1"/>
            </p:cNvSpPr>
            <p:nvPr/>
          </p:nvSpPr>
          <p:spPr bwMode="auto">
            <a:xfrm>
              <a:off x="1056" y="768"/>
              <a:ext cx="96" cy="96"/>
            </a:xfrm>
            <a:prstGeom prst="ellipse">
              <a:avLst/>
            </a:prstGeom>
            <a:solidFill>
              <a:schemeClr val="tx1"/>
            </a:solidFill>
            <a:ln w="9525">
              <a:solidFill>
                <a:srgbClr val="FF0000"/>
              </a:solidFill>
              <a:round/>
              <a:headEnd/>
              <a:tailEnd/>
            </a:ln>
          </p:spPr>
          <p:txBody>
            <a:bodyPr wrap="none" anchor="ctr"/>
            <a:lstStyle/>
            <a:p>
              <a:endParaRPr lang="zh-CN" altLang="en-US"/>
            </a:p>
          </p:txBody>
        </p:sp>
        <p:sp>
          <p:nvSpPr>
            <p:cNvPr id="20539" name="Oval 59">
              <a:extLst>
                <a:ext uri="{FF2B5EF4-FFF2-40B4-BE49-F238E27FC236}">
                  <a16:creationId xmlns:a16="http://schemas.microsoft.com/office/drawing/2014/main" id="{CFBCAD52-5B9E-465F-9DB0-9CC59794D335}"/>
                </a:ext>
              </a:extLst>
            </p:cNvPr>
            <p:cNvSpPr>
              <a:spLocks noChangeArrowheads="1"/>
            </p:cNvSpPr>
            <p:nvPr/>
          </p:nvSpPr>
          <p:spPr bwMode="auto">
            <a:xfrm>
              <a:off x="1488" y="480"/>
              <a:ext cx="96" cy="96"/>
            </a:xfrm>
            <a:prstGeom prst="ellipse">
              <a:avLst/>
            </a:prstGeom>
            <a:solidFill>
              <a:schemeClr val="tx1"/>
            </a:solidFill>
            <a:ln w="28575">
              <a:solidFill>
                <a:srgbClr val="FF6600"/>
              </a:solidFill>
              <a:round/>
              <a:headEnd/>
              <a:tailEnd/>
            </a:ln>
          </p:spPr>
          <p:txBody>
            <a:bodyPr wrap="none" anchor="ctr"/>
            <a:lstStyle/>
            <a:p>
              <a:endParaRPr lang="zh-CN" altLang="en-US"/>
            </a:p>
          </p:txBody>
        </p:sp>
        <p:sp>
          <p:nvSpPr>
            <p:cNvPr id="20540" name="Oval 60">
              <a:extLst>
                <a:ext uri="{FF2B5EF4-FFF2-40B4-BE49-F238E27FC236}">
                  <a16:creationId xmlns:a16="http://schemas.microsoft.com/office/drawing/2014/main" id="{23B970A4-CA91-4C1E-8B84-6B906A35CF79}"/>
                </a:ext>
              </a:extLst>
            </p:cNvPr>
            <p:cNvSpPr>
              <a:spLocks noChangeArrowheads="1"/>
            </p:cNvSpPr>
            <p:nvPr/>
          </p:nvSpPr>
          <p:spPr bwMode="auto">
            <a:xfrm>
              <a:off x="96" y="720"/>
              <a:ext cx="96" cy="96"/>
            </a:xfrm>
            <a:prstGeom prst="ellipse">
              <a:avLst/>
            </a:prstGeom>
            <a:solidFill>
              <a:schemeClr val="tx1"/>
            </a:solidFill>
            <a:ln w="28575">
              <a:solidFill>
                <a:srgbClr val="FF6600"/>
              </a:solidFill>
              <a:round/>
              <a:headEnd/>
              <a:tailEnd/>
            </a:ln>
          </p:spPr>
          <p:txBody>
            <a:bodyPr wrap="none" anchor="ctr"/>
            <a:lstStyle/>
            <a:p>
              <a:endParaRPr lang="zh-CN" altLang="en-US"/>
            </a:p>
          </p:txBody>
        </p:sp>
        <p:grpSp>
          <p:nvGrpSpPr>
            <p:cNvPr id="20541" name="Group 61">
              <a:extLst>
                <a:ext uri="{FF2B5EF4-FFF2-40B4-BE49-F238E27FC236}">
                  <a16:creationId xmlns:a16="http://schemas.microsoft.com/office/drawing/2014/main" id="{F595106B-42FC-42FB-A566-365DA5479921}"/>
                </a:ext>
              </a:extLst>
            </p:cNvPr>
            <p:cNvGrpSpPr>
              <a:grpSpLocks/>
            </p:cNvGrpSpPr>
            <p:nvPr/>
          </p:nvGrpSpPr>
          <p:grpSpPr bwMode="auto">
            <a:xfrm>
              <a:off x="192" y="144"/>
              <a:ext cx="288" cy="288"/>
              <a:chOff x="0" y="0"/>
              <a:chExt cx="288" cy="288"/>
            </a:xfrm>
          </p:grpSpPr>
          <p:grpSp>
            <p:nvGrpSpPr>
              <p:cNvPr id="20542" name="Group 62">
                <a:extLst>
                  <a:ext uri="{FF2B5EF4-FFF2-40B4-BE49-F238E27FC236}">
                    <a16:creationId xmlns:a16="http://schemas.microsoft.com/office/drawing/2014/main" id="{DA4DC288-792F-48BE-B621-8627117E6524}"/>
                  </a:ext>
                </a:extLst>
              </p:cNvPr>
              <p:cNvGrpSpPr>
                <a:grpSpLocks/>
              </p:cNvGrpSpPr>
              <p:nvPr/>
            </p:nvGrpSpPr>
            <p:grpSpPr bwMode="auto">
              <a:xfrm>
                <a:off x="0" y="0"/>
                <a:ext cx="288" cy="288"/>
                <a:chOff x="0" y="0"/>
                <a:chExt cx="288" cy="288"/>
              </a:xfrm>
            </p:grpSpPr>
            <p:sp>
              <p:nvSpPr>
                <p:cNvPr id="20543" name="Oval 63">
                  <a:extLst>
                    <a:ext uri="{FF2B5EF4-FFF2-40B4-BE49-F238E27FC236}">
                      <a16:creationId xmlns:a16="http://schemas.microsoft.com/office/drawing/2014/main" id="{4DE0D9F2-F765-4AFB-A6AA-B9163E1196AD}"/>
                    </a:ext>
                  </a:extLst>
                </p:cNvPr>
                <p:cNvSpPr>
                  <a:spLocks noChangeArrowheads="1"/>
                </p:cNvSpPr>
                <p:nvPr/>
              </p:nvSpPr>
              <p:spPr bwMode="auto">
                <a:xfrm>
                  <a:off x="0" y="0"/>
                  <a:ext cx="288" cy="288"/>
                </a:xfrm>
                <a:prstGeom prst="ellipse">
                  <a:avLst/>
                </a:prstGeom>
                <a:solidFill>
                  <a:schemeClr val="bg1"/>
                </a:solidFill>
                <a:ln w="57150">
                  <a:solidFill>
                    <a:srgbClr val="FF0000"/>
                  </a:solidFill>
                  <a:round/>
                  <a:headEnd/>
                  <a:tailEnd/>
                </a:ln>
              </p:spPr>
              <p:txBody>
                <a:bodyPr wrap="none" anchor="ctr"/>
                <a:lstStyle/>
                <a:p>
                  <a:endParaRPr lang="zh-CN" altLang="en-US"/>
                </a:p>
              </p:txBody>
            </p:sp>
            <p:sp>
              <p:nvSpPr>
                <p:cNvPr id="20544" name="Line 64">
                  <a:extLst>
                    <a:ext uri="{FF2B5EF4-FFF2-40B4-BE49-F238E27FC236}">
                      <a16:creationId xmlns:a16="http://schemas.microsoft.com/office/drawing/2014/main" id="{7AF5B81D-D5CC-4B8E-A8A7-8D476B37772D}"/>
                    </a:ext>
                  </a:extLst>
                </p:cNvPr>
                <p:cNvSpPr>
                  <a:spLocks noChangeShapeType="1"/>
                </p:cNvSpPr>
                <p:nvPr/>
              </p:nvSpPr>
              <p:spPr bwMode="auto">
                <a:xfrm>
                  <a:off x="144" y="48"/>
                  <a:ext cx="0" cy="19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545" name="Line 65">
                <a:extLst>
                  <a:ext uri="{FF2B5EF4-FFF2-40B4-BE49-F238E27FC236}">
                    <a16:creationId xmlns:a16="http://schemas.microsoft.com/office/drawing/2014/main" id="{835EE06D-F277-4359-9680-C8EE72C7E9E4}"/>
                  </a:ext>
                </a:extLst>
              </p:cNvPr>
              <p:cNvSpPr>
                <a:spLocks noChangeShapeType="1"/>
              </p:cNvSpPr>
              <p:nvPr/>
            </p:nvSpPr>
            <p:spPr bwMode="auto">
              <a:xfrm>
                <a:off x="48" y="144"/>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0546" name="Group 66">
              <a:extLst>
                <a:ext uri="{FF2B5EF4-FFF2-40B4-BE49-F238E27FC236}">
                  <a16:creationId xmlns:a16="http://schemas.microsoft.com/office/drawing/2014/main" id="{4EF681BA-89EE-4CD7-8916-FD8643BC844F}"/>
                </a:ext>
              </a:extLst>
            </p:cNvPr>
            <p:cNvGrpSpPr>
              <a:grpSpLocks/>
            </p:cNvGrpSpPr>
            <p:nvPr/>
          </p:nvGrpSpPr>
          <p:grpSpPr bwMode="auto">
            <a:xfrm>
              <a:off x="1584" y="144"/>
              <a:ext cx="144" cy="480"/>
              <a:chOff x="0" y="0"/>
              <a:chExt cx="144" cy="480"/>
            </a:xfrm>
          </p:grpSpPr>
          <p:sp>
            <p:nvSpPr>
              <p:cNvPr id="20547" name="Oval 67">
                <a:extLst>
                  <a:ext uri="{FF2B5EF4-FFF2-40B4-BE49-F238E27FC236}">
                    <a16:creationId xmlns:a16="http://schemas.microsoft.com/office/drawing/2014/main" id="{B163C2FD-5EA0-4B67-B3A7-189CF424921C}"/>
                  </a:ext>
                </a:extLst>
              </p:cNvPr>
              <p:cNvSpPr>
                <a:spLocks noChangeArrowheads="1"/>
              </p:cNvSpPr>
              <p:nvPr/>
            </p:nvSpPr>
            <p:spPr bwMode="auto">
              <a:xfrm>
                <a:off x="0" y="0"/>
                <a:ext cx="96" cy="96"/>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0548" name="Oval 68">
                <a:extLst>
                  <a:ext uri="{FF2B5EF4-FFF2-40B4-BE49-F238E27FC236}">
                    <a16:creationId xmlns:a16="http://schemas.microsoft.com/office/drawing/2014/main" id="{2E217D1A-31FA-4E00-8408-9A7647E3626B}"/>
                  </a:ext>
                </a:extLst>
              </p:cNvPr>
              <p:cNvSpPr>
                <a:spLocks noChangeArrowheads="1"/>
              </p:cNvSpPr>
              <p:nvPr/>
            </p:nvSpPr>
            <p:spPr bwMode="auto">
              <a:xfrm>
                <a:off x="48" y="384"/>
                <a:ext cx="96" cy="96"/>
              </a:xfrm>
              <a:prstGeom prst="ellipse">
                <a:avLst/>
              </a:prstGeom>
              <a:solidFill>
                <a:schemeClr val="bg1"/>
              </a:solidFill>
              <a:ln w="28575" cmpd="sng">
                <a:solidFill>
                  <a:srgbClr val="FF6600"/>
                </a:solidFill>
                <a:round/>
              </a:ln>
              <a:effectLst/>
            </p:spPr>
            <p:txBody>
              <a:bodyPr wrap="none" anchor="ctr"/>
              <a:lstStyle/>
              <a:p>
                <a:pPr algn="ctr">
                  <a:defRPr/>
                </a:pPr>
                <a:endParaRPr lang="zh-CN" altLang="en-US" sz="1600" b="1">
                  <a:effectLst>
                    <a:outerShdw blurRad="38100" dist="38100" dir="2700000" algn="tl">
                      <a:srgbClr val="C0C0C0"/>
                    </a:outerShdw>
                  </a:effectLst>
                  <a:ea typeface="方正琥珀繁体" pitchFamily="2" charset="-122"/>
                </a:endParaRPr>
              </a:p>
            </p:txBody>
          </p:sp>
        </p:grpSp>
        <p:grpSp>
          <p:nvGrpSpPr>
            <p:cNvPr id="20549" name="Group 69">
              <a:extLst>
                <a:ext uri="{FF2B5EF4-FFF2-40B4-BE49-F238E27FC236}">
                  <a16:creationId xmlns:a16="http://schemas.microsoft.com/office/drawing/2014/main" id="{BB25FFE8-18AD-422F-ACD5-5A40FE2D608F}"/>
                </a:ext>
              </a:extLst>
            </p:cNvPr>
            <p:cNvGrpSpPr>
              <a:grpSpLocks/>
            </p:cNvGrpSpPr>
            <p:nvPr/>
          </p:nvGrpSpPr>
          <p:grpSpPr bwMode="auto">
            <a:xfrm>
              <a:off x="1590" y="147"/>
              <a:ext cx="144" cy="480"/>
              <a:chOff x="0" y="0"/>
              <a:chExt cx="144" cy="480"/>
            </a:xfrm>
          </p:grpSpPr>
          <p:sp>
            <p:nvSpPr>
              <p:cNvPr id="20550" name="Oval 70">
                <a:extLst>
                  <a:ext uri="{FF2B5EF4-FFF2-40B4-BE49-F238E27FC236}">
                    <a16:creationId xmlns:a16="http://schemas.microsoft.com/office/drawing/2014/main" id="{DD966B3E-1E53-4EAB-A60E-0FF84A5CD325}"/>
                  </a:ext>
                </a:extLst>
              </p:cNvPr>
              <p:cNvSpPr>
                <a:spLocks noChangeArrowheads="1"/>
              </p:cNvSpPr>
              <p:nvPr/>
            </p:nvSpPr>
            <p:spPr bwMode="auto">
              <a:xfrm>
                <a:off x="0" y="0"/>
                <a:ext cx="96" cy="96"/>
              </a:xfrm>
              <a:prstGeom prst="ellipse">
                <a:avLst/>
              </a:prstGeom>
              <a:solidFill>
                <a:schemeClr val="bg1"/>
              </a:solidFill>
              <a:ln w="57150">
                <a:solidFill>
                  <a:schemeClr val="bg1"/>
                </a:solidFill>
                <a:round/>
                <a:headEnd/>
                <a:tailEnd/>
              </a:ln>
            </p:spPr>
            <p:txBody>
              <a:bodyPr wrap="none" anchor="ctr"/>
              <a:lstStyle/>
              <a:p>
                <a:endParaRPr lang="zh-CN" altLang="en-US"/>
              </a:p>
            </p:txBody>
          </p:sp>
          <p:sp>
            <p:nvSpPr>
              <p:cNvPr id="20551" name="Oval 71">
                <a:extLst>
                  <a:ext uri="{FF2B5EF4-FFF2-40B4-BE49-F238E27FC236}">
                    <a16:creationId xmlns:a16="http://schemas.microsoft.com/office/drawing/2014/main" id="{E8603EA7-A85A-409A-ADC2-290379C7ADC9}"/>
                  </a:ext>
                </a:extLst>
              </p:cNvPr>
              <p:cNvSpPr>
                <a:spLocks noChangeArrowheads="1"/>
              </p:cNvSpPr>
              <p:nvPr/>
            </p:nvSpPr>
            <p:spPr bwMode="auto">
              <a:xfrm>
                <a:off x="48" y="384"/>
                <a:ext cx="96" cy="96"/>
              </a:xfrm>
              <a:prstGeom prst="ellipse">
                <a:avLst/>
              </a:prstGeom>
              <a:solidFill>
                <a:schemeClr val="bg1"/>
              </a:solidFill>
              <a:ln w="57150" cmpd="sng">
                <a:solidFill>
                  <a:schemeClr val="bg1"/>
                </a:solidFill>
                <a:round/>
              </a:ln>
              <a:effectLst/>
            </p:spPr>
            <p:txBody>
              <a:bodyPr wrap="none" anchor="ctr"/>
              <a:lstStyle/>
              <a:p>
                <a:pPr algn="ctr">
                  <a:defRPr/>
                </a:pPr>
                <a:endParaRPr lang="zh-CN" altLang="en-US" sz="1600" b="1">
                  <a:effectLst>
                    <a:outerShdw blurRad="38100" dist="38100" dir="2700000" algn="tl">
                      <a:srgbClr val="C0C0C0"/>
                    </a:outerShdw>
                  </a:effectLst>
                  <a:ea typeface="方正琥珀繁体" pitchFamily="2" charset="-122"/>
                </a:endParaRPr>
              </a:p>
            </p:txBody>
          </p:sp>
        </p:grpSp>
        <p:sp>
          <p:nvSpPr>
            <p:cNvPr id="20552" name="Rectangle 72">
              <a:extLst>
                <a:ext uri="{FF2B5EF4-FFF2-40B4-BE49-F238E27FC236}">
                  <a16:creationId xmlns:a16="http://schemas.microsoft.com/office/drawing/2014/main" id="{2FD387FB-2456-4014-BEB9-784F88760C2F}"/>
                </a:ext>
              </a:extLst>
            </p:cNvPr>
            <p:cNvSpPr>
              <a:spLocks noChangeArrowheads="1"/>
            </p:cNvSpPr>
            <p:nvPr/>
          </p:nvSpPr>
          <p:spPr bwMode="auto">
            <a:xfrm>
              <a:off x="0" y="0"/>
              <a:ext cx="2064" cy="9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20553" name="Group 73">
              <a:extLst>
                <a:ext uri="{FF2B5EF4-FFF2-40B4-BE49-F238E27FC236}">
                  <a16:creationId xmlns:a16="http://schemas.microsoft.com/office/drawing/2014/main" id="{D4172576-F509-4D7F-8452-44C7B29FC562}"/>
                </a:ext>
              </a:extLst>
            </p:cNvPr>
            <p:cNvGrpSpPr>
              <a:grpSpLocks/>
            </p:cNvGrpSpPr>
            <p:nvPr/>
          </p:nvGrpSpPr>
          <p:grpSpPr bwMode="auto">
            <a:xfrm>
              <a:off x="1104" y="144"/>
              <a:ext cx="288" cy="288"/>
              <a:chOff x="0" y="0"/>
              <a:chExt cx="288" cy="288"/>
            </a:xfrm>
          </p:grpSpPr>
          <p:grpSp>
            <p:nvGrpSpPr>
              <p:cNvPr id="20554" name="Group 74">
                <a:extLst>
                  <a:ext uri="{FF2B5EF4-FFF2-40B4-BE49-F238E27FC236}">
                    <a16:creationId xmlns:a16="http://schemas.microsoft.com/office/drawing/2014/main" id="{3EFA4C62-73F6-4ADE-AE7B-9EA481DC4A01}"/>
                  </a:ext>
                </a:extLst>
              </p:cNvPr>
              <p:cNvGrpSpPr>
                <a:grpSpLocks/>
              </p:cNvGrpSpPr>
              <p:nvPr/>
            </p:nvGrpSpPr>
            <p:grpSpPr bwMode="auto">
              <a:xfrm>
                <a:off x="0" y="0"/>
                <a:ext cx="288" cy="288"/>
                <a:chOff x="0" y="0"/>
                <a:chExt cx="288" cy="288"/>
              </a:xfrm>
            </p:grpSpPr>
            <p:sp>
              <p:nvSpPr>
                <p:cNvPr id="20555" name="Oval 75">
                  <a:extLst>
                    <a:ext uri="{FF2B5EF4-FFF2-40B4-BE49-F238E27FC236}">
                      <a16:creationId xmlns:a16="http://schemas.microsoft.com/office/drawing/2014/main" id="{D482D3C1-45EB-4598-9F7A-F8CE63863726}"/>
                    </a:ext>
                  </a:extLst>
                </p:cNvPr>
                <p:cNvSpPr>
                  <a:spLocks noChangeArrowheads="1"/>
                </p:cNvSpPr>
                <p:nvPr/>
              </p:nvSpPr>
              <p:spPr bwMode="auto">
                <a:xfrm>
                  <a:off x="0" y="0"/>
                  <a:ext cx="288" cy="288"/>
                </a:xfrm>
                <a:prstGeom prst="ellipse">
                  <a:avLst/>
                </a:prstGeom>
                <a:solidFill>
                  <a:schemeClr val="bg1"/>
                </a:solidFill>
                <a:ln w="57150">
                  <a:solidFill>
                    <a:srgbClr val="FF0000"/>
                  </a:solidFill>
                  <a:round/>
                  <a:headEnd/>
                  <a:tailEnd/>
                </a:ln>
              </p:spPr>
              <p:txBody>
                <a:bodyPr wrap="none" anchor="ctr"/>
                <a:lstStyle/>
                <a:p>
                  <a:endParaRPr lang="zh-CN" altLang="en-US"/>
                </a:p>
              </p:txBody>
            </p:sp>
            <p:sp>
              <p:nvSpPr>
                <p:cNvPr id="20556" name="Line 76">
                  <a:extLst>
                    <a:ext uri="{FF2B5EF4-FFF2-40B4-BE49-F238E27FC236}">
                      <a16:creationId xmlns:a16="http://schemas.microsoft.com/office/drawing/2014/main" id="{D2B85568-711C-4017-9B6D-FBDB4C5A3CB4}"/>
                    </a:ext>
                  </a:extLst>
                </p:cNvPr>
                <p:cNvSpPr>
                  <a:spLocks noChangeShapeType="1"/>
                </p:cNvSpPr>
                <p:nvPr/>
              </p:nvSpPr>
              <p:spPr bwMode="auto">
                <a:xfrm>
                  <a:off x="144" y="48"/>
                  <a:ext cx="0" cy="19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557" name="Line 77">
                <a:extLst>
                  <a:ext uri="{FF2B5EF4-FFF2-40B4-BE49-F238E27FC236}">
                    <a16:creationId xmlns:a16="http://schemas.microsoft.com/office/drawing/2014/main" id="{6FBE56EA-A751-40F5-8FAE-A8ED4E474BB6}"/>
                  </a:ext>
                </a:extLst>
              </p:cNvPr>
              <p:cNvSpPr>
                <a:spLocks noChangeShapeType="1"/>
              </p:cNvSpPr>
              <p:nvPr/>
            </p:nvSpPr>
            <p:spPr bwMode="auto">
              <a:xfrm>
                <a:off x="48" y="144"/>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0558" name="Group 78">
              <a:extLst>
                <a:ext uri="{FF2B5EF4-FFF2-40B4-BE49-F238E27FC236}">
                  <a16:creationId xmlns:a16="http://schemas.microsoft.com/office/drawing/2014/main" id="{D7F6381F-6870-4F73-B681-D36032C07C96}"/>
                </a:ext>
              </a:extLst>
            </p:cNvPr>
            <p:cNvGrpSpPr>
              <a:grpSpLocks/>
            </p:cNvGrpSpPr>
            <p:nvPr/>
          </p:nvGrpSpPr>
          <p:grpSpPr bwMode="auto">
            <a:xfrm>
              <a:off x="192" y="528"/>
              <a:ext cx="288" cy="288"/>
              <a:chOff x="0" y="0"/>
              <a:chExt cx="288" cy="288"/>
            </a:xfrm>
          </p:grpSpPr>
          <p:grpSp>
            <p:nvGrpSpPr>
              <p:cNvPr id="20559" name="Group 79">
                <a:extLst>
                  <a:ext uri="{FF2B5EF4-FFF2-40B4-BE49-F238E27FC236}">
                    <a16:creationId xmlns:a16="http://schemas.microsoft.com/office/drawing/2014/main" id="{6E371502-95CF-4306-9872-88A80B884CC5}"/>
                  </a:ext>
                </a:extLst>
              </p:cNvPr>
              <p:cNvGrpSpPr>
                <a:grpSpLocks/>
              </p:cNvGrpSpPr>
              <p:nvPr/>
            </p:nvGrpSpPr>
            <p:grpSpPr bwMode="auto">
              <a:xfrm>
                <a:off x="0" y="0"/>
                <a:ext cx="288" cy="288"/>
                <a:chOff x="0" y="0"/>
                <a:chExt cx="288" cy="288"/>
              </a:xfrm>
            </p:grpSpPr>
            <p:sp>
              <p:nvSpPr>
                <p:cNvPr id="20560" name="Oval 80">
                  <a:extLst>
                    <a:ext uri="{FF2B5EF4-FFF2-40B4-BE49-F238E27FC236}">
                      <a16:creationId xmlns:a16="http://schemas.microsoft.com/office/drawing/2014/main" id="{F4F3E6F2-49B5-4754-89D1-6217F83B13F9}"/>
                    </a:ext>
                  </a:extLst>
                </p:cNvPr>
                <p:cNvSpPr>
                  <a:spLocks noChangeArrowheads="1"/>
                </p:cNvSpPr>
                <p:nvPr/>
              </p:nvSpPr>
              <p:spPr bwMode="auto">
                <a:xfrm>
                  <a:off x="0" y="0"/>
                  <a:ext cx="288" cy="288"/>
                </a:xfrm>
                <a:prstGeom prst="ellipse">
                  <a:avLst/>
                </a:prstGeom>
                <a:solidFill>
                  <a:schemeClr val="bg1"/>
                </a:solidFill>
                <a:ln w="57150">
                  <a:solidFill>
                    <a:srgbClr val="FF0000"/>
                  </a:solidFill>
                  <a:round/>
                  <a:headEnd/>
                  <a:tailEnd/>
                </a:ln>
              </p:spPr>
              <p:txBody>
                <a:bodyPr wrap="none" anchor="ctr"/>
                <a:lstStyle/>
                <a:p>
                  <a:endParaRPr lang="zh-CN" altLang="en-US"/>
                </a:p>
              </p:txBody>
            </p:sp>
            <p:sp>
              <p:nvSpPr>
                <p:cNvPr id="20561" name="Line 81">
                  <a:extLst>
                    <a:ext uri="{FF2B5EF4-FFF2-40B4-BE49-F238E27FC236}">
                      <a16:creationId xmlns:a16="http://schemas.microsoft.com/office/drawing/2014/main" id="{9CE3D008-8DEA-41C1-B977-6D96E1909599}"/>
                    </a:ext>
                  </a:extLst>
                </p:cNvPr>
                <p:cNvSpPr>
                  <a:spLocks noChangeShapeType="1"/>
                </p:cNvSpPr>
                <p:nvPr/>
              </p:nvSpPr>
              <p:spPr bwMode="auto">
                <a:xfrm>
                  <a:off x="144" y="48"/>
                  <a:ext cx="0" cy="19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562" name="Line 82">
                <a:extLst>
                  <a:ext uri="{FF2B5EF4-FFF2-40B4-BE49-F238E27FC236}">
                    <a16:creationId xmlns:a16="http://schemas.microsoft.com/office/drawing/2014/main" id="{BB71652F-5219-47FF-8D2A-6CA879DEEBC9}"/>
                  </a:ext>
                </a:extLst>
              </p:cNvPr>
              <p:cNvSpPr>
                <a:spLocks noChangeShapeType="1"/>
              </p:cNvSpPr>
              <p:nvPr/>
            </p:nvSpPr>
            <p:spPr bwMode="auto">
              <a:xfrm>
                <a:off x="48" y="144"/>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0563" name="Group 83">
              <a:extLst>
                <a:ext uri="{FF2B5EF4-FFF2-40B4-BE49-F238E27FC236}">
                  <a16:creationId xmlns:a16="http://schemas.microsoft.com/office/drawing/2014/main" id="{51543B55-0106-4352-9C96-14A3E464D168}"/>
                </a:ext>
              </a:extLst>
            </p:cNvPr>
            <p:cNvGrpSpPr>
              <a:grpSpLocks/>
            </p:cNvGrpSpPr>
            <p:nvPr/>
          </p:nvGrpSpPr>
          <p:grpSpPr bwMode="auto">
            <a:xfrm>
              <a:off x="624" y="528"/>
              <a:ext cx="288" cy="288"/>
              <a:chOff x="0" y="0"/>
              <a:chExt cx="288" cy="288"/>
            </a:xfrm>
          </p:grpSpPr>
          <p:grpSp>
            <p:nvGrpSpPr>
              <p:cNvPr id="20564" name="Group 84">
                <a:extLst>
                  <a:ext uri="{FF2B5EF4-FFF2-40B4-BE49-F238E27FC236}">
                    <a16:creationId xmlns:a16="http://schemas.microsoft.com/office/drawing/2014/main" id="{D8883EE1-F39C-493B-870B-BE05AA24763F}"/>
                  </a:ext>
                </a:extLst>
              </p:cNvPr>
              <p:cNvGrpSpPr>
                <a:grpSpLocks/>
              </p:cNvGrpSpPr>
              <p:nvPr/>
            </p:nvGrpSpPr>
            <p:grpSpPr bwMode="auto">
              <a:xfrm>
                <a:off x="0" y="0"/>
                <a:ext cx="288" cy="288"/>
                <a:chOff x="0" y="0"/>
                <a:chExt cx="288" cy="288"/>
              </a:xfrm>
            </p:grpSpPr>
            <p:sp>
              <p:nvSpPr>
                <p:cNvPr id="20565" name="Oval 85">
                  <a:extLst>
                    <a:ext uri="{FF2B5EF4-FFF2-40B4-BE49-F238E27FC236}">
                      <a16:creationId xmlns:a16="http://schemas.microsoft.com/office/drawing/2014/main" id="{D991F328-B210-4E5F-A280-6DEFF466F0D8}"/>
                    </a:ext>
                  </a:extLst>
                </p:cNvPr>
                <p:cNvSpPr>
                  <a:spLocks noChangeArrowheads="1"/>
                </p:cNvSpPr>
                <p:nvPr/>
              </p:nvSpPr>
              <p:spPr bwMode="auto">
                <a:xfrm>
                  <a:off x="0" y="0"/>
                  <a:ext cx="288" cy="288"/>
                </a:xfrm>
                <a:prstGeom prst="ellipse">
                  <a:avLst/>
                </a:prstGeom>
                <a:solidFill>
                  <a:schemeClr val="bg1"/>
                </a:solidFill>
                <a:ln w="57150">
                  <a:solidFill>
                    <a:srgbClr val="FF0000"/>
                  </a:solidFill>
                  <a:round/>
                  <a:headEnd/>
                  <a:tailEnd/>
                </a:ln>
              </p:spPr>
              <p:txBody>
                <a:bodyPr wrap="none" anchor="ctr"/>
                <a:lstStyle/>
                <a:p>
                  <a:endParaRPr lang="zh-CN" altLang="en-US"/>
                </a:p>
              </p:txBody>
            </p:sp>
            <p:sp>
              <p:nvSpPr>
                <p:cNvPr id="20566" name="Line 86">
                  <a:extLst>
                    <a:ext uri="{FF2B5EF4-FFF2-40B4-BE49-F238E27FC236}">
                      <a16:creationId xmlns:a16="http://schemas.microsoft.com/office/drawing/2014/main" id="{D88704E8-EA2F-4D4A-AEF1-1EF07034EA37}"/>
                    </a:ext>
                  </a:extLst>
                </p:cNvPr>
                <p:cNvSpPr>
                  <a:spLocks noChangeShapeType="1"/>
                </p:cNvSpPr>
                <p:nvPr/>
              </p:nvSpPr>
              <p:spPr bwMode="auto">
                <a:xfrm>
                  <a:off x="144" y="48"/>
                  <a:ext cx="0" cy="19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567" name="Line 87">
                <a:extLst>
                  <a:ext uri="{FF2B5EF4-FFF2-40B4-BE49-F238E27FC236}">
                    <a16:creationId xmlns:a16="http://schemas.microsoft.com/office/drawing/2014/main" id="{2A32BC81-099C-4FFD-840E-341E1EC7433A}"/>
                  </a:ext>
                </a:extLst>
              </p:cNvPr>
              <p:cNvSpPr>
                <a:spLocks noChangeShapeType="1"/>
              </p:cNvSpPr>
              <p:nvPr/>
            </p:nvSpPr>
            <p:spPr bwMode="auto">
              <a:xfrm>
                <a:off x="48" y="144"/>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0568" name="Group 88">
              <a:extLst>
                <a:ext uri="{FF2B5EF4-FFF2-40B4-BE49-F238E27FC236}">
                  <a16:creationId xmlns:a16="http://schemas.microsoft.com/office/drawing/2014/main" id="{60F48A07-EB32-4245-92D5-D584CEDE45D0}"/>
                </a:ext>
              </a:extLst>
            </p:cNvPr>
            <p:cNvGrpSpPr>
              <a:grpSpLocks/>
            </p:cNvGrpSpPr>
            <p:nvPr/>
          </p:nvGrpSpPr>
          <p:grpSpPr bwMode="auto">
            <a:xfrm>
              <a:off x="1104" y="528"/>
              <a:ext cx="288" cy="288"/>
              <a:chOff x="0" y="0"/>
              <a:chExt cx="288" cy="288"/>
            </a:xfrm>
          </p:grpSpPr>
          <p:grpSp>
            <p:nvGrpSpPr>
              <p:cNvPr id="20569" name="Group 89">
                <a:extLst>
                  <a:ext uri="{FF2B5EF4-FFF2-40B4-BE49-F238E27FC236}">
                    <a16:creationId xmlns:a16="http://schemas.microsoft.com/office/drawing/2014/main" id="{13F376CF-BA9A-4AAB-BDAE-0B5B532EAEB9}"/>
                  </a:ext>
                </a:extLst>
              </p:cNvPr>
              <p:cNvGrpSpPr>
                <a:grpSpLocks/>
              </p:cNvGrpSpPr>
              <p:nvPr/>
            </p:nvGrpSpPr>
            <p:grpSpPr bwMode="auto">
              <a:xfrm>
                <a:off x="0" y="0"/>
                <a:ext cx="288" cy="288"/>
                <a:chOff x="0" y="0"/>
                <a:chExt cx="288" cy="288"/>
              </a:xfrm>
            </p:grpSpPr>
            <p:sp>
              <p:nvSpPr>
                <p:cNvPr id="20570" name="Oval 90">
                  <a:extLst>
                    <a:ext uri="{FF2B5EF4-FFF2-40B4-BE49-F238E27FC236}">
                      <a16:creationId xmlns:a16="http://schemas.microsoft.com/office/drawing/2014/main" id="{A875A043-F133-4DDC-A623-0D3C7ACFE3F6}"/>
                    </a:ext>
                  </a:extLst>
                </p:cNvPr>
                <p:cNvSpPr>
                  <a:spLocks noChangeArrowheads="1"/>
                </p:cNvSpPr>
                <p:nvPr/>
              </p:nvSpPr>
              <p:spPr bwMode="auto">
                <a:xfrm>
                  <a:off x="0" y="0"/>
                  <a:ext cx="288" cy="288"/>
                </a:xfrm>
                <a:prstGeom prst="ellipse">
                  <a:avLst/>
                </a:prstGeom>
                <a:solidFill>
                  <a:schemeClr val="bg1"/>
                </a:solidFill>
                <a:ln w="57150">
                  <a:solidFill>
                    <a:srgbClr val="FF0000"/>
                  </a:solidFill>
                  <a:round/>
                  <a:headEnd/>
                  <a:tailEnd/>
                </a:ln>
              </p:spPr>
              <p:txBody>
                <a:bodyPr wrap="none" anchor="ctr"/>
                <a:lstStyle/>
                <a:p>
                  <a:endParaRPr lang="zh-CN" altLang="en-US"/>
                </a:p>
              </p:txBody>
            </p:sp>
            <p:sp>
              <p:nvSpPr>
                <p:cNvPr id="20571" name="Line 91">
                  <a:extLst>
                    <a:ext uri="{FF2B5EF4-FFF2-40B4-BE49-F238E27FC236}">
                      <a16:creationId xmlns:a16="http://schemas.microsoft.com/office/drawing/2014/main" id="{0E6CB93D-69D3-4C7C-9180-384B3E455A4D}"/>
                    </a:ext>
                  </a:extLst>
                </p:cNvPr>
                <p:cNvSpPr>
                  <a:spLocks noChangeShapeType="1"/>
                </p:cNvSpPr>
                <p:nvPr/>
              </p:nvSpPr>
              <p:spPr bwMode="auto">
                <a:xfrm>
                  <a:off x="144" y="48"/>
                  <a:ext cx="0" cy="19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572" name="Line 92">
                <a:extLst>
                  <a:ext uri="{FF2B5EF4-FFF2-40B4-BE49-F238E27FC236}">
                    <a16:creationId xmlns:a16="http://schemas.microsoft.com/office/drawing/2014/main" id="{2482F590-FF24-4FC8-90D6-DB94EF1D3CD9}"/>
                  </a:ext>
                </a:extLst>
              </p:cNvPr>
              <p:cNvSpPr>
                <a:spLocks noChangeShapeType="1"/>
              </p:cNvSpPr>
              <p:nvPr/>
            </p:nvSpPr>
            <p:spPr bwMode="auto">
              <a:xfrm>
                <a:off x="48" y="144"/>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0573" name="Group 93">
              <a:extLst>
                <a:ext uri="{FF2B5EF4-FFF2-40B4-BE49-F238E27FC236}">
                  <a16:creationId xmlns:a16="http://schemas.microsoft.com/office/drawing/2014/main" id="{8946C9F3-BFED-4D73-AD88-F8E57ED14469}"/>
                </a:ext>
              </a:extLst>
            </p:cNvPr>
            <p:cNvGrpSpPr>
              <a:grpSpLocks/>
            </p:cNvGrpSpPr>
            <p:nvPr/>
          </p:nvGrpSpPr>
          <p:grpSpPr bwMode="auto">
            <a:xfrm>
              <a:off x="1536" y="144"/>
              <a:ext cx="288" cy="288"/>
              <a:chOff x="0" y="0"/>
              <a:chExt cx="288" cy="288"/>
            </a:xfrm>
          </p:grpSpPr>
          <p:grpSp>
            <p:nvGrpSpPr>
              <p:cNvPr id="20574" name="Group 94">
                <a:extLst>
                  <a:ext uri="{FF2B5EF4-FFF2-40B4-BE49-F238E27FC236}">
                    <a16:creationId xmlns:a16="http://schemas.microsoft.com/office/drawing/2014/main" id="{BE927F82-BA97-478A-86A1-D5885ADE0255}"/>
                  </a:ext>
                </a:extLst>
              </p:cNvPr>
              <p:cNvGrpSpPr>
                <a:grpSpLocks/>
              </p:cNvGrpSpPr>
              <p:nvPr/>
            </p:nvGrpSpPr>
            <p:grpSpPr bwMode="auto">
              <a:xfrm>
                <a:off x="0" y="0"/>
                <a:ext cx="288" cy="288"/>
                <a:chOff x="0" y="0"/>
                <a:chExt cx="288" cy="288"/>
              </a:xfrm>
            </p:grpSpPr>
            <p:sp>
              <p:nvSpPr>
                <p:cNvPr id="20575" name="Oval 95">
                  <a:extLst>
                    <a:ext uri="{FF2B5EF4-FFF2-40B4-BE49-F238E27FC236}">
                      <a16:creationId xmlns:a16="http://schemas.microsoft.com/office/drawing/2014/main" id="{7FBE7ADF-1135-4436-8566-6A53288E9D80}"/>
                    </a:ext>
                  </a:extLst>
                </p:cNvPr>
                <p:cNvSpPr>
                  <a:spLocks noChangeArrowheads="1"/>
                </p:cNvSpPr>
                <p:nvPr/>
              </p:nvSpPr>
              <p:spPr bwMode="auto">
                <a:xfrm>
                  <a:off x="0" y="0"/>
                  <a:ext cx="288" cy="288"/>
                </a:xfrm>
                <a:prstGeom prst="ellipse">
                  <a:avLst/>
                </a:prstGeom>
                <a:solidFill>
                  <a:schemeClr val="bg1"/>
                </a:solidFill>
                <a:ln w="57150">
                  <a:solidFill>
                    <a:srgbClr val="FF0000"/>
                  </a:solidFill>
                  <a:round/>
                  <a:headEnd/>
                  <a:tailEnd/>
                </a:ln>
              </p:spPr>
              <p:txBody>
                <a:bodyPr wrap="none" anchor="ctr"/>
                <a:lstStyle/>
                <a:p>
                  <a:endParaRPr lang="zh-CN" altLang="en-US"/>
                </a:p>
              </p:txBody>
            </p:sp>
            <p:sp>
              <p:nvSpPr>
                <p:cNvPr id="20576" name="Line 96">
                  <a:extLst>
                    <a:ext uri="{FF2B5EF4-FFF2-40B4-BE49-F238E27FC236}">
                      <a16:creationId xmlns:a16="http://schemas.microsoft.com/office/drawing/2014/main" id="{4AE3EBE8-58FF-4A08-BD8F-04E0D88F10E7}"/>
                    </a:ext>
                  </a:extLst>
                </p:cNvPr>
                <p:cNvSpPr>
                  <a:spLocks noChangeShapeType="1"/>
                </p:cNvSpPr>
                <p:nvPr/>
              </p:nvSpPr>
              <p:spPr bwMode="auto">
                <a:xfrm>
                  <a:off x="144" y="48"/>
                  <a:ext cx="0" cy="19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577" name="Line 97">
                <a:extLst>
                  <a:ext uri="{FF2B5EF4-FFF2-40B4-BE49-F238E27FC236}">
                    <a16:creationId xmlns:a16="http://schemas.microsoft.com/office/drawing/2014/main" id="{7590468A-1836-47AE-BC37-860AFEE6EE75}"/>
                  </a:ext>
                </a:extLst>
              </p:cNvPr>
              <p:cNvSpPr>
                <a:spLocks noChangeShapeType="1"/>
              </p:cNvSpPr>
              <p:nvPr/>
            </p:nvSpPr>
            <p:spPr bwMode="auto">
              <a:xfrm>
                <a:off x="48" y="144"/>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0578" name="Group 98">
              <a:extLst>
                <a:ext uri="{FF2B5EF4-FFF2-40B4-BE49-F238E27FC236}">
                  <a16:creationId xmlns:a16="http://schemas.microsoft.com/office/drawing/2014/main" id="{1B2612D4-55CF-469A-8955-42BE496FE645}"/>
                </a:ext>
              </a:extLst>
            </p:cNvPr>
            <p:cNvGrpSpPr>
              <a:grpSpLocks/>
            </p:cNvGrpSpPr>
            <p:nvPr/>
          </p:nvGrpSpPr>
          <p:grpSpPr bwMode="auto">
            <a:xfrm>
              <a:off x="1536" y="528"/>
              <a:ext cx="288" cy="288"/>
              <a:chOff x="0" y="0"/>
              <a:chExt cx="288" cy="288"/>
            </a:xfrm>
          </p:grpSpPr>
          <p:grpSp>
            <p:nvGrpSpPr>
              <p:cNvPr id="20579" name="Group 99">
                <a:extLst>
                  <a:ext uri="{FF2B5EF4-FFF2-40B4-BE49-F238E27FC236}">
                    <a16:creationId xmlns:a16="http://schemas.microsoft.com/office/drawing/2014/main" id="{AD8C18ED-D98F-4CD3-9F9B-820407D14348}"/>
                  </a:ext>
                </a:extLst>
              </p:cNvPr>
              <p:cNvGrpSpPr>
                <a:grpSpLocks/>
              </p:cNvGrpSpPr>
              <p:nvPr/>
            </p:nvGrpSpPr>
            <p:grpSpPr bwMode="auto">
              <a:xfrm>
                <a:off x="0" y="0"/>
                <a:ext cx="288" cy="288"/>
                <a:chOff x="0" y="0"/>
                <a:chExt cx="288" cy="288"/>
              </a:xfrm>
            </p:grpSpPr>
            <p:sp>
              <p:nvSpPr>
                <p:cNvPr id="20580" name="Oval 100">
                  <a:extLst>
                    <a:ext uri="{FF2B5EF4-FFF2-40B4-BE49-F238E27FC236}">
                      <a16:creationId xmlns:a16="http://schemas.microsoft.com/office/drawing/2014/main" id="{1AE3B7DE-A66F-430D-ABE5-0245473059F1}"/>
                    </a:ext>
                  </a:extLst>
                </p:cNvPr>
                <p:cNvSpPr>
                  <a:spLocks noChangeArrowheads="1"/>
                </p:cNvSpPr>
                <p:nvPr/>
              </p:nvSpPr>
              <p:spPr bwMode="auto">
                <a:xfrm>
                  <a:off x="0" y="0"/>
                  <a:ext cx="288" cy="288"/>
                </a:xfrm>
                <a:prstGeom prst="ellipse">
                  <a:avLst/>
                </a:prstGeom>
                <a:solidFill>
                  <a:schemeClr val="bg1"/>
                </a:solidFill>
                <a:ln w="57150">
                  <a:solidFill>
                    <a:srgbClr val="FF0000"/>
                  </a:solidFill>
                  <a:round/>
                  <a:headEnd/>
                  <a:tailEnd/>
                </a:ln>
              </p:spPr>
              <p:txBody>
                <a:bodyPr wrap="none" anchor="ctr"/>
                <a:lstStyle/>
                <a:p>
                  <a:endParaRPr lang="zh-CN" altLang="en-US"/>
                </a:p>
              </p:txBody>
            </p:sp>
            <p:sp>
              <p:nvSpPr>
                <p:cNvPr id="20581" name="Line 101">
                  <a:extLst>
                    <a:ext uri="{FF2B5EF4-FFF2-40B4-BE49-F238E27FC236}">
                      <a16:creationId xmlns:a16="http://schemas.microsoft.com/office/drawing/2014/main" id="{DE0355BE-6A93-471F-8E42-8D91E107C082}"/>
                    </a:ext>
                  </a:extLst>
                </p:cNvPr>
                <p:cNvSpPr>
                  <a:spLocks noChangeShapeType="1"/>
                </p:cNvSpPr>
                <p:nvPr/>
              </p:nvSpPr>
              <p:spPr bwMode="auto">
                <a:xfrm>
                  <a:off x="144" y="48"/>
                  <a:ext cx="0" cy="19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582" name="Line 102">
                <a:extLst>
                  <a:ext uri="{FF2B5EF4-FFF2-40B4-BE49-F238E27FC236}">
                    <a16:creationId xmlns:a16="http://schemas.microsoft.com/office/drawing/2014/main" id="{F0428BB6-CA92-4971-ADCA-6D001B5BB346}"/>
                  </a:ext>
                </a:extLst>
              </p:cNvPr>
              <p:cNvSpPr>
                <a:spLocks noChangeShapeType="1"/>
              </p:cNvSpPr>
              <p:nvPr/>
            </p:nvSpPr>
            <p:spPr bwMode="auto">
              <a:xfrm>
                <a:off x="48" y="144"/>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0583" name="Text Box 103">
            <a:extLst>
              <a:ext uri="{FF2B5EF4-FFF2-40B4-BE49-F238E27FC236}">
                <a16:creationId xmlns:a16="http://schemas.microsoft.com/office/drawing/2014/main" id="{C4A3A5C8-AC8F-4F02-988B-99433B97979F}"/>
              </a:ext>
            </a:extLst>
          </p:cNvPr>
          <p:cNvSpPr txBox="1">
            <a:spLocks noChangeArrowheads="1"/>
          </p:cNvSpPr>
          <p:nvPr/>
        </p:nvSpPr>
        <p:spPr bwMode="auto">
          <a:xfrm>
            <a:off x="1524000" y="5562600"/>
            <a:ext cx="2209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sz="2200" b="1">
                <a:solidFill>
                  <a:srgbClr val="990099"/>
                </a:solidFill>
                <a:latin typeface="宋体" panose="02010600030101010101" pitchFamily="2" charset="-122"/>
              </a:rPr>
              <a:t>(</a:t>
            </a:r>
            <a:r>
              <a:rPr lang="en-US" altLang="zh-CN" sz="2200" b="1">
                <a:solidFill>
                  <a:srgbClr val="990099"/>
                </a:solidFill>
              </a:rPr>
              <a:t>a</a:t>
            </a:r>
            <a:r>
              <a:rPr lang="en-US" altLang="zh-CN" sz="2200" b="1">
                <a:solidFill>
                  <a:srgbClr val="990099"/>
                </a:solidFill>
                <a:latin typeface="宋体" panose="02010600030101010101" pitchFamily="2" charset="-122"/>
              </a:rPr>
              <a:t>)</a:t>
            </a:r>
            <a:r>
              <a:rPr lang="en-US" altLang="zh-CN" sz="2200" b="1">
                <a:solidFill>
                  <a:srgbClr val="990099"/>
                </a:solidFill>
              </a:rPr>
              <a:t>N </a:t>
            </a:r>
            <a:r>
              <a:rPr lang="zh-CN" altLang="en-US" sz="2200" b="1">
                <a:solidFill>
                  <a:srgbClr val="990099"/>
                </a:solidFill>
              </a:rPr>
              <a:t>型半导体</a:t>
            </a:r>
          </a:p>
        </p:txBody>
      </p:sp>
      <p:sp>
        <p:nvSpPr>
          <p:cNvPr id="20584" name="Text Box 104">
            <a:extLst>
              <a:ext uri="{FF2B5EF4-FFF2-40B4-BE49-F238E27FC236}">
                <a16:creationId xmlns:a16="http://schemas.microsoft.com/office/drawing/2014/main" id="{9ECB0EF1-FDE3-4315-94D8-CF766050E298}"/>
              </a:ext>
            </a:extLst>
          </p:cNvPr>
          <p:cNvSpPr txBox="1">
            <a:spLocks noChangeArrowheads="1"/>
          </p:cNvSpPr>
          <p:nvPr/>
        </p:nvSpPr>
        <p:spPr bwMode="auto">
          <a:xfrm>
            <a:off x="5410200" y="5516563"/>
            <a:ext cx="22098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sz="2200" b="1">
                <a:solidFill>
                  <a:srgbClr val="990099"/>
                </a:solidFill>
                <a:latin typeface="宋体" panose="02010600030101010101" pitchFamily="2" charset="-122"/>
              </a:rPr>
              <a:t>(</a:t>
            </a:r>
            <a:r>
              <a:rPr lang="en-US" altLang="zh-CN" sz="2200" b="1">
                <a:solidFill>
                  <a:srgbClr val="990099"/>
                </a:solidFill>
              </a:rPr>
              <a:t>b</a:t>
            </a:r>
            <a:r>
              <a:rPr lang="en-US" altLang="zh-CN" sz="2200" b="1">
                <a:solidFill>
                  <a:srgbClr val="990099"/>
                </a:solidFill>
                <a:latin typeface="宋体" panose="02010600030101010101" pitchFamily="2" charset="-122"/>
              </a:rPr>
              <a:t>)</a:t>
            </a:r>
            <a:r>
              <a:rPr lang="en-US" altLang="zh-CN" sz="2200" b="1">
                <a:solidFill>
                  <a:srgbClr val="990099"/>
                </a:solidFill>
              </a:rPr>
              <a:t> P </a:t>
            </a:r>
            <a:r>
              <a:rPr lang="zh-CN" altLang="en-US" sz="2200" b="1">
                <a:solidFill>
                  <a:srgbClr val="990099"/>
                </a:solidFill>
              </a:rPr>
              <a:t>型半导体</a:t>
            </a:r>
          </a:p>
        </p:txBody>
      </p:sp>
      <p:sp>
        <p:nvSpPr>
          <p:cNvPr id="20585" name="Text Box 105">
            <a:extLst>
              <a:ext uri="{FF2B5EF4-FFF2-40B4-BE49-F238E27FC236}">
                <a16:creationId xmlns:a16="http://schemas.microsoft.com/office/drawing/2014/main" id="{89BF5476-BC80-4CEE-905A-49F1F3C2ECFE}"/>
              </a:ext>
            </a:extLst>
          </p:cNvPr>
          <p:cNvSpPr txBox="1">
            <a:spLocks noChangeArrowheads="1"/>
          </p:cNvSpPr>
          <p:nvPr/>
        </p:nvSpPr>
        <p:spPr bwMode="auto">
          <a:xfrm>
            <a:off x="1676400" y="5943600"/>
            <a:ext cx="563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b="1">
                <a:solidFill>
                  <a:srgbClr val="FF00FF"/>
                </a:solidFill>
                <a:ea typeface="黑体" panose="02010609060101010101" pitchFamily="49" charset="-122"/>
              </a:rPr>
              <a:t>图 　杂质半导体的的简化表示法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dissolve">
                                      <p:cBhvr>
                                        <p:cTn id="7" dur="500"/>
                                        <p:tgtEl>
                                          <p:spTgt spid="204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checkerboard(across)">
                                      <p:cBhvr>
                                        <p:cTn id="12" dur="500"/>
                                        <p:tgtEl>
                                          <p:spTgt spid="204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0486"/>
                                        </p:tgtEl>
                                        <p:attrNameLst>
                                          <p:attrName>style.visibility</p:attrName>
                                        </p:attrNameLst>
                                      </p:cBhvr>
                                      <p:to>
                                        <p:strVal val="visible"/>
                                      </p:to>
                                    </p:set>
                                    <p:animEffect transition="in" filter="checkerboard(across)">
                                      <p:cBhvr>
                                        <p:cTn id="17" dur="500"/>
                                        <p:tgtEl>
                                          <p:spTgt spid="204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0484"/>
                                        </p:tgtEl>
                                        <p:attrNameLst>
                                          <p:attrName>style.visibility</p:attrName>
                                        </p:attrNameLst>
                                      </p:cBhvr>
                                      <p:to>
                                        <p:strVal val="visible"/>
                                      </p:to>
                                    </p:set>
                                    <p:animEffect transition="in" filter="checkerboard(across)">
                                      <p:cBhvr>
                                        <p:cTn id="22" dur="500"/>
                                        <p:tgtEl>
                                          <p:spTgt spid="2048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0485"/>
                                        </p:tgtEl>
                                        <p:attrNameLst>
                                          <p:attrName>style.visibility</p:attrName>
                                        </p:attrNameLst>
                                      </p:cBhvr>
                                      <p:to>
                                        <p:strVal val="visible"/>
                                      </p:to>
                                    </p:set>
                                    <p:animEffect transition="in" filter="checkerboard(across)">
                                      <p:cBhvr>
                                        <p:cTn id="27" dur="500"/>
                                        <p:tgtEl>
                                          <p:spTgt spid="20485"/>
                                        </p:tgtEl>
                                      </p:cBhvr>
                                    </p:animEffect>
                                  </p:childTnLst>
                                </p:cTn>
                              </p:par>
                            </p:childTnLst>
                          </p:cTn>
                        </p:par>
                        <p:par>
                          <p:cTn id="28" fill="hold" nodeType="afterGroup">
                            <p:stCondLst>
                              <p:cond delay="500"/>
                            </p:stCondLst>
                            <p:childTnLst>
                              <p:par>
                                <p:cTn id="29" presetID="9" presetClass="entr" presetSubtype="0" fill="hold" grpId="0" nodeType="afterEffect">
                                  <p:stCondLst>
                                    <p:cond delay="1000"/>
                                  </p:stCondLst>
                                  <p:childTnLst>
                                    <p:set>
                                      <p:cBhvr>
                                        <p:cTn id="30" dur="1" fill="hold">
                                          <p:stCondLst>
                                            <p:cond delay="0"/>
                                          </p:stCondLst>
                                        </p:cTn>
                                        <p:tgtEl>
                                          <p:spTgt spid="20583"/>
                                        </p:tgtEl>
                                        <p:attrNameLst>
                                          <p:attrName>style.visibility</p:attrName>
                                        </p:attrNameLst>
                                      </p:cBhvr>
                                      <p:to>
                                        <p:strVal val="visible"/>
                                      </p:to>
                                    </p:set>
                                    <p:animEffect transition="in" filter="dissolve">
                                      <p:cBhvr>
                                        <p:cTn id="31" dur="500"/>
                                        <p:tgtEl>
                                          <p:spTgt spid="20583"/>
                                        </p:tgtEl>
                                      </p:cBhvr>
                                    </p:animEffect>
                                  </p:childTnLst>
                                </p:cTn>
                              </p:par>
                            </p:childTnLst>
                          </p:cTn>
                        </p:par>
                        <p:par>
                          <p:cTn id="32" fill="hold" nodeType="afterGroup">
                            <p:stCondLst>
                              <p:cond delay="2000"/>
                            </p:stCondLst>
                            <p:childTnLst>
                              <p:par>
                                <p:cTn id="33" presetID="23" presetClass="entr" presetSubtype="16" fill="hold" nodeType="afterEffect">
                                  <p:stCondLst>
                                    <p:cond delay="1000"/>
                                  </p:stCondLst>
                                  <p:childTnLst>
                                    <p:set>
                                      <p:cBhvr>
                                        <p:cTn id="34" dur="1" fill="hold">
                                          <p:stCondLst>
                                            <p:cond delay="0"/>
                                          </p:stCondLst>
                                        </p:cTn>
                                        <p:tgtEl>
                                          <p:spTgt spid="13"/>
                                        </p:tgtEl>
                                        <p:attrNameLst>
                                          <p:attrName>style.visibility</p:attrName>
                                        </p:attrNameLst>
                                      </p:cBhvr>
                                      <p:to>
                                        <p:strVal val="visible"/>
                                      </p:to>
                                    </p:set>
                                    <p:anim calcmode="lin" valueType="num">
                                      <p:cBhvr>
                                        <p:cTn id="35" dur="500" fill="hold"/>
                                        <p:tgtEl>
                                          <p:spTgt spid="13"/>
                                        </p:tgtEl>
                                        <p:attrNameLst>
                                          <p:attrName>ppt_w</p:attrName>
                                        </p:attrNameLst>
                                      </p:cBhvr>
                                      <p:tavLst>
                                        <p:tav tm="0">
                                          <p:val>
                                            <p:fltVal val="0"/>
                                          </p:val>
                                        </p:tav>
                                        <p:tav tm="100000">
                                          <p:val>
                                            <p:strVal val="#ppt_w"/>
                                          </p:val>
                                        </p:tav>
                                      </p:tavLst>
                                    </p:anim>
                                    <p:anim calcmode="lin" valueType="num">
                                      <p:cBhvr>
                                        <p:cTn id="36" dur="500" fill="hold"/>
                                        <p:tgtEl>
                                          <p:spTgt spid="13"/>
                                        </p:tgtEl>
                                        <p:attrNameLst>
                                          <p:attrName>ppt_h</p:attrName>
                                        </p:attrNameLst>
                                      </p:cBhvr>
                                      <p:tavLst>
                                        <p:tav tm="0">
                                          <p:val>
                                            <p:fltVal val="0"/>
                                          </p:val>
                                        </p:tav>
                                        <p:tav tm="100000">
                                          <p:val>
                                            <p:strVal val="#ppt_h"/>
                                          </p:val>
                                        </p:tav>
                                      </p:tavLst>
                                    </p:anim>
                                  </p:childTnLst>
                                </p:cTn>
                              </p:par>
                            </p:childTnLst>
                          </p:cTn>
                        </p:par>
                        <p:par>
                          <p:cTn id="37" fill="hold" nodeType="afterGroup">
                            <p:stCondLst>
                              <p:cond delay="3500"/>
                            </p:stCondLst>
                            <p:childTnLst>
                              <p:par>
                                <p:cTn id="38" presetID="9" presetClass="entr" presetSubtype="0" fill="hold" grpId="0" nodeType="afterEffect">
                                  <p:stCondLst>
                                    <p:cond delay="3000"/>
                                  </p:stCondLst>
                                  <p:childTnLst>
                                    <p:set>
                                      <p:cBhvr>
                                        <p:cTn id="39" dur="1" fill="hold">
                                          <p:stCondLst>
                                            <p:cond delay="0"/>
                                          </p:stCondLst>
                                        </p:cTn>
                                        <p:tgtEl>
                                          <p:spTgt spid="20584"/>
                                        </p:tgtEl>
                                        <p:attrNameLst>
                                          <p:attrName>style.visibility</p:attrName>
                                        </p:attrNameLst>
                                      </p:cBhvr>
                                      <p:to>
                                        <p:strVal val="visible"/>
                                      </p:to>
                                    </p:set>
                                    <p:animEffect transition="in" filter="dissolve">
                                      <p:cBhvr>
                                        <p:cTn id="40" dur="500"/>
                                        <p:tgtEl>
                                          <p:spTgt spid="20584"/>
                                        </p:tgtEl>
                                      </p:cBhvr>
                                    </p:animEffect>
                                  </p:childTnLst>
                                </p:cTn>
                              </p:par>
                            </p:childTnLst>
                          </p:cTn>
                        </p:par>
                        <p:par>
                          <p:cTn id="41" fill="hold" nodeType="afterGroup">
                            <p:stCondLst>
                              <p:cond delay="7000"/>
                            </p:stCondLst>
                            <p:childTnLst>
                              <p:par>
                                <p:cTn id="42" presetID="23" presetClass="entr" presetSubtype="16" fill="hold" nodeType="afterEffect">
                                  <p:stCondLst>
                                    <p:cond delay="1000"/>
                                  </p:stCondLst>
                                  <p:childTnLst>
                                    <p:set>
                                      <p:cBhvr>
                                        <p:cTn id="43" dur="1" fill="hold">
                                          <p:stCondLst>
                                            <p:cond delay="0"/>
                                          </p:stCondLst>
                                        </p:cTn>
                                        <p:tgtEl>
                                          <p:spTgt spid="2"/>
                                        </p:tgtEl>
                                        <p:attrNameLst>
                                          <p:attrName>style.visibility</p:attrName>
                                        </p:attrNameLst>
                                      </p:cBhvr>
                                      <p:to>
                                        <p:strVal val="visible"/>
                                      </p:to>
                                    </p:set>
                                    <p:anim calcmode="lin" valueType="num">
                                      <p:cBhvr>
                                        <p:cTn id="44" dur="500" fill="hold"/>
                                        <p:tgtEl>
                                          <p:spTgt spid="2"/>
                                        </p:tgtEl>
                                        <p:attrNameLst>
                                          <p:attrName>ppt_w</p:attrName>
                                        </p:attrNameLst>
                                      </p:cBhvr>
                                      <p:tavLst>
                                        <p:tav tm="0">
                                          <p:val>
                                            <p:fltVal val="0"/>
                                          </p:val>
                                        </p:tav>
                                        <p:tav tm="100000">
                                          <p:val>
                                            <p:strVal val="#ppt_w"/>
                                          </p:val>
                                        </p:tav>
                                      </p:tavLst>
                                    </p:anim>
                                    <p:anim calcmode="lin" valueType="num">
                                      <p:cBhvr>
                                        <p:cTn id="45" dur="500" fill="hold"/>
                                        <p:tgtEl>
                                          <p:spTgt spid="2"/>
                                        </p:tgtEl>
                                        <p:attrNameLst>
                                          <p:attrName>ppt_h</p:attrName>
                                        </p:attrNameLst>
                                      </p:cBhvr>
                                      <p:tavLst>
                                        <p:tav tm="0">
                                          <p:val>
                                            <p:fltVal val="0"/>
                                          </p:val>
                                        </p:tav>
                                        <p:tav tm="100000">
                                          <p:val>
                                            <p:strVal val="#ppt_h"/>
                                          </p:val>
                                        </p:tav>
                                      </p:tavLst>
                                    </p:anim>
                                  </p:childTnLst>
                                </p:cTn>
                              </p:par>
                            </p:childTnLst>
                          </p:cTn>
                        </p:par>
                        <p:par>
                          <p:cTn id="46" fill="hold" nodeType="afterGroup">
                            <p:stCondLst>
                              <p:cond delay="8500"/>
                            </p:stCondLst>
                            <p:childTnLst>
                              <p:par>
                                <p:cTn id="47" presetID="22" presetClass="entr" presetSubtype="8" fill="hold" grpId="0" nodeType="afterEffect">
                                  <p:stCondLst>
                                    <p:cond delay="0"/>
                                  </p:stCondLst>
                                  <p:childTnLst>
                                    <p:set>
                                      <p:cBhvr>
                                        <p:cTn id="48" dur="1" fill="hold">
                                          <p:stCondLst>
                                            <p:cond delay="0"/>
                                          </p:stCondLst>
                                        </p:cTn>
                                        <p:tgtEl>
                                          <p:spTgt spid="20585"/>
                                        </p:tgtEl>
                                        <p:attrNameLst>
                                          <p:attrName>style.visibility</p:attrName>
                                        </p:attrNameLst>
                                      </p:cBhvr>
                                      <p:to>
                                        <p:strVal val="visible"/>
                                      </p:to>
                                    </p:set>
                                    <p:animEffect transition="in" filter="wipe(left)">
                                      <p:cBhvr>
                                        <p:cTn id="49" dur="500"/>
                                        <p:tgtEl>
                                          <p:spTgt spid="205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P spid="20483" grpId="0"/>
      <p:bldP spid="20484" grpId="0"/>
      <p:bldP spid="20485" grpId="0"/>
      <p:bldP spid="20486" grpId="0"/>
      <p:bldP spid="20583" grpId="0"/>
      <p:bldP spid="20584" grpId="0"/>
      <p:bldP spid="20585" grpId="0"/>
    </p:bldLst>
  </p:timing>
</p:sld>
</file>

<file path=ppt/slides/slide1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1506" name="Text Box 2">
            <a:extLst>
              <a:ext uri="{FF2B5EF4-FFF2-40B4-BE49-F238E27FC236}">
                <a16:creationId xmlns:a16="http://schemas.microsoft.com/office/drawing/2014/main" id="{B4D3DB65-D89B-4879-88CA-02AAEF99B9BD}"/>
              </a:ext>
            </a:extLst>
          </p:cNvPr>
          <p:cNvSpPr txBox="1">
            <a:spLocks noChangeArrowheads="1"/>
          </p:cNvSpPr>
          <p:nvPr/>
        </p:nvSpPr>
        <p:spPr bwMode="auto">
          <a:xfrm>
            <a:off x="381000" y="1143000"/>
            <a:ext cx="8382000"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sz="2600" b="1"/>
              <a:t>        在一块半导体单晶上一侧掺杂成为 </a:t>
            </a:r>
            <a:r>
              <a:rPr lang="en-US" altLang="zh-CN" sz="2600" b="1"/>
              <a:t>P </a:t>
            </a:r>
            <a:r>
              <a:rPr lang="zh-CN" altLang="en-US" sz="2600" b="1"/>
              <a:t>型半导体，另一侧掺杂成为 </a:t>
            </a:r>
            <a:r>
              <a:rPr lang="en-US" altLang="zh-CN" sz="2600" b="1"/>
              <a:t>N </a:t>
            </a:r>
            <a:r>
              <a:rPr lang="zh-CN" altLang="en-US" sz="2600" b="1"/>
              <a:t>型半导体，两个区域的交界处就形成了一个特殊的薄层，</a:t>
            </a:r>
            <a:r>
              <a:rPr lang="zh-CN" altLang="en-US" sz="2600" b="1">
                <a:solidFill>
                  <a:srgbClr val="0000FF"/>
                </a:solidFill>
              </a:rPr>
              <a:t>称为 </a:t>
            </a:r>
            <a:r>
              <a:rPr lang="en-US" altLang="zh-CN" sz="2600" b="1">
                <a:solidFill>
                  <a:srgbClr val="0000FF"/>
                </a:solidFill>
              </a:rPr>
              <a:t>PN </a:t>
            </a:r>
            <a:r>
              <a:rPr lang="zh-CN" altLang="en-US" sz="2600" b="1">
                <a:solidFill>
                  <a:srgbClr val="0000FF"/>
                </a:solidFill>
              </a:rPr>
              <a:t>结</a:t>
            </a:r>
            <a:r>
              <a:rPr lang="zh-CN" altLang="en-US" sz="2600" b="1"/>
              <a:t>。 </a:t>
            </a:r>
          </a:p>
        </p:txBody>
      </p:sp>
      <p:grpSp>
        <p:nvGrpSpPr>
          <p:cNvPr id="2" name="Group 3">
            <a:extLst>
              <a:ext uri="{FF2B5EF4-FFF2-40B4-BE49-F238E27FC236}">
                <a16:creationId xmlns:a16="http://schemas.microsoft.com/office/drawing/2014/main" id="{D5B200A2-C279-4F85-83E2-E9738D492617}"/>
              </a:ext>
            </a:extLst>
          </p:cNvPr>
          <p:cNvGrpSpPr>
            <a:grpSpLocks/>
          </p:cNvGrpSpPr>
          <p:nvPr/>
        </p:nvGrpSpPr>
        <p:grpSpPr bwMode="auto">
          <a:xfrm>
            <a:off x="1752600" y="3429000"/>
            <a:ext cx="5715000" cy="2590800"/>
            <a:chOff x="0" y="0"/>
            <a:chExt cx="3600" cy="1632"/>
          </a:xfrm>
        </p:grpSpPr>
        <p:grpSp>
          <p:nvGrpSpPr>
            <p:cNvPr id="21508" name="Group 4">
              <a:extLst>
                <a:ext uri="{FF2B5EF4-FFF2-40B4-BE49-F238E27FC236}">
                  <a16:creationId xmlns:a16="http://schemas.microsoft.com/office/drawing/2014/main" id="{E10A5A10-F69A-4F7D-BA47-7E0766C8D77C}"/>
                </a:ext>
              </a:extLst>
            </p:cNvPr>
            <p:cNvGrpSpPr>
              <a:grpSpLocks/>
            </p:cNvGrpSpPr>
            <p:nvPr/>
          </p:nvGrpSpPr>
          <p:grpSpPr bwMode="auto">
            <a:xfrm>
              <a:off x="0" y="327"/>
              <a:ext cx="3600" cy="1305"/>
              <a:chOff x="0" y="0"/>
              <a:chExt cx="3600" cy="1305"/>
            </a:xfrm>
          </p:grpSpPr>
          <p:grpSp>
            <p:nvGrpSpPr>
              <p:cNvPr id="21509" name="Group 5">
                <a:extLst>
                  <a:ext uri="{FF2B5EF4-FFF2-40B4-BE49-F238E27FC236}">
                    <a16:creationId xmlns:a16="http://schemas.microsoft.com/office/drawing/2014/main" id="{BFBB49BE-D800-4318-BE39-B52A3376DF5E}"/>
                  </a:ext>
                </a:extLst>
              </p:cNvPr>
              <p:cNvGrpSpPr>
                <a:grpSpLocks/>
              </p:cNvGrpSpPr>
              <p:nvPr/>
            </p:nvGrpSpPr>
            <p:grpSpPr bwMode="auto">
              <a:xfrm>
                <a:off x="144" y="96"/>
                <a:ext cx="288" cy="288"/>
                <a:chOff x="0" y="0"/>
                <a:chExt cx="288" cy="288"/>
              </a:xfrm>
            </p:grpSpPr>
            <p:sp>
              <p:nvSpPr>
                <p:cNvPr id="21510" name="Oval 6">
                  <a:extLst>
                    <a:ext uri="{FF2B5EF4-FFF2-40B4-BE49-F238E27FC236}">
                      <a16:creationId xmlns:a16="http://schemas.microsoft.com/office/drawing/2014/main" id="{E099A971-FE1F-40D4-B245-FB96C1F7D538}"/>
                    </a:ext>
                  </a:extLst>
                </p:cNvPr>
                <p:cNvSpPr>
                  <a:spLocks noChangeArrowheads="1"/>
                </p:cNvSpPr>
                <p:nvPr/>
              </p:nvSpPr>
              <p:spPr bwMode="auto">
                <a:xfrm>
                  <a:off x="0" y="0"/>
                  <a:ext cx="288" cy="288"/>
                </a:xfrm>
                <a:prstGeom prst="ellipse">
                  <a:avLst/>
                </a:prstGeom>
                <a:solidFill>
                  <a:schemeClr val="bg1"/>
                </a:solidFill>
                <a:ln w="57150">
                  <a:solidFill>
                    <a:srgbClr val="0000FF"/>
                  </a:solidFill>
                  <a:round/>
                  <a:headEnd/>
                  <a:tailEnd/>
                </a:ln>
              </p:spPr>
              <p:txBody>
                <a:bodyPr wrap="none" anchor="ctr"/>
                <a:lstStyle/>
                <a:p>
                  <a:endParaRPr lang="zh-CN" altLang="en-US"/>
                </a:p>
              </p:txBody>
            </p:sp>
            <p:sp>
              <p:nvSpPr>
                <p:cNvPr id="21511" name="Line 7">
                  <a:extLst>
                    <a:ext uri="{FF2B5EF4-FFF2-40B4-BE49-F238E27FC236}">
                      <a16:creationId xmlns:a16="http://schemas.microsoft.com/office/drawing/2014/main" id="{E9E89C39-3E77-42EB-94EF-1BA7253CB00E}"/>
                    </a:ext>
                  </a:extLst>
                </p:cNvPr>
                <p:cNvSpPr>
                  <a:spLocks noChangeShapeType="1"/>
                </p:cNvSpPr>
                <p:nvPr/>
              </p:nvSpPr>
              <p:spPr bwMode="auto">
                <a:xfrm>
                  <a:off x="48" y="144"/>
                  <a:ext cx="192"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512" name="Group 8">
                <a:extLst>
                  <a:ext uri="{FF2B5EF4-FFF2-40B4-BE49-F238E27FC236}">
                    <a16:creationId xmlns:a16="http://schemas.microsoft.com/office/drawing/2014/main" id="{F6E1B071-8A93-491B-A427-00DFE13018FE}"/>
                  </a:ext>
                </a:extLst>
              </p:cNvPr>
              <p:cNvGrpSpPr>
                <a:grpSpLocks/>
              </p:cNvGrpSpPr>
              <p:nvPr/>
            </p:nvGrpSpPr>
            <p:grpSpPr bwMode="auto">
              <a:xfrm>
                <a:off x="576" y="96"/>
                <a:ext cx="288" cy="288"/>
                <a:chOff x="0" y="0"/>
                <a:chExt cx="288" cy="288"/>
              </a:xfrm>
            </p:grpSpPr>
            <p:sp>
              <p:nvSpPr>
                <p:cNvPr id="21513" name="Oval 9">
                  <a:extLst>
                    <a:ext uri="{FF2B5EF4-FFF2-40B4-BE49-F238E27FC236}">
                      <a16:creationId xmlns:a16="http://schemas.microsoft.com/office/drawing/2014/main" id="{8B8C4D78-2244-4A03-A571-D05A28D0D8B1}"/>
                    </a:ext>
                  </a:extLst>
                </p:cNvPr>
                <p:cNvSpPr>
                  <a:spLocks noChangeArrowheads="1"/>
                </p:cNvSpPr>
                <p:nvPr/>
              </p:nvSpPr>
              <p:spPr bwMode="auto">
                <a:xfrm>
                  <a:off x="0" y="0"/>
                  <a:ext cx="288" cy="288"/>
                </a:xfrm>
                <a:prstGeom prst="ellipse">
                  <a:avLst/>
                </a:prstGeom>
                <a:solidFill>
                  <a:schemeClr val="bg1"/>
                </a:solidFill>
                <a:ln w="57150">
                  <a:solidFill>
                    <a:srgbClr val="0000FF"/>
                  </a:solidFill>
                  <a:round/>
                  <a:headEnd/>
                  <a:tailEnd/>
                </a:ln>
              </p:spPr>
              <p:txBody>
                <a:bodyPr wrap="none" anchor="ctr"/>
                <a:lstStyle/>
                <a:p>
                  <a:endParaRPr lang="zh-CN" altLang="en-US"/>
                </a:p>
              </p:txBody>
            </p:sp>
            <p:sp>
              <p:nvSpPr>
                <p:cNvPr id="21514" name="Line 10">
                  <a:extLst>
                    <a:ext uri="{FF2B5EF4-FFF2-40B4-BE49-F238E27FC236}">
                      <a16:creationId xmlns:a16="http://schemas.microsoft.com/office/drawing/2014/main" id="{AF48E667-8F5F-4E34-9684-2EEAEBFC6886}"/>
                    </a:ext>
                  </a:extLst>
                </p:cNvPr>
                <p:cNvSpPr>
                  <a:spLocks noChangeShapeType="1"/>
                </p:cNvSpPr>
                <p:nvPr/>
              </p:nvSpPr>
              <p:spPr bwMode="auto">
                <a:xfrm>
                  <a:off x="48" y="144"/>
                  <a:ext cx="192"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515" name="Group 11">
                <a:extLst>
                  <a:ext uri="{FF2B5EF4-FFF2-40B4-BE49-F238E27FC236}">
                    <a16:creationId xmlns:a16="http://schemas.microsoft.com/office/drawing/2014/main" id="{55403830-D7C9-476C-9845-F54AE3E4446C}"/>
                  </a:ext>
                </a:extLst>
              </p:cNvPr>
              <p:cNvGrpSpPr>
                <a:grpSpLocks/>
              </p:cNvGrpSpPr>
              <p:nvPr/>
            </p:nvGrpSpPr>
            <p:grpSpPr bwMode="auto">
              <a:xfrm>
                <a:off x="144" y="480"/>
                <a:ext cx="288" cy="288"/>
                <a:chOff x="0" y="0"/>
                <a:chExt cx="288" cy="288"/>
              </a:xfrm>
            </p:grpSpPr>
            <p:sp>
              <p:nvSpPr>
                <p:cNvPr id="21516" name="Oval 12">
                  <a:extLst>
                    <a:ext uri="{FF2B5EF4-FFF2-40B4-BE49-F238E27FC236}">
                      <a16:creationId xmlns:a16="http://schemas.microsoft.com/office/drawing/2014/main" id="{437D6473-C36B-441C-B578-F2F9C257CD19}"/>
                    </a:ext>
                  </a:extLst>
                </p:cNvPr>
                <p:cNvSpPr>
                  <a:spLocks noChangeArrowheads="1"/>
                </p:cNvSpPr>
                <p:nvPr/>
              </p:nvSpPr>
              <p:spPr bwMode="auto">
                <a:xfrm>
                  <a:off x="0" y="0"/>
                  <a:ext cx="288" cy="288"/>
                </a:xfrm>
                <a:prstGeom prst="ellipse">
                  <a:avLst/>
                </a:prstGeom>
                <a:solidFill>
                  <a:schemeClr val="bg1"/>
                </a:solidFill>
                <a:ln w="57150">
                  <a:solidFill>
                    <a:srgbClr val="0000FF"/>
                  </a:solidFill>
                  <a:round/>
                  <a:headEnd/>
                  <a:tailEnd/>
                </a:ln>
              </p:spPr>
              <p:txBody>
                <a:bodyPr wrap="none" anchor="ctr"/>
                <a:lstStyle/>
                <a:p>
                  <a:endParaRPr lang="zh-CN" altLang="en-US"/>
                </a:p>
              </p:txBody>
            </p:sp>
            <p:sp>
              <p:nvSpPr>
                <p:cNvPr id="21517" name="Line 13">
                  <a:extLst>
                    <a:ext uri="{FF2B5EF4-FFF2-40B4-BE49-F238E27FC236}">
                      <a16:creationId xmlns:a16="http://schemas.microsoft.com/office/drawing/2014/main" id="{646F43FA-EE56-4133-AA5A-C0024A8AABA0}"/>
                    </a:ext>
                  </a:extLst>
                </p:cNvPr>
                <p:cNvSpPr>
                  <a:spLocks noChangeShapeType="1"/>
                </p:cNvSpPr>
                <p:nvPr/>
              </p:nvSpPr>
              <p:spPr bwMode="auto">
                <a:xfrm>
                  <a:off x="48" y="144"/>
                  <a:ext cx="192"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518" name="Group 14">
                <a:extLst>
                  <a:ext uri="{FF2B5EF4-FFF2-40B4-BE49-F238E27FC236}">
                    <a16:creationId xmlns:a16="http://schemas.microsoft.com/office/drawing/2014/main" id="{2D293DA5-6204-482E-8B9B-BD965274EDF5}"/>
                  </a:ext>
                </a:extLst>
              </p:cNvPr>
              <p:cNvGrpSpPr>
                <a:grpSpLocks/>
              </p:cNvGrpSpPr>
              <p:nvPr/>
            </p:nvGrpSpPr>
            <p:grpSpPr bwMode="auto">
              <a:xfrm>
                <a:off x="576" y="480"/>
                <a:ext cx="288" cy="288"/>
                <a:chOff x="0" y="0"/>
                <a:chExt cx="288" cy="288"/>
              </a:xfrm>
            </p:grpSpPr>
            <p:sp>
              <p:nvSpPr>
                <p:cNvPr id="21519" name="Oval 15">
                  <a:extLst>
                    <a:ext uri="{FF2B5EF4-FFF2-40B4-BE49-F238E27FC236}">
                      <a16:creationId xmlns:a16="http://schemas.microsoft.com/office/drawing/2014/main" id="{145CCB4E-FEE4-4A0F-9328-80A2A498BE86}"/>
                    </a:ext>
                  </a:extLst>
                </p:cNvPr>
                <p:cNvSpPr>
                  <a:spLocks noChangeArrowheads="1"/>
                </p:cNvSpPr>
                <p:nvPr/>
              </p:nvSpPr>
              <p:spPr bwMode="auto">
                <a:xfrm>
                  <a:off x="0" y="0"/>
                  <a:ext cx="288" cy="288"/>
                </a:xfrm>
                <a:prstGeom prst="ellipse">
                  <a:avLst/>
                </a:prstGeom>
                <a:solidFill>
                  <a:schemeClr val="bg1"/>
                </a:solidFill>
                <a:ln w="57150">
                  <a:solidFill>
                    <a:srgbClr val="0000FF"/>
                  </a:solidFill>
                  <a:round/>
                  <a:headEnd/>
                  <a:tailEnd/>
                </a:ln>
              </p:spPr>
              <p:txBody>
                <a:bodyPr wrap="none" anchor="ctr"/>
                <a:lstStyle/>
                <a:p>
                  <a:endParaRPr lang="zh-CN" altLang="en-US"/>
                </a:p>
              </p:txBody>
            </p:sp>
            <p:sp>
              <p:nvSpPr>
                <p:cNvPr id="21520" name="Line 16">
                  <a:extLst>
                    <a:ext uri="{FF2B5EF4-FFF2-40B4-BE49-F238E27FC236}">
                      <a16:creationId xmlns:a16="http://schemas.microsoft.com/office/drawing/2014/main" id="{F41DF5C3-627A-46AD-A138-5D584CD2B1AF}"/>
                    </a:ext>
                  </a:extLst>
                </p:cNvPr>
                <p:cNvSpPr>
                  <a:spLocks noChangeShapeType="1"/>
                </p:cNvSpPr>
                <p:nvPr/>
              </p:nvSpPr>
              <p:spPr bwMode="auto">
                <a:xfrm>
                  <a:off x="48" y="144"/>
                  <a:ext cx="192"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21" name="Oval 17">
                <a:extLst>
                  <a:ext uri="{FF2B5EF4-FFF2-40B4-BE49-F238E27FC236}">
                    <a16:creationId xmlns:a16="http://schemas.microsoft.com/office/drawing/2014/main" id="{26FD2AE1-58A8-4986-858B-22A480A8E857}"/>
                  </a:ext>
                </a:extLst>
              </p:cNvPr>
              <p:cNvSpPr>
                <a:spLocks noChangeArrowheads="1"/>
              </p:cNvSpPr>
              <p:nvPr/>
            </p:nvSpPr>
            <p:spPr bwMode="auto">
              <a:xfrm>
                <a:off x="432" y="240"/>
                <a:ext cx="96" cy="96"/>
              </a:xfrm>
              <a:prstGeom prst="ellipse">
                <a:avLst/>
              </a:prstGeom>
              <a:solidFill>
                <a:schemeClr val="bg1"/>
              </a:solidFill>
              <a:ln w="38100">
                <a:solidFill>
                  <a:srgbClr val="FF0000"/>
                </a:solidFill>
                <a:round/>
                <a:headEnd/>
                <a:tailEnd/>
              </a:ln>
            </p:spPr>
            <p:txBody>
              <a:bodyPr wrap="none" anchor="ctr"/>
              <a:lstStyle/>
              <a:p>
                <a:endParaRPr lang="zh-CN" altLang="en-US"/>
              </a:p>
            </p:txBody>
          </p:sp>
          <p:sp>
            <p:nvSpPr>
              <p:cNvPr id="21522" name="Oval 18">
                <a:extLst>
                  <a:ext uri="{FF2B5EF4-FFF2-40B4-BE49-F238E27FC236}">
                    <a16:creationId xmlns:a16="http://schemas.microsoft.com/office/drawing/2014/main" id="{E6B06E76-B392-448A-A143-F502E970032F}"/>
                  </a:ext>
                </a:extLst>
              </p:cNvPr>
              <p:cNvSpPr>
                <a:spLocks noChangeArrowheads="1"/>
              </p:cNvSpPr>
              <p:nvPr/>
            </p:nvSpPr>
            <p:spPr bwMode="auto">
              <a:xfrm>
                <a:off x="864" y="720"/>
                <a:ext cx="96" cy="96"/>
              </a:xfrm>
              <a:prstGeom prst="ellipse">
                <a:avLst/>
              </a:prstGeom>
              <a:solidFill>
                <a:schemeClr val="bg1"/>
              </a:solidFill>
              <a:ln w="38100">
                <a:solidFill>
                  <a:srgbClr val="FF0000"/>
                </a:solidFill>
                <a:round/>
                <a:headEnd/>
                <a:tailEnd/>
              </a:ln>
            </p:spPr>
            <p:txBody>
              <a:bodyPr wrap="none" anchor="ctr"/>
              <a:lstStyle/>
              <a:p>
                <a:endParaRPr lang="zh-CN" altLang="en-US"/>
              </a:p>
            </p:txBody>
          </p:sp>
          <p:sp>
            <p:nvSpPr>
              <p:cNvPr id="21523" name="Oval 19">
                <a:extLst>
                  <a:ext uri="{FF2B5EF4-FFF2-40B4-BE49-F238E27FC236}">
                    <a16:creationId xmlns:a16="http://schemas.microsoft.com/office/drawing/2014/main" id="{39B0449C-091E-49B8-8B6C-9E7F0990BAA8}"/>
                  </a:ext>
                </a:extLst>
              </p:cNvPr>
              <p:cNvSpPr>
                <a:spLocks noChangeArrowheads="1"/>
              </p:cNvSpPr>
              <p:nvPr/>
            </p:nvSpPr>
            <p:spPr bwMode="auto">
              <a:xfrm>
                <a:off x="480" y="912"/>
                <a:ext cx="96" cy="96"/>
              </a:xfrm>
              <a:prstGeom prst="ellipse">
                <a:avLst/>
              </a:prstGeom>
              <a:solidFill>
                <a:schemeClr val="bg1"/>
              </a:solidFill>
              <a:ln w="38100">
                <a:solidFill>
                  <a:srgbClr val="FF0000"/>
                </a:solidFill>
                <a:round/>
                <a:headEnd/>
                <a:tailEnd/>
              </a:ln>
            </p:spPr>
            <p:txBody>
              <a:bodyPr wrap="none" anchor="ctr"/>
              <a:lstStyle/>
              <a:p>
                <a:endParaRPr lang="zh-CN" altLang="en-US"/>
              </a:p>
            </p:txBody>
          </p:sp>
          <p:sp>
            <p:nvSpPr>
              <p:cNvPr id="21524" name="Oval 20">
                <a:extLst>
                  <a:ext uri="{FF2B5EF4-FFF2-40B4-BE49-F238E27FC236}">
                    <a16:creationId xmlns:a16="http://schemas.microsoft.com/office/drawing/2014/main" id="{452793F8-98F5-41F2-92AC-67FE312EB499}"/>
                  </a:ext>
                </a:extLst>
              </p:cNvPr>
              <p:cNvSpPr>
                <a:spLocks noChangeArrowheads="1"/>
              </p:cNvSpPr>
              <p:nvPr/>
            </p:nvSpPr>
            <p:spPr bwMode="auto">
              <a:xfrm>
                <a:off x="384" y="720"/>
                <a:ext cx="96" cy="96"/>
              </a:xfrm>
              <a:prstGeom prst="ellipse">
                <a:avLst/>
              </a:prstGeom>
              <a:solidFill>
                <a:schemeClr val="bg1"/>
              </a:solidFill>
              <a:ln w="38100">
                <a:solidFill>
                  <a:srgbClr val="FF0000"/>
                </a:solidFill>
                <a:round/>
                <a:headEnd/>
                <a:tailEnd/>
              </a:ln>
            </p:spPr>
            <p:txBody>
              <a:bodyPr wrap="none" anchor="ctr"/>
              <a:lstStyle/>
              <a:p>
                <a:endParaRPr lang="zh-CN" altLang="en-US"/>
              </a:p>
            </p:txBody>
          </p:sp>
          <p:sp>
            <p:nvSpPr>
              <p:cNvPr id="21525" name="Oval 21">
                <a:extLst>
                  <a:ext uri="{FF2B5EF4-FFF2-40B4-BE49-F238E27FC236}">
                    <a16:creationId xmlns:a16="http://schemas.microsoft.com/office/drawing/2014/main" id="{9E32C197-3F10-4066-985A-FB38125A6603}"/>
                  </a:ext>
                </a:extLst>
              </p:cNvPr>
              <p:cNvSpPr>
                <a:spLocks noChangeArrowheads="1"/>
              </p:cNvSpPr>
              <p:nvPr/>
            </p:nvSpPr>
            <p:spPr bwMode="auto">
              <a:xfrm>
                <a:off x="96" y="1104"/>
                <a:ext cx="96" cy="96"/>
              </a:xfrm>
              <a:prstGeom prst="ellipse">
                <a:avLst/>
              </a:prstGeom>
              <a:solidFill>
                <a:schemeClr val="bg1"/>
              </a:solidFill>
              <a:ln w="38100">
                <a:solidFill>
                  <a:srgbClr val="FF0000"/>
                </a:solidFill>
                <a:round/>
                <a:headEnd/>
                <a:tailEnd/>
              </a:ln>
            </p:spPr>
            <p:txBody>
              <a:bodyPr wrap="none" anchor="ctr"/>
              <a:lstStyle/>
              <a:p>
                <a:endParaRPr lang="zh-CN" altLang="en-US"/>
              </a:p>
            </p:txBody>
          </p:sp>
          <p:sp>
            <p:nvSpPr>
              <p:cNvPr id="21526" name="Oval 22">
                <a:extLst>
                  <a:ext uri="{FF2B5EF4-FFF2-40B4-BE49-F238E27FC236}">
                    <a16:creationId xmlns:a16="http://schemas.microsoft.com/office/drawing/2014/main" id="{51DFFA28-A953-4B8F-96B9-D2774BD09DB3}"/>
                  </a:ext>
                </a:extLst>
              </p:cNvPr>
              <p:cNvSpPr>
                <a:spLocks noChangeArrowheads="1"/>
              </p:cNvSpPr>
              <p:nvPr/>
            </p:nvSpPr>
            <p:spPr bwMode="auto">
              <a:xfrm>
                <a:off x="816" y="48"/>
                <a:ext cx="96" cy="96"/>
              </a:xfrm>
              <a:prstGeom prst="ellipse">
                <a:avLst/>
              </a:prstGeom>
              <a:solidFill>
                <a:schemeClr val="bg1"/>
              </a:solidFill>
              <a:ln w="38100">
                <a:solidFill>
                  <a:srgbClr val="FF0000"/>
                </a:solidFill>
                <a:round/>
                <a:headEnd/>
                <a:tailEnd/>
              </a:ln>
            </p:spPr>
            <p:txBody>
              <a:bodyPr wrap="none" anchor="ctr"/>
              <a:lstStyle/>
              <a:p>
                <a:endParaRPr lang="zh-CN" altLang="en-US"/>
              </a:p>
            </p:txBody>
          </p:sp>
          <p:grpSp>
            <p:nvGrpSpPr>
              <p:cNvPr id="21527" name="Group 23">
                <a:extLst>
                  <a:ext uri="{FF2B5EF4-FFF2-40B4-BE49-F238E27FC236}">
                    <a16:creationId xmlns:a16="http://schemas.microsoft.com/office/drawing/2014/main" id="{F1A94A1C-2D30-438C-BABF-97BF6EB12E41}"/>
                  </a:ext>
                </a:extLst>
              </p:cNvPr>
              <p:cNvGrpSpPr>
                <a:grpSpLocks/>
              </p:cNvGrpSpPr>
              <p:nvPr/>
            </p:nvGrpSpPr>
            <p:grpSpPr bwMode="auto">
              <a:xfrm>
                <a:off x="3168" y="96"/>
                <a:ext cx="288" cy="288"/>
                <a:chOff x="0" y="0"/>
                <a:chExt cx="288" cy="288"/>
              </a:xfrm>
            </p:grpSpPr>
            <p:grpSp>
              <p:nvGrpSpPr>
                <p:cNvPr id="21528" name="Group 24">
                  <a:extLst>
                    <a:ext uri="{FF2B5EF4-FFF2-40B4-BE49-F238E27FC236}">
                      <a16:creationId xmlns:a16="http://schemas.microsoft.com/office/drawing/2014/main" id="{6E65BA43-0735-479A-BC81-B85BD9E3FCDB}"/>
                    </a:ext>
                  </a:extLst>
                </p:cNvPr>
                <p:cNvGrpSpPr>
                  <a:grpSpLocks/>
                </p:cNvGrpSpPr>
                <p:nvPr/>
              </p:nvGrpSpPr>
              <p:grpSpPr bwMode="auto">
                <a:xfrm>
                  <a:off x="0" y="0"/>
                  <a:ext cx="288" cy="288"/>
                  <a:chOff x="0" y="0"/>
                  <a:chExt cx="288" cy="288"/>
                </a:xfrm>
              </p:grpSpPr>
              <p:sp>
                <p:nvSpPr>
                  <p:cNvPr id="21529" name="Oval 25">
                    <a:extLst>
                      <a:ext uri="{FF2B5EF4-FFF2-40B4-BE49-F238E27FC236}">
                        <a16:creationId xmlns:a16="http://schemas.microsoft.com/office/drawing/2014/main" id="{99733D90-8D0A-4EAE-9755-80D7BF08D8D7}"/>
                      </a:ext>
                    </a:extLst>
                  </p:cNvPr>
                  <p:cNvSpPr>
                    <a:spLocks noChangeArrowheads="1"/>
                  </p:cNvSpPr>
                  <p:nvPr/>
                </p:nvSpPr>
                <p:spPr bwMode="auto">
                  <a:xfrm>
                    <a:off x="0" y="0"/>
                    <a:ext cx="288" cy="288"/>
                  </a:xfrm>
                  <a:prstGeom prst="ellipse">
                    <a:avLst/>
                  </a:prstGeom>
                  <a:solidFill>
                    <a:schemeClr val="bg1"/>
                  </a:solidFill>
                  <a:ln w="57150">
                    <a:solidFill>
                      <a:srgbClr val="FF0000"/>
                    </a:solidFill>
                    <a:round/>
                    <a:headEnd/>
                    <a:tailEnd/>
                  </a:ln>
                </p:spPr>
                <p:txBody>
                  <a:bodyPr wrap="none" anchor="ctr"/>
                  <a:lstStyle/>
                  <a:p>
                    <a:endParaRPr lang="zh-CN" altLang="en-US"/>
                  </a:p>
                </p:txBody>
              </p:sp>
              <p:sp>
                <p:nvSpPr>
                  <p:cNvPr id="21530" name="Line 26">
                    <a:extLst>
                      <a:ext uri="{FF2B5EF4-FFF2-40B4-BE49-F238E27FC236}">
                        <a16:creationId xmlns:a16="http://schemas.microsoft.com/office/drawing/2014/main" id="{9E5E8B6C-FE37-4005-9E14-3481DA3B1D1F}"/>
                      </a:ext>
                    </a:extLst>
                  </p:cNvPr>
                  <p:cNvSpPr>
                    <a:spLocks noChangeShapeType="1"/>
                  </p:cNvSpPr>
                  <p:nvPr/>
                </p:nvSpPr>
                <p:spPr bwMode="auto">
                  <a:xfrm>
                    <a:off x="144" y="48"/>
                    <a:ext cx="0" cy="19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31" name="Line 27">
                  <a:extLst>
                    <a:ext uri="{FF2B5EF4-FFF2-40B4-BE49-F238E27FC236}">
                      <a16:creationId xmlns:a16="http://schemas.microsoft.com/office/drawing/2014/main" id="{21344040-9BB2-406F-988C-147C5D4FE116}"/>
                    </a:ext>
                  </a:extLst>
                </p:cNvPr>
                <p:cNvSpPr>
                  <a:spLocks noChangeShapeType="1"/>
                </p:cNvSpPr>
                <p:nvPr/>
              </p:nvSpPr>
              <p:spPr bwMode="auto">
                <a:xfrm>
                  <a:off x="48" y="144"/>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32" name="Oval 28">
                <a:extLst>
                  <a:ext uri="{FF2B5EF4-FFF2-40B4-BE49-F238E27FC236}">
                    <a16:creationId xmlns:a16="http://schemas.microsoft.com/office/drawing/2014/main" id="{3CB3BA89-3688-49A9-B880-A8DBCB5E3C34}"/>
                  </a:ext>
                </a:extLst>
              </p:cNvPr>
              <p:cNvSpPr>
                <a:spLocks noChangeArrowheads="1"/>
              </p:cNvSpPr>
              <p:nvPr/>
            </p:nvSpPr>
            <p:spPr bwMode="auto">
              <a:xfrm>
                <a:off x="2170" y="893"/>
                <a:ext cx="96" cy="96"/>
              </a:xfrm>
              <a:prstGeom prst="ellipse">
                <a:avLst/>
              </a:prstGeom>
              <a:solidFill>
                <a:schemeClr val="bg1"/>
              </a:solidFill>
              <a:ln w="28575">
                <a:solidFill>
                  <a:srgbClr val="FF6600"/>
                </a:solidFill>
                <a:round/>
                <a:headEnd/>
                <a:tailEnd/>
              </a:ln>
            </p:spPr>
            <p:txBody>
              <a:bodyPr wrap="none" anchor="ctr"/>
              <a:lstStyle/>
              <a:p>
                <a:endParaRPr lang="zh-CN" altLang="en-US"/>
              </a:p>
            </p:txBody>
          </p:sp>
          <p:grpSp>
            <p:nvGrpSpPr>
              <p:cNvPr id="3" name="Group 29">
                <a:extLst>
                  <a:ext uri="{FF2B5EF4-FFF2-40B4-BE49-F238E27FC236}">
                    <a16:creationId xmlns:a16="http://schemas.microsoft.com/office/drawing/2014/main" id="{5CD22334-DB30-4BEE-90B1-325087493A04}"/>
                  </a:ext>
                </a:extLst>
              </p:cNvPr>
              <p:cNvGrpSpPr>
                <a:grpSpLocks/>
              </p:cNvGrpSpPr>
              <p:nvPr/>
            </p:nvGrpSpPr>
            <p:grpSpPr bwMode="auto">
              <a:xfrm>
                <a:off x="2170" y="413"/>
                <a:ext cx="96" cy="576"/>
                <a:chOff x="0" y="0"/>
                <a:chExt cx="96" cy="576"/>
              </a:xfrm>
            </p:grpSpPr>
            <p:sp>
              <p:nvSpPr>
                <p:cNvPr id="21534" name="Oval 30">
                  <a:extLst>
                    <a:ext uri="{FF2B5EF4-FFF2-40B4-BE49-F238E27FC236}">
                      <a16:creationId xmlns:a16="http://schemas.microsoft.com/office/drawing/2014/main" id="{BA155704-FEC7-43B4-8606-B8778AC19A9C}"/>
                    </a:ext>
                  </a:extLst>
                </p:cNvPr>
                <p:cNvSpPr>
                  <a:spLocks noChangeArrowheads="1"/>
                </p:cNvSpPr>
                <p:nvPr/>
              </p:nvSpPr>
              <p:spPr bwMode="auto">
                <a:xfrm>
                  <a:off x="0" y="0"/>
                  <a:ext cx="96" cy="96"/>
                </a:xfrm>
                <a:prstGeom prst="ellipse">
                  <a:avLst/>
                </a:prstGeom>
                <a:solidFill>
                  <a:schemeClr val="bg1"/>
                </a:solidFill>
                <a:ln w="38100">
                  <a:solidFill>
                    <a:srgbClr val="FFFFFF"/>
                  </a:solidFill>
                  <a:round/>
                  <a:headEnd/>
                  <a:tailEnd/>
                </a:ln>
              </p:spPr>
              <p:txBody>
                <a:bodyPr wrap="none" anchor="ctr"/>
                <a:lstStyle/>
                <a:p>
                  <a:endParaRPr lang="zh-CN" altLang="en-US"/>
                </a:p>
              </p:txBody>
            </p:sp>
            <p:sp>
              <p:nvSpPr>
                <p:cNvPr id="21535" name="Oval 31">
                  <a:extLst>
                    <a:ext uri="{FF2B5EF4-FFF2-40B4-BE49-F238E27FC236}">
                      <a16:creationId xmlns:a16="http://schemas.microsoft.com/office/drawing/2014/main" id="{8F2C2114-A3D4-42C0-A46E-992201C8B2F4}"/>
                    </a:ext>
                  </a:extLst>
                </p:cNvPr>
                <p:cNvSpPr>
                  <a:spLocks noChangeArrowheads="1"/>
                </p:cNvSpPr>
                <p:nvPr/>
              </p:nvSpPr>
              <p:spPr bwMode="auto">
                <a:xfrm>
                  <a:off x="0" y="480"/>
                  <a:ext cx="96" cy="96"/>
                </a:xfrm>
                <a:prstGeom prst="ellipse">
                  <a:avLst/>
                </a:prstGeom>
                <a:solidFill>
                  <a:schemeClr val="bg1"/>
                </a:solidFill>
                <a:ln w="38100">
                  <a:solidFill>
                    <a:srgbClr val="FFFFFF"/>
                  </a:solidFill>
                  <a:round/>
                  <a:headEnd/>
                  <a:tailEnd/>
                </a:ln>
              </p:spPr>
              <p:txBody>
                <a:bodyPr wrap="none" anchor="ctr"/>
                <a:lstStyle/>
                <a:p>
                  <a:endParaRPr lang="zh-CN" altLang="en-US"/>
                </a:p>
              </p:txBody>
            </p:sp>
          </p:grpSp>
          <p:sp>
            <p:nvSpPr>
              <p:cNvPr id="21536" name="Oval 32">
                <a:extLst>
                  <a:ext uri="{FF2B5EF4-FFF2-40B4-BE49-F238E27FC236}">
                    <a16:creationId xmlns:a16="http://schemas.microsoft.com/office/drawing/2014/main" id="{3F45704F-5CF5-45E6-B5AE-B61295C33D84}"/>
                  </a:ext>
                </a:extLst>
              </p:cNvPr>
              <p:cNvSpPr>
                <a:spLocks noChangeArrowheads="1"/>
              </p:cNvSpPr>
              <p:nvPr/>
            </p:nvSpPr>
            <p:spPr bwMode="auto">
              <a:xfrm>
                <a:off x="2640" y="48"/>
                <a:ext cx="96" cy="96"/>
              </a:xfrm>
              <a:prstGeom prst="ellipse">
                <a:avLst/>
              </a:prstGeom>
              <a:solidFill>
                <a:schemeClr val="tx1"/>
              </a:solidFill>
              <a:ln w="28575">
                <a:solidFill>
                  <a:srgbClr val="FF6600"/>
                </a:solidFill>
                <a:round/>
                <a:headEnd/>
                <a:tailEnd/>
              </a:ln>
            </p:spPr>
            <p:txBody>
              <a:bodyPr wrap="none" anchor="ctr"/>
              <a:lstStyle/>
              <a:p>
                <a:endParaRPr lang="zh-CN" altLang="en-US"/>
              </a:p>
            </p:txBody>
          </p:sp>
          <p:sp>
            <p:nvSpPr>
              <p:cNvPr id="21537" name="Oval 33">
                <a:extLst>
                  <a:ext uri="{FF2B5EF4-FFF2-40B4-BE49-F238E27FC236}">
                    <a16:creationId xmlns:a16="http://schemas.microsoft.com/office/drawing/2014/main" id="{296D3D9E-41FD-4E60-968B-E08DA7FB7E5F}"/>
                  </a:ext>
                </a:extLst>
              </p:cNvPr>
              <p:cNvSpPr>
                <a:spLocks noChangeArrowheads="1"/>
              </p:cNvSpPr>
              <p:nvPr/>
            </p:nvSpPr>
            <p:spPr bwMode="auto">
              <a:xfrm>
                <a:off x="3072" y="432"/>
                <a:ext cx="96" cy="96"/>
              </a:xfrm>
              <a:prstGeom prst="ellipse">
                <a:avLst/>
              </a:prstGeom>
              <a:solidFill>
                <a:schemeClr val="tx1"/>
              </a:solidFill>
              <a:ln w="28575">
                <a:solidFill>
                  <a:srgbClr val="FF6600"/>
                </a:solidFill>
                <a:round/>
                <a:headEnd/>
                <a:tailEnd/>
              </a:ln>
            </p:spPr>
            <p:txBody>
              <a:bodyPr wrap="none" anchor="ctr"/>
              <a:lstStyle/>
              <a:p>
                <a:endParaRPr lang="zh-CN" altLang="en-US"/>
              </a:p>
            </p:txBody>
          </p:sp>
          <p:sp>
            <p:nvSpPr>
              <p:cNvPr id="21538" name="Oval 34">
                <a:extLst>
                  <a:ext uri="{FF2B5EF4-FFF2-40B4-BE49-F238E27FC236}">
                    <a16:creationId xmlns:a16="http://schemas.microsoft.com/office/drawing/2014/main" id="{930A9ADA-819A-4431-99A2-E09D87746679}"/>
                  </a:ext>
                </a:extLst>
              </p:cNvPr>
              <p:cNvSpPr>
                <a:spLocks noChangeArrowheads="1"/>
              </p:cNvSpPr>
              <p:nvPr/>
            </p:nvSpPr>
            <p:spPr bwMode="auto">
              <a:xfrm>
                <a:off x="3312" y="0"/>
                <a:ext cx="96" cy="96"/>
              </a:xfrm>
              <a:prstGeom prst="ellipse">
                <a:avLst/>
              </a:prstGeom>
              <a:solidFill>
                <a:schemeClr val="tx1"/>
              </a:solidFill>
              <a:ln w="28575">
                <a:solidFill>
                  <a:srgbClr val="FF6600"/>
                </a:solidFill>
                <a:round/>
                <a:headEnd/>
                <a:tailEnd/>
              </a:ln>
            </p:spPr>
            <p:txBody>
              <a:bodyPr wrap="none" anchor="ctr"/>
              <a:lstStyle/>
              <a:p>
                <a:endParaRPr lang="zh-CN" altLang="en-US"/>
              </a:p>
            </p:txBody>
          </p:sp>
          <p:sp>
            <p:nvSpPr>
              <p:cNvPr id="21539" name="Oval 35">
                <a:extLst>
                  <a:ext uri="{FF2B5EF4-FFF2-40B4-BE49-F238E27FC236}">
                    <a16:creationId xmlns:a16="http://schemas.microsoft.com/office/drawing/2014/main" id="{903EE31C-9FE3-49AA-870E-515172FFF1C7}"/>
                  </a:ext>
                </a:extLst>
              </p:cNvPr>
              <p:cNvSpPr>
                <a:spLocks noChangeArrowheads="1"/>
              </p:cNvSpPr>
              <p:nvPr/>
            </p:nvSpPr>
            <p:spPr bwMode="auto">
              <a:xfrm>
                <a:off x="3072" y="1056"/>
                <a:ext cx="96" cy="96"/>
              </a:xfrm>
              <a:prstGeom prst="ellipse">
                <a:avLst/>
              </a:prstGeom>
              <a:solidFill>
                <a:schemeClr val="tx1"/>
              </a:solidFill>
              <a:ln w="9525">
                <a:solidFill>
                  <a:srgbClr val="FF0000"/>
                </a:solidFill>
                <a:round/>
                <a:headEnd/>
                <a:tailEnd/>
              </a:ln>
            </p:spPr>
            <p:txBody>
              <a:bodyPr wrap="none" anchor="ctr"/>
              <a:lstStyle/>
              <a:p>
                <a:endParaRPr lang="zh-CN" altLang="en-US"/>
              </a:p>
            </p:txBody>
          </p:sp>
          <p:sp>
            <p:nvSpPr>
              <p:cNvPr id="21540" name="Oval 36">
                <a:extLst>
                  <a:ext uri="{FF2B5EF4-FFF2-40B4-BE49-F238E27FC236}">
                    <a16:creationId xmlns:a16="http://schemas.microsoft.com/office/drawing/2014/main" id="{95370B9D-2560-43B7-8073-D2DF83F78EE2}"/>
                  </a:ext>
                </a:extLst>
              </p:cNvPr>
              <p:cNvSpPr>
                <a:spLocks noChangeArrowheads="1"/>
              </p:cNvSpPr>
              <p:nvPr/>
            </p:nvSpPr>
            <p:spPr bwMode="auto">
              <a:xfrm>
                <a:off x="2976" y="816"/>
                <a:ext cx="96" cy="96"/>
              </a:xfrm>
              <a:prstGeom prst="ellipse">
                <a:avLst/>
              </a:prstGeom>
              <a:solidFill>
                <a:schemeClr val="tx1"/>
              </a:solidFill>
              <a:ln w="28575">
                <a:solidFill>
                  <a:srgbClr val="FF6600"/>
                </a:solidFill>
                <a:round/>
                <a:headEnd/>
                <a:tailEnd/>
              </a:ln>
            </p:spPr>
            <p:txBody>
              <a:bodyPr wrap="none" anchor="ctr"/>
              <a:lstStyle/>
              <a:p>
                <a:endParaRPr lang="zh-CN" altLang="en-US"/>
              </a:p>
            </p:txBody>
          </p:sp>
          <p:sp>
            <p:nvSpPr>
              <p:cNvPr id="21541" name="Oval 37">
                <a:extLst>
                  <a:ext uri="{FF2B5EF4-FFF2-40B4-BE49-F238E27FC236}">
                    <a16:creationId xmlns:a16="http://schemas.microsoft.com/office/drawing/2014/main" id="{5F0659AE-AD44-473C-921A-29696ED5462A}"/>
                  </a:ext>
                </a:extLst>
              </p:cNvPr>
              <p:cNvSpPr>
                <a:spLocks noChangeArrowheads="1"/>
              </p:cNvSpPr>
              <p:nvPr/>
            </p:nvSpPr>
            <p:spPr bwMode="auto">
              <a:xfrm>
                <a:off x="2640" y="672"/>
                <a:ext cx="96" cy="96"/>
              </a:xfrm>
              <a:prstGeom prst="ellipse">
                <a:avLst/>
              </a:prstGeom>
              <a:solidFill>
                <a:schemeClr val="tx1"/>
              </a:solidFill>
              <a:ln w="28575">
                <a:solidFill>
                  <a:srgbClr val="FF6600"/>
                </a:solidFill>
                <a:round/>
                <a:headEnd/>
                <a:tailEnd/>
              </a:ln>
            </p:spPr>
            <p:txBody>
              <a:bodyPr wrap="none" anchor="ctr"/>
              <a:lstStyle/>
              <a:p>
                <a:endParaRPr lang="zh-CN" altLang="en-US"/>
              </a:p>
            </p:txBody>
          </p:sp>
          <p:grpSp>
            <p:nvGrpSpPr>
              <p:cNvPr id="21542" name="Group 38">
                <a:extLst>
                  <a:ext uri="{FF2B5EF4-FFF2-40B4-BE49-F238E27FC236}">
                    <a16:creationId xmlns:a16="http://schemas.microsoft.com/office/drawing/2014/main" id="{AF799BE1-6677-4BF1-AED4-9065688EEF58}"/>
                  </a:ext>
                </a:extLst>
              </p:cNvPr>
              <p:cNvGrpSpPr>
                <a:grpSpLocks/>
              </p:cNvGrpSpPr>
              <p:nvPr/>
            </p:nvGrpSpPr>
            <p:grpSpPr bwMode="auto">
              <a:xfrm>
                <a:off x="2736" y="96"/>
                <a:ext cx="288" cy="288"/>
                <a:chOff x="0" y="0"/>
                <a:chExt cx="288" cy="288"/>
              </a:xfrm>
            </p:grpSpPr>
            <p:grpSp>
              <p:nvGrpSpPr>
                <p:cNvPr id="21543" name="Group 39">
                  <a:extLst>
                    <a:ext uri="{FF2B5EF4-FFF2-40B4-BE49-F238E27FC236}">
                      <a16:creationId xmlns:a16="http://schemas.microsoft.com/office/drawing/2014/main" id="{ABB906BC-D61F-4850-8D8F-DBC0A58B1FAF}"/>
                    </a:ext>
                  </a:extLst>
                </p:cNvPr>
                <p:cNvGrpSpPr>
                  <a:grpSpLocks/>
                </p:cNvGrpSpPr>
                <p:nvPr/>
              </p:nvGrpSpPr>
              <p:grpSpPr bwMode="auto">
                <a:xfrm>
                  <a:off x="0" y="0"/>
                  <a:ext cx="288" cy="288"/>
                  <a:chOff x="0" y="0"/>
                  <a:chExt cx="288" cy="288"/>
                </a:xfrm>
              </p:grpSpPr>
              <p:sp>
                <p:nvSpPr>
                  <p:cNvPr id="21544" name="Oval 40">
                    <a:extLst>
                      <a:ext uri="{FF2B5EF4-FFF2-40B4-BE49-F238E27FC236}">
                        <a16:creationId xmlns:a16="http://schemas.microsoft.com/office/drawing/2014/main" id="{AFC9B380-71DE-47D3-ABF8-31BC39B2A77E}"/>
                      </a:ext>
                    </a:extLst>
                  </p:cNvPr>
                  <p:cNvSpPr>
                    <a:spLocks noChangeArrowheads="1"/>
                  </p:cNvSpPr>
                  <p:nvPr/>
                </p:nvSpPr>
                <p:spPr bwMode="auto">
                  <a:xfrm>
                    <a:off x="0" y="0"/>
                    <a:ext cx="288" cy="288"/>
                  </a:xfrm>
                  <a:prstGeom prst="ellipse">
                    <a:avLst/>
                  </a:prstGeom>
                  <a:solidFill>
                    <a:schemeClr val="bg1"/>
                  </a:solidFill>
                  <a:ln w="57150">
                    <a:solidFill>
                      <a:srgbClr val="FF0000"/>
                    </a:solidFill>
                    <a:round/>
                    <a:headEnd/>
                    <a:tailEnd/>
                  </a:ln>
                </p:spPr>
                <p:txBody>
                  <a:bodyPr wrap="none" anchor="ctr"/>
                  <a:lstStyle/>
                  <a:p>
                    <a:endParaRPr lang="zh-CN" altLang="en-US"/>
                  </a:p>
                </p:txBody>
              </p:sp>
              <p:sp>
                <p:nvSpPr>
                  <p:cNvPr id="21545" name="Line 41">
                    <a:extLst>
                      <a:ext uri="{FF2B5EF4-FFF2-40B4-BE49-F238E27FC236}">
                        <a16:creationId xmlns:a16="http://schemas.microsoft.com/office/drawing/2014/main" id="{744F3069-AB23-4726-8ADA-6AD787F78532}"/>
                      </a:ext>
                    </a:extLst>
                  </p:cNvPr>
                  <p:cNvSpPr>
                    <a:spLocks noChangeShapeType="1"/>
                  </p:cNvSpPr>
                  <p:nvPr/>
                </p:nvSpPr>
                <p:spPr bwMode="auto">
                  <a:xfrm>
                    <a:off x="144" y="48"/>
                    <a:ext cx="0" cy="19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46" name="Line 42">
                  <a:extLst>
                    <a:ext uri="{FF2B5EF4-FFF2-40B4-BE49-F238E27FC236}">
                      <a16:creationId xmlns:a16="http://schemas.microsoft.com/office/drawing/2014/main" id="{BD15A80C-80B2-4C06-B964-D579A647713E}"/>
                    </a:ext>
                  </a:extLst>
                </p:cNvPr>
                <p:cNvSpPr>
                  <a:spLocks noChangeShapeType="1"/>
                </p:cNvSpPr>
                <p:nvPr/>
              </p:nvSpPr>
              <p:spPr bwMode="auto">
                <a:xfrm>
                  <a:off x="48" y="144"/>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547" name="Group 43">
                <a:extLst>
                  <a:ext uri="{FF2B5EF4-FFF2-40B4-BE49-F238E27FC236}">
                    <a16:creationId xmlns:a16="http://schemas.microsoft.com/office/drawing/2014/main" id="{5FD53C9A-3F08-47DC-95C0-44D13BA34D05}"/>
                  </a:ext>
                </a:extLst>
              </p:cNvPr>
              <p:cNvGrpSpPr>
                <a:grpSpLocks/>
              </p:cNvGrpSpPr>
              <p:nvPr/>
            </p:nvGrpSpPr>
            <p:grpSpPr bwMode="auto">
              <a:xfrm>
                <a:off x="2736" y="480"/>
                <a:ext cx="288" cy="288"/>
                <a:chOff x="0" y="0"/>
                <a:chExt cx="288" cy="288"/>
              </a:xfrm>
            </p:grpSpPr>
            <p:grpSp>
              <p:nvGrpSpPr>
                <p:cNvPr id="21548" name="Group 44">
                  <a:extLst>
                    <a:ext uri="{FF2B5EF4-FFF2-40B4-BE49-F238E27FC236}">
                      <a16:creationId xmlns:a16="http://schemas.microsoft.com/office/drawing/2014/main" id="{51E6E540-D753-4F0A-AF20-674D4D1F2634}"/>
                    </a:ext>
                  </a:extLst>
                </p:cNvPr>
                <p:cNvGrpSpPr>
                  <a:grpSpLocks/>
                </p:cNvGrpSpPr>
                <p:nvPr/>
              </p:nvGrpSpPr>
              <p:grpSpPr bwMode="auto">
                <a:xfrm>
                  <a:off x="0" y="0"/>
                  <a:ext cx="288" cy="288"/>
                  <a:chOff x="0" y="0"/>
                  <a:chExt cx="288" cy="288"/>
                </a:xfrm>
              </p:grpSpPr>
              <p:sp>
                <p:nvSpPr>
                  <p:cNvPr id="21549" name="Oval 45">
                    <a:extLst>
                      <a:ext uri="{FF2B5EF4-FFF2-40B4-BE49-F238E27FC236}">
                        <a16:creationId xmlns:a16="http://schemas.microsoft.com/office/drawing/2014/main" id="{07AD4CC3-6483-48D4-8615-8A41AD3F587C}"/>
                      </a:ext>
                    </a:extLst>
                  </p:cNvPr>
                  <p:cNvSpPr>
                    <a:spLocks noChangeArrowheads="1"/>
                  </p:cNvSpPr>
                  <p:nvPr/>
                </p:nvSpPr>
                <p:spPr bwMode="auto">
                  <a:xfrm>
                    <a:off x="0" y="0"/>
                    <a:ext cx="288" cy="288"/>
                  </a:xfrm>
                  <a:prstGeom prst="ellipse">
                    <a:avLst/>
                  </a:prstGeom>
                  <a:solidFill>
                    <a:schemeClr val="bg1"/>
                  </a:solidFill>
                  <a:ln w="57150">
                    <a:solidFill>
                      <a:srgbClr val="FF0000"/>
                    </a:solidFill>
                    <a:round/>
                    <a:headEnd/>
                    <a:tailEnd/>
                  </a:ln>
                </p:spPr>
                <p:txBody>
                  <a:bodyPr wrap="none" anchor="ctr"/>
                  <a:lstStyle/>
                  <a:p>
                    <a:endParaRPr lang="zh-CN" altLang="en-US"/>
                  </a:p>
                </p:txBody>
              </p:sp>
              <p:sp>
                <p:nvSpPr>
                  <p:cNvPr id="21550" name="Line 46">
                    <a:extLst>
                      <a:ext uri="{FF2B5EF4-FFF2-40B4-BE49-F238E27FC236}">
                        <a16:creationId xmlns:a16="http://schemas.microsoft.com/office/drawing/2014/main" id="{3BE79850-EB5D-4269-97F3-833B10474871}"/>
                      </a:ext>
                    </a:extLst>
                  </p:cNvPr>
                  <p:cNvSpPr>
                    <a:spLocks noChangeShapeType="1"/>
                  </p:cNvSpPr>
                  <p:nvPr/>
                </p:nvSpPr>
                <p:spPr bwMode="auto">
                  <a:xfrm>
                    <a:off x="144" y="48"/>
                    <a:ext cx="0" cy="19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51" name="Line 47">
                  <a:extLst>
                    <a:ext uri="{FF2B5EF4-FFF2-40B4-BE49-F238E27FC236}">
                      <a16:creationId xmlns:a16="http://schemas.microsoft.com/office/drawing/2014/main" id="{C225A6A8-0E4B-4142-AF9E-A596461A8423}"/>
                    </a:ext>
                  </a:extLst>
                </p:cNvPr>
                <p:cNvSpPr>
                  <a:spLocks noChangeShapeType="1"/>
                </p:cNvSpPr>
                <p:nvPr/>
              </p:nvSpPr>
              <p:spPr bwMode="auto">
                <a:xfrm>
                  <a:off x="48" y="144"/>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552" name="Group 48">
                <a:extLst>
                  <a:ext uri="{FF2B5EF4-FFF2-40B4-BE49-F238E27FC236}">
                    <a16:creationId xmlns:a16="http://schemas.microsoft.com/office/drawing/2014/main" id="{B7B018F8-3369-48A6-91E2-3BE174127FBC}"/>
                  </a:ext>
                </a:extLst>
              </p:cNvPr>
              <p:cNvGrpSpPr>
                <a:grpSpLocks/>
              </p:cNvGrpSpPr>
              <p:nvPr/>
            </p:nvGrpSpPr>
            <p:grpSpPr bwMode="auto">
              <a:xfrm>
                <a:off x="3168" y="480"/>
                <a:ext cx="288" cy="288"/>
                <a:chOff x="0" y="0"/>
                <a:chExt cx="288" cy="288"/>
              </a:xfrm>
            </p:grpSpPr>
            <p:grpSp>
              <p:nvGrpSpPr>
                <p:cNvPr id="21553" name="Group 49">
                  <a:extLst>
                    <a:ext uri="{FF2B5EF4-FFF2-40B4-BE49-F238E27FC236}">
                      <a16:creationId xmlns:a16="http://schemas.microsoft.com/office/drawing/2014/main" id="{4E6430F1-0E5B-40DE-9751-13B219550B2A}"/>
                    </a:ext>
                  </a:extLst>
                </p:cNvPr>
                <p:cNvGrpSpPr>
                  <a:grpSpLocks/>
                </p:cNvGrpSpPr>
                <p:nvPr/>
              </p:nvGrpSpPr>
              <p:grpSpPr bwMode="auto">
                <a:xfrm>
                  <a:off x="0" y="0"/>
                  <a:ext cx="288" cy="288"/>
                  <a:chOff x="0" y="0"/>
                  <a:chExt cx="288" cy="288"/>
                </a:xfrm>
              </p:grpSpPr>
              <p:sp>
                <p:nvSpPr>
                  <p:cNvPr id="21554" name="Oval 50">
                    <a:extLst>
                      <a:ext uri="{FF2B5EF4-FFF2-40B4-BE49-F238E27FC236}">
                        <a16:creationId xmlns:a16="http://schemas.microsoft.com/office/drawing/2014/main" id="{1EAEAAC4-486B-43A0-80D4-9080442E7823}"/>
                      </a:ext>
                    </a:extLst>
                  </p:cNvPr>
                  <p:cNvSpPr>
                    <a:spLocks noChangeArrowheads="1"/>
                  </p:cNvSpPr>
                  <p:nvPr/>
                </p:nvSpPr>
                <p:spPr bwMode="auto">
                  <a:xfrm>
                    <a:off x="0" y="0"/>
                    <a:ext cx="288" cy="288"/>
                  </a:xfrm>
                  <a:prstGeom prst="ellipse">
                    <a:avLst/>
                  </a:prstGeom>
                  <a:solidFill>
                    <a:schemeClr val="bg1"/>
                  </a:solidFill>
                  <a:ln w="57150">
                    <a:solidFill>
                      <a:srgbClr val="FF0000"/>
                    </a:solidFill>
                    <a:round/>
                    <a:headEnd/>
                    <a:tailEnd/>
                  </a:ln>
                </p:spPr>
                <p:txBody>
                  <a:bodyPr wrap="none" anchor="ctr"/>
                  <a:lstStyle/>
                  <a:p>
                    <a:endParaRPr lang="zh-CN" altLang="en-US"/>
                  </a:p>
                </p:txBody>
              </p:sp>
              <p:sp>
                <p:nvSpPr>
                  <p:cNvPr id="21555" name="Line 51">
                    <a:extLst>
                      <a:ext uri="{FF2B5EF4-FFF2-40B4-BE49-F238E27FC236}">
                        <a16:creationId xmlns:a16="http://schemas.microsoft.com/office/drawing/2014/main" id="{8AD91DBC-F76D-48D2-B114-A3FAED31AF16}"/>
                      </a:ext>
                    </a:extLst>
                  </p:cNvPr>
                  <p:cNvSpPr>
                    <a:spLocks noChangeShapeType="1"/>
                  </p:cNvSpPr>
                  <p:nvPr/>
                </p:nvSpPr>
                <p:spPr bwMode="auto">
                  <a:xfrm>
                    <a:off x="144" y="48"/>
                    <a:ext cx="0" cy="19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56" name="Line 52">
                  <a:extLst>
                    <a:ext uri="{FF2B5EF4-FFF2-40B4-BE49-F238E27FC236}">
                      <a16:creationId xmlns:a16="http://schemas.microsoft.com/office/drawing/2014/main" id="{B31ABDF2-D4E9-48D8-9C0C-E9FD7A4542D4}"/>
                    </a:ext>
                  </a:extLst>
                </p:cNvPr>
                <p:cNvSpPr>
                  <a:spLocks noChangeShapeType="1"/>
                </p:cNvSpPr>
                <p:nvPr/>
              </p:nvSpPr>
              <p:spPr bwMode="auto">
                <a:xfrm>
                  <a:off x="48" y="144"/>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557" name="Group 53">
                <a:extLst>
                  <a:ext uri="{FF2B5EF4-FFF2-40B4-BE49-F238E27FC236}">
                    <a16:creationId xmlns:a16="http://schemas.microsoft.com/office/drawing/2014/main" id="{68C3166C-9161-4340-BA9F-C29159234957}"/>
                  </a:ext>
                </a:extLst>
              </p:cNvPr>
              <p:cNvGrpSpPr>
                <a:grpSpLocks/>
              </p:cNvGrpSpPr>
              <p:nvPr/>
            </p:nvGrpSpPr>
            <p:grpSpPr bwMode="auto">
              <a:xfrm>
                <a:off x="2736" y="864"/>
                <a:ext cx="288" cy="288"/>
                <a:chOff x="0" y="0"/>
                <a:chExt cx="288" cy="288"/>
              </a:xfrm>
            </p:grpSpPr>
            <p:grpSp>
              <p:nvGrpSpPr>
                <p:cNvPr id="21558" name="Group 54">
                  <a:extLst>
                    <a:ext uri="{FF2B5EF4-FFF2-40B4-BE49-F238E27FC236}">
                      <a16:creationId xmlns:a16="http://schemas.microsoft.com/office/drawing/2014/main" id="{146CE08A-8215-47AE-B158-CA07F5E695FC}"/>
                    </a:ext>
                  </a:extLst>
                </p:cNvPr>
                <p:cNvGrpSpPr>
                  <a:grpSpLocks/>
                </p:cNvGrpSpPr>
                <p:nvPr/>
              </p:nvGrpSpPr>
              <p:grpSpPr bwMode="auto">
                <a:xfrm>
                  <a:off x="0" y="0"/>
                  <a:ext cx="288" cy="288"/>
                  <a:chOff x="0" y="0"/>
                  <a:chExt cx="288" cy="288"/>
                </a:xfrm>
              </p:grpSpPr>
              <p:sp>
                <p:nvSpPr>
                  <p:cNvPr id="21559" name="Oval 55">
                    <a:extLst>
                      <a:ext uri="{FF2B5EF4-FFF2-40B4-BE49-F238E27FC236}">
                        <a16:creationId xmlns:a16="http://schemas.microsoft.com/office/drawing/2014/main" id="{316ED382-BD7E-45A2-9155-CA66819B9A3B}"/>
                      </a:ext>
                    </a:extLst>
                  </p:cNvPr>
                  <p:cNvSpPr>
                    <a:spLocks noChangeArrowheads="1"/>
                  </p:cNvSpPr>
                  <p:nvPr/>
                </p:nvSpPr>
                <p:spPr bwMode="auto">
                  <a:xfrm>
                    <a:off x="0" y="0"/>
                    <a:ext cx="288" cy="288"/>
                  </a:xfrm>
                  <a:prstGeom prst="ellipse">
                    <a:avLst/>
                  </a:prstGeom>
                  <a:solidFill>
                    <a:schemeClr val="bg1"/>
                  </a:solidFill>
                  <a:ln w="57150">
                    <a:solidFill>
                      <a:srgbClr val="FF0000"/>
                    </a:solidFill>
                    <a:round/>
                    <a:headEnd/>
                    <a:tailEnd/>
                  </a:ln>
                </p:spPr>
                <p:txBody>
                  <a:bodyPr wrap="none" anchor="ctr"/>
                  <a:lstStyle/>
                  <a:p>
                    <a:endParaRPr lang="zh-CN" altLang="en-US"/>
                  </a:p>
                </p:txBody>
              </p:sp>
              <p:sp>
                <p:nvSpPr>
                  <p:cNvPr id="21560" name="Line 56">
                    <a:extLst>
                      <a:ext uri="{FF2B5EF4-FFF2-40B4-BE49-F238E27FC236}">
                        <a16:creationId xmlns:a16="http://schemas.microsoft.com/office/drawing/2014/main" id="{18DDAC52-CD49-42FA-89C6-DD433BB7F02D}"/>
                      </a:ext>
                    </a:extLst>
                  </p:cNvPr>
                  <p:cNvSpPr>
                    <a:spLocks noChangeShapeType="1"/>
                  </p:cNvSpPr>
                  <p:nvPr/>
                </p:nvSpPr>
                <p:spPr bwMode="auto">
                  <a:xfrm>
                    <a:off x="144" y="48"/>
                    <a:ext cx="0" cy="19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61" name="Line 57">
                  <a:extLst>
                    <a:ext uri="{FF2B5EF4-FFF2-40B4-BE49-F238E27FC236}">
                      <a16:creationId xmlns:a16="http://schemas.microsoft.com/office/drawing/2014/main" id="{F8CA5924-F3F7-43B3-B822-E604E6A24434}"/>
                    </a:ext>
                  </a:extLst>
                </p:cNvPr>
                <p:cNvSpPr>
                  <a:spLocks noChangeShapeType="1"/>
                </p:cNvSpPr>
                <p:nvPr/>
              </p:nvSpPr>
              <p:spPr bwMode="auto">
                <a:xfrm>
                  <a:off x="48" y="144"/>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562" name="Group 58">
                <a:extLst>
                  <a:ext uri="{FF2B5EF4-FFF2-40B4-BE49-F238E27FC236}">
                    <a16:creationId xmlns:a16="http://schemas.microsoft.com/office/drawing/2014/main" id="{57BCDE20-10F3-4734-9295-B9ADDC3E5938}"/>
                  </a:ext>
                </a:extLst>
              </p:cNvPr>
              <p:cNvGrpSpPr>
                <a:grpSpLocks/>
              </p:cNvGrpSpPr>
              <p:nvPr/>
            </p:nvGrpSpPr>
            <p:grpSpPr bwMode="auto">
              <a:xfrm>
                <a:off x="3168" y="864"/>
                <a:ext cx="288" cy="288"/>
                <a:chOff x="0" y="0"/>
                <a:chExt cx="288" cy="288"/>
              </a:xfrm>
            </p:grpSpPr>
            <p:grpSp>
              <p:nvGrpSpPr>
                <p:cNvPr id="21563" name="Group 59">
                  <a:extLst>
                    <a:ext uri="{FF2B5EF4-FFF2-40B4-BE49-F238E27FC236}">
                      <a16:creationId xmlns:a16="http://schemas.microsoft.com/office/drawing/2014/main" id="{CD7F2D5F-2C22-45C2-8A3D-785E75C1F3BB}"/>
                    </a:ext>
                  </a:extLst>
                </p:cNvPr>
                <p:cNvGrpSpPr>
                  <a:grpSpLocks/>
                </p:cNvGrpSpPr>
                <p:nvPr/>
              </p:nvGrpSpPr>
              <p:grpSpPr bwMode="auto">
                <a:xfrm>
                  <a:off x="0" y="0"/>
                  <a:ext cx="288" cy="288"/>
                  <a:chOff x="0" y="0"/>
                  <a:chExt cx="288" cy="288"/>
                </a:xfrm>
              </p:grpSpPr>
              <p:sp>
                <p:nvSpPr>
                  <p:cNvPr id="21564" name="Oval 60">
                    <a:extLst>
                      <a:ext uri="{FF2B5EF4-FFF2-40B4-BE49-F238E27FC236}">
                        <a16:creationId xmlns:a16="http://schemas.microsoft.com/office/drawing/2014/main" id="{B0141DA6-3A2A-4436-B905-CA6405B682AF}"/>
                      </a:ext>
                    </a:extLst>
                  </p:cNvPr>
                  <p:cNvSpPr>
                    <a:spLocks noChangeArrowheads="1"/>
                  </p:cNvSpPr>
                  <p:nvPr/>
                </p:nvSpPr>
                <p:spPr bwMode="auto">
                  <a:xfrm>
                    <a:off x="0" y="0"/>
                    <a:ext cx="288" cy="288"/>
                  </a:xfrm>
                  <a:prstGeom prst="ellipse">
                    <a:avLst/>
                  </a:prstGeom>
                  <a:solidFill>
                    <a:schemeClr val="bg1"/>
                  </a:solidFill>
                  <a:ln w="57150">
                    <a:solidFill>
                      <a:srgbClr val="FF0000"/>
                    </a:solidFill>
                    <a:round/>
                    <a:headEnd/>
                    <a:tailEnd/>
                  </a:ln>
                </p:spPr>
                <p:txBody>
                  <a:bodyPr wrap="none" anchor="ctr"/>
                  <a:lstStyle/>
                  <a:p>
                    <a:endParaRPr lang="zh-CN" altLang="en-US"/>
                  </a:p>
                </p:txBody>
              </p:sp>
              <p:sp>
                <p:nvSpPr>
                  <p:cNvPr id="21565" name="Line 61">
                    <a:extLst>
                      <a:ext uri="{FF2B5EF4-FFF2-40B4-BE49-F238E27FC236}">
                        <a16:creationId xmlns:a16="http://schemas.microsoft.com/office/drawing/2014/main" id="{2F1B5869-1B4C-48D2-9076-9818157DFAAC}"/>
                      </a:ext>
                    </a:extLst>
                  </p:cNvPr>
                  <p:cNvSpPr>
                    <a:spLocks noChangeShapeType="1"/>
                  </p:cNvSpPr>
                  <p:nvPr/>
                </p:nvSpPr>
                <p:spPr bwMode="auto">
                  <a:xfrm>
                    <a:off x="144" y="48"/>
                    <a:ext cx="0" cy="19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66" name="Line 62">
                  <a:extLst>
                    <a:ext uri="{FF2B5EF4-FFF2-40B4-BE49-F238E27FC236}">
                      <a16:creationId xmlns:a16="http://schemas.microsoft.com/office/drawing/2014/main" id="{8B5EF499-5BED-4EEE-A9F9-5867B61A4E4F}"/>
                    </a:ext>
                  </a:extLst>
                </p:cNvPr>
                <p:cNvSpPr>
                  <a:spLocks noChangeShapeType="1"/>
                </p:cNvSpPr>
                <p:nvPr/>
              </p:nvSpPr>
              <p:spPr bwMode="auto">
                <a:xfrm>
                  <a:off x="48" y="144"/>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567" name="Group 63">
                <a:extLst>
                  <a:ext uri="{FF2B5EF4-FFF2-40B4-BE49-F238E27FC236}">
                    <a16:creationId xmlns:a16="http://schemas.microsoft.com/office/drawing/2014/main" id="{6E55CAEA-C0A1-4CC8-BD23-6B3213C8B2C8}"/>
                  </a:ext>
                </a:extLst>
              </p:cNvPr>
              <p:cNvGrpSpPr>
                <a:grpSpLocks/>
              </p:cNvGrpSpPr>
              <p:nvPr/>
            </p:nvGrpSpPr>
            <p:grpSpPr bwMode="auto">
              <a:xfrm>
                <a:off x="144" y="864"/>
                <a:ext cx="288" cy="288"/>
                <a:chOff x="0" y="0"/>
                <a:chExt cx="288" cy="288"/>
              </a:xfrm>
            </p:grpSpPr>
            <p:sp>
              <p:nvSpPr>
                <p:cNvPr id="21568" name="Oval 64">
                  <a:extLst>
                    <a:ext uri="{FF2B5EF4-FFF2-40B4-BE49-F238E27FC236}">
                      <a16:creationId xmlns:a16="http://schemas.microsoft.com/office/drawing/2014/main" id="{6C24989A-5A0E-415E-A82E-B2542C73A0A4}"/>
                    </a:ext>
                  </a:extLst>
                </p:cNvPr>
                <p:cNvSpPr>
                  <a:spLocks noChangeArrowheads="1"/>
                </p:cNvSpPr>
                <p:nvPr/>
              </p:nvSpPr>
              <p:spPr bwMode="auto">
                <a:xfrm>
                  <a:off x="0" y="0"/>
                  <a:ext cx="288" cy="288"/>
                </a:xfrm>
                <a:prstGeom prst="ellipse">
                  <a:avLst/>
                </a:prstGeom>
                <a:solidFill>
                  <a:schemeClr val="bg1"/>
                </a:solidFill>
                <a:ln w="57150">
                  <a:solidFill>
                    <a:srgbClr val="0000FF"/>
                  </a:solidFill>
                  <a:round/>
                  <a:headEnd/>
                  <a:tailEnd/>
                </a:ln>
              </p:spPr>
              <p:txBody>
                <a:bodyPr wrap="none" anchor="ctr"/>
                <a:lstStyle/>
                <a:p>
                  <a:endParaRPr lang="zh-CN" altLang="en-US"/>
                </a:p>
              </p:txBody>
            </p:sp>
            <p:sp>
              <p:nvSpPr>
                <p:cNvPr id="21569" name="Line 65">
                  <a:extLst>
                    <a:ext uri="{FF2B5EF4-FFF2-40B4-BE49-F238E27FC236}">
                      <a16:creationId xmlns:a16="http://schemas.microsoft.com/office/drawing/2014/main" id="{D92A3E0D-D8C6-47FB-9BD1-737909CBB98C}"/>
                    </a:ext>
                  </a:extLst>
                </p:cNvPr>
                <p:cNvSpPr>
                  <a:spLocks noChangeShapeType="1"/>
                </p:cNvSpPr>
                <p:nvPr/>
              </p:nvSpPr>
              <p:spPr bwMode="auto">
                <a:xfrm>
                  <a:off x="48" y="144"/>
                  <a:ext cx="192"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570" name="Group 66">
                <a:extLst>
                  <a:ext uri="{FF2B5EF4-FFF2-40B4-BE49-F238E27FC236}">
                    <a16:creationId xmlns:a16="http://schemas.microsoft.com/office/drawing/2014/main" id="{86B407A6-A740-4D4B-B0A4-5652AC4CAEE6}"/>
                  </a:ext>
                </a:extLst>
              </p:cNvPr>
              <p:cNvGrpSpPr>
                <a:grpSpLocks/>
              </p:cNvGrpSpPr>
              <p:nvPr/>
            </p:nvGrpSpPr>
            <p:grpSpPr bwMode="auto">
              <a:xfrm>
                <a:off x="576" y="864"/>
                <a:ext cx="288" cy="288"/>
                <a:chOff x="0" y="0"/>
                <a:chExt cx="288" cy="288"/>
              </a:xfrm>
            </p:grpSpPr>
            <p:sp>
              <p:nvSpPr>
                <p:cNvPr id="21571" name="Oval 67">
                  <a:extLst>
                    <a:ext uri="{FF2B5EF4-FFF2-40B4-BE49-F238E27FC236}">
                      <a16:creationId xmlns:a16="http://schemas.microsoft.com/office/drawing/2014/main" id="{DB11A1F0-F572-4554-9E41-9C81BEE30751}"/>
                    </a:ext>
                  </a:extLst>
                </p:cNvPr>
                <p:cNvSpPr>
                  <a:spLocks noChangeArrowheads="1"/>
                </p:cNvSpPr>
                <p:nvPr/>
              </p:nvSpPr>
              <p:spPr bwMode="auto">
                <a:xfrm>
                  <a:off x="0" y="0"/>
                  <a:ext cx="288" cy="288"/>
                </a:xfrm>
                <a:prstGeom prst="ellipse">
                  <a:avLst/>
                </a:prstGeom>
                <a:solidFill>
                  <a:schemeClr val="bg1"/>
                </a:solidFill>
                <a:ln w="57150">
                  <a:solidFill>
                    <a:srgbClr val="0000FF"/>
                  </a:solidFill>
                  <a:round/>
                  <a:headEnd/>
                  <a:tailEnd/>
                </a:ln>
              </p:spPr>
              <p:txBody>
                <a:bodyPr wrap="none" anchor="ctr"/>
                <a:lstStyle/>
                <a:p>
                  <a:endParaRPr lang="zh-CN" altLang="en-US"/>
                </a:p>
              </p:txBody>
            </p:sp>
            <p:sp>
              <p:nvSpPr>
                <p:cNvPr id="21572" name="Line 68">
                  <a:extLst>
                    <a:ext uri="{FF2B5EF4-FFF2-40B4-BE49-F238E27FC236}">
                      <a16:creationId xmlns:a16="http://schemas.microsoft.com/office/drawing/2014/main" id="{F7F5E8BA-086D-404C-822F-F7F0559B099F}"/>
                    </a:ext>
                  </a:extLst>
                </p:cNvPr>
                <p:cNvSpPr>
                  <a:spLocks noChangeShapeType="1"/>
                </p:cNvSpPr>
                <p:nvPr/>
              </p:nvSpPr>
              <p:spPr bwMode="auto">
                <a:xfrm>
                  <a:off x="48" y="144"/>
                  <a:ext cx="192"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73" name="Rectangle 69">
                <a:extLst>
                  <a:ext uri="{FF2B5EF4-FFF2-40B4-BE49-F238E27FC236}">
                    <a16:creationId xmlns:a16="http://schemas.microsoft.com/office/drawing/2014/main" id="{2A06BB17-0F10-4032-A693-09BDF077B9C4}"/>
                  </a:ext>
                </a:extLst>
              </p:cNvPr>
              <p:cNvSpPr>
                <a:spLocks noChangeArrowheads="1"/>
              </p:cNvSpPr>
              <p:nvPr/>
            </p:nvSpPr>
            <p:spPr bwMode="auto">
              <a:xfrm>
                <a:off x="0" y="0"/>
                <a:ext cx="3600" cy="129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21574" name="Group 70">
                <a:extLst>
                  <a:ext uri="{FF2B5EF4-FFF2-40B4-BE49-F238E27FC236}">
                    <a16:creationId xmlns:a16="http://schemas.microsoft.com/office/drawing/2014/main" id="{0C082B7E-9324-4D2B-A0BD-CD377055B69C}"/>
                  </a:ext>
                </a:extLst>
              </p:cNvPr>
              <p:cNvGrpSpPr>
                <a:grpSpLocks/>
              </p:cNvGrpSpPr>
              <p:nvPr/>
            </p:nvGrpSpPr>
            <p:grpSpPr bwMode="auto">
              <a:xfrm>
                <a:off x="960" y="9"/>
                <a:ext cx="1680" cy="1296"/>
                <a:chOff x="0" y="0"/>
                <a:chExt cx="1680" cy="1296"/>
              </a:xfrm>
            </p:grpSpPr>
            <p:grpSp>
              <p:nvGrpSpPr>
                <p:cNvPr id="21575" name="Group 71">
                  <a:extLst>
                    <a:ext uri="{FF2B5EF4-FFF2-40B4-BE49-F238E27FC236}">
                      <a16:creationId xmlns:a16="http://schemas.microsoft.com/office/drawing/2014/main" id="{B523C909-2F2D-49F8-AED6-801EC55CF642}"/>
                    </a:ext>
                  </a:extLst>
                </p:cNvPr>
                <p:cNvGrpSpPr>
                  <a:grpSpLocks/>
                </p:cNvGrpSpPr>
                <p:nvPr/>
              </p:nvGrpSpPr>
              <p:grpSpPr bwMode="auto">
                <a:xfrm>
                  <a:off x="480" y="96"/>
                  <a:ext cx="288" cy="288"/>
                  <a:chOff x="0" y="0"/>
                  <a:chExt cx="288" cy="288"/>
                </a:xfrm>
              </p:grpSpPr>
              <p:sp>
                <p:nvSpPr>
                  <p:cNvPr id="21576" name="Oval 72">
                    <a:extLst>
                      <a:ext uri="{FF2B5EF4-FFF2-40B4-BE49-F238E27FC236}">
                        <a16:creationId xmlns:a16="http://schemas.microsoft.com/office/drawing/2014/main" id="{4C77A794-B1CC-4EC7-8184-1E1A53E1D5B3}"/>
                      </a:ext>
                    </a:extLst>
                  </p:cNvPr>
                  <p:cNvSpPr>
                    <a:spLocks noChangeArrowheads="1"/>
                  </p:cNvSpPr>
                  <p:nvPr/>
                </p:nvSpPr>
                <p:spPr bwMode="auto">
                  <a:xfrm>
                    <a:off x="0" y="0"/>
                    <a:ext cx="288" cy="288"/>
                  </a:xfrm>
                  <a:prstGeom prst="ellipse">
                    <a:avLst/>
                  </a:prstGeom>
                  <a:noFill/>
                  <a:ln w="571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77" name="Line 73">
                    <a:extLst>
                      <a:ext uri="{FF2B5EF4-FFF2-40B4-BE49-F238E27FC236}">
                        <a16:creationId xmlns:a16="http://schemas.microsoft.com/office/drawing/2014/main" id="{4BAECE75-300E-4219-87BF-38376837AE43}"/>
                      </a:ext>
                    </a:extLst>
                  </p:cNvPr>
                  <p:cNvSpPr>
                    <a:spLocks noChangeShapeType="1"/>
                  </p:cNvSpPr>
                  <p:nvPr/>
                </p:nvSpPr>
                <p:spPr bwMode="auto">
                  <a:xfrm>
                    <a:off x="48" y="144"/>
                    <a:ext cx="192"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578" name="Group 74">
                  <a:extLst>
                    <a:ext uri="{FF2B5EF4-FFF2-40B4-BE49-F238E27FC236}">
                      <a16:creationId xmlns:a16="http://schemas.microsoft.com/office/drawing/2014/main" id="{BC007DD9-2FD7-4F51-9209-F67270958D17}"/>
                    </a:ext>
                  </a:extLst>
                </p:cNvPr>
                <p:cNvGrpSpPr>
                  <a:grpSpLocks/>
                </p:cNvGrpSpPr>
                <p:nvPr/>
              </p:nvGrpSpPr>
              <p:grpSpPr bwMode="auto">
                <a:xfrm>
                  <a:off x="48" y="480"/>
                  <a:ext cx="288" cy="288"/>
                  <a:chOff x="0" y="0"/>
                  <a:chExt cx="288" cy="288"/>
                </a:xfrm>
              </p:grpSpPr>
              <p:sp>
                <p:nvSpPr>
                  <p:cNvPr id="21579" name="Oval 75">
                    <a:extLst>
                      <a:ext uri="{FF2B5EF4-FFF2-40B4-BE49-F238E27FC236}">
                        <a16:creationId xmlns:a16="http://schemas.microsoft.com/office/drawing/2014/main" id="{C0A98F75-F12F-4A90-AA8D-337EE5DF8477}"/>
                      </a:ext>
                    </a:extLst>
                  </p:cNvPr>
                  <p:cNvSpPr>
                    <a:spLocks noChangeArrowheads="1"/>
                  </p:cNvSpPr>
                  <p:nvPr/>
                </p:nvSpPr>
                <p:spPr bwMode="auto">
                  <a:xfrm>
                    <a:off x="0" y="0"/>
                    <a:ext cx="288" cy="288"/>
                  </a:xfrm>
                  <a:prstGeom prst="ellipse">
                    <a:avLst/>
                  </a:prstGeom>
                  <a:noFill/>
                  <a:ln w="571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80" name="Line 76">
                    <a:extLst>
                      <a:ext uri="{FF2B5EF4-FFF2-40B4-BE49-F238E27FC236}">
                        <a16:creationId xmlns:a16="http://schemas.microsoft.com/office/drawing/2014/main" id="{C26678BF-2072-425D-AF5B-C90D5AD82E18}"/>
                      </a:ext>
                    </a:extLst>
                  </p:cNvPr>
                  <p:cNvSpPr>
                    <a:spLocks noChangeShapeType="1"/>
                  </p:cNvSpPr>
                  <p:nvPr/>
                </p:nvSpPr>
                <p:spPr bwMode="auto">
                  <a:xfrm>
                    <a:off x="48" y="144"/>
                    <a:ext cx="192"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581" name="Group 77">
                  <a:extLst>
                    <a:ext uri="{FF2B5EF4-FFF2-40B4-BE49-F238E27FC236}">
                      <a16:creationId xmlns:a16="http://schemas.microsoft.com/office/drawing/2014/main" id="{5FAF47CE-7C95-42F4-8ED8-D49F698F4CB5}"/>
                    </a:ext>
                  </a:extLst>
                </p:cNvPr>
                <p:cNvGrpSpPr>
                  <a:grpSpLocks/>
                </p:cNvGrpSpPr>
                <p:nvPr/>
              </p:nvGrpSpPr>
              <p:grpSpPr bwMode="auto">
                <a:xfrm>
                  <a:off x="48" y="96"/>
                  <a:ext cx="288" cy="288"/>
                  <a:chOff x="0" y="0"/>
                  <a:chExt cx="288" cy="288"/>
                </a:xfrm>
              </p:grpSpPr>
              <p:sp>
                <p:nvSpPr>
                  <p:cNvPr id="21582" name="Oval 78">
                    <a:extLst>
                      <a:ext uri="{FF2B5EF4-FFF2-40B4-BE49-F238E27FC236}">
                        <a16:creationId xmlns:a16="http://schemas.microsoft.com/office/drawing/2014/main" id="{6BB9469F-C493-431D-8525-1E9AC75C163F}"/>
                      </a:ext>
                    </a:extLst>
                  </p:cNvPr>
                  <p:cNvSpPr>
                    <a:spLocks noChangeArrowheads="1"/>
                  </p:cNvSpPr>
                  <p:nvPr/>
                </p:nvSpPr>
                <p:spPr bwMode="auto">
                  <a:xfrm>
                    <a:off x="0" y="0"/>
                    <a:ext cx="288" cy="288"/>
                  </a:xfrm>
                  <a:prstGeom prst="ellipse">
                    <a:avLst/>
                  </a:prstGeom>
                  <a:noFill/>
                  <a:ln w="571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83" name="Line 79">
                    <a:extLst>
                      <a:ext uri="{FF2B5EF4-FFF2-40B4-BE49-F238E27FC236}">
                        <a16:creationId xmlns:a16="http://schemas.microsoft.com/office/drawing/2014/main" id="{850BA625-6D69-4BD9-A9ED-B6318BE1B116}"/>
                      </a:ext>
                    </a:extLst>
                  </p:cNvPr>
                  <p:cNvSpPr>
                    <a:spLocks noChangeShapeType="1"/>
                  </p:cNvSpPr>
                  <p:nvPr/>
                </p:nvSpPr>
                <p:spPr bwMode="auto">
                  <a:xfrm>
                    <a:off x="48" y="144"/>
                    <a:ext cx="192"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584" name="Group 80">
                  <a:extLst>
                    <a:ext uri="{FF2B5EF4-FFF2-40B4-BE49-F238E27FC236}">
                      <a16:creationId xmlns:a16="http://schemas.microsoft.com/office/drawing/2014/main" id="{5408C28A-2BE4-45A2-BF28-BC40DBC1F5F9}"/>
                    </a:ext>
                  </a:extLst>
                </p:cNvPr>
                <p:cNvGrpSpPr>
                  <a:grpSpLocks/>
                </p:cNvGrpSpPr>
                <p:nvPr/>
              </p:nvGrpSpPr>
              <p:grpSpPr bwMode="auto">
                <a:xfrm>
                  <a:off x="480" y="480"/>
                  <a:ext cx="288" cy="288"/>
                  <a:chOff x="0" y="0"/>
                  <a:chExt cx="288" cy="288"/>
                </a:xfrm>
              </p:grpSpPr>
              <p:sp>
                <p:nvSpPr>
                  <p:cNvPr id="21585" name="Oval 81">
                    <a:extLst>
                      <a:ext uri="{FF2B5EF4-FFF2-40B4-BE49-F238E27FC236}">
                        <a16:creationId xmlns:a16="http://schemas.microsoft.com/office/drawing/2014/main" id="{710D7F60-471F-48C9-8B5D-5BB32E3F0D55}"/>
                      </a:ext>
                    </a:extLst>
                  </p:cNvPr>
                  <p:cNvSpPr>
                    <a:spLocks noChangeArrowheads="1"/>
                  </p:cNvSpPr>
                  <p:nvPr/>
                </p:nvSpPr>
                <p:spPr bwMode="auto">
                  <a:xfrm>
                    <a:off x="0" y="0"/>
                    <a:ext cx="288" cy="288"/>
                  </a:xfrm>
                  <a:prstGeom prst="ellipse">
                    <a:avLst/>
                  </a:prstGeom>
                  <a:noFill/>
                  <a:ln w="571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86" name="Line 82">
                    <a:extLst>
                      <a:ext uri="{FF2B5EF4-FFF2-40B4-BE49-F238E27FC236}">
                        <a16:creationId xmlns:a16="http://schemas.microsoft.com/office/drawing/2014/main" id="{8C4EDF89-E13E-4B97-815B-693EBB1DFB8A}"/>
                      </a:ext>
                    </a:extLst>
                  </p:cNvPr>
                  <p:cNvSpPr>
                    <a:spLocks noChangeShapeType="1"/>
                  </p:cNvSpPr>
                  <p:nvPr/>
                </p:nvSpPr>
                <p:spPr bwMode="auto">
                  <a:xfrm>
                    <a:off x="48" y="144"/>
                    <a:ext cx="192"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587" name="Group 83">
                  <a:extLst>
                    <a:ext uri="{FF2B5EF4-FFF2-40B4-BE49-F238E27FC236}">
                      <a16:creationId xmlns:a16="http://schemas.microsoft.com/office/drawing/2014/main" id="{71B8AD45-BD14-4A4D-8CE1-99B34073C0BB}"/>
                    </a:ext>
                  </a:extLst>
                </p:cNvPr>
                <p:cNvGrpSpPr>
                  <a:grpSpLocks/>
                </p:cNvGrpSpPr>
                <p:nvPr/>
              </p:nvGrpSpPr>
              <p:grpSpPr bwMode="auto">
                <a:xfrm>
                  <a:off x="912" y="96"/>
                  <a:ext cx="288" cy="288"/>
                  <a:chOff x="0" y="0"/>
                  <a:chExt cx="288" cy="288"/>
                </a:xfrm>
              </p:grpSpPr>
              <p:grpSp>
                <p:nvGrpSpPr>
                  <p:cNvPr id="21588" name="Group 84">
                    <a:extLst>
                      <a:ext uri="{FF2B5EF4-FFF2-40B4-BE49-F238E27FC236}">
                        <a16:creationId xmlns:a16="http://schemas.microsoft.com/office/drawing/2014/main" id="{23360351-1AB6-4B73-98B2-FA5CB7BDE372}"/>
                      </a:ext>
                    </a:extLst>
                  </p:cNvPr>
                  <p:cNvGrpSpPr>
                    <a:grpSpLocks/>
                  </p:cNvGrpSpPr>
                  <p:nvPr/>
                </p:nvGrpSpPr>
                <p:grpSpPr bwMode="auto">
                  <a:xfrm>
                    <a:off x="0" y="0"/>
                    <a:ext cx="288" cy="288"/>
                    <a:chOff x="0" y="0"/>
                    <a:chExt cx="288" cy="288"/>
                  </a:xfrm>
                </p:grpSpPr>
                <p:sp>
                  <p:nvSpPr>
                    <p:cNvPr id="21589" name="Oval 85">
                      <a:extLst>
                        <a:ext uri="{FF2B5EF4-FFF2-40B4-BE49-F238E27FC236}">
                          <a16:creationId xmlns:a16="http://schemas.microsoft.com/office/drawing/2014/main" id="{8D686044-29D6-4C29-8F31-FA5D9FFD80CB}"/>
                        </a:ext>
                      </a:extLst>
                    </p:cNvPr>
                    <p:cNvSpPr>
                      <a:spLocks noChangeArrowheads="1"/>
                    </p:cNvSpPr>
                    <p:nvPr/>
                  </p:nvSpPr>
                  <p:spPr bwMode="auto">
                    <a:xfrm>
                      <a:off x="0" y="0"/>
                      <a:ext cx="288" cy="288"/>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90" name="Line 86">
                      <a:extLst>
                        <a:ext uri="{FF2B5EF4-FFF2-40B4-BE49-F238E27FC236}">
                          <a16:creationId xmlns:a16="http://schemas.microsoft.com/office/drawing/2014/main" id="{9695FF5F-CA3D-4AF2-ADB1-5820E3AAF50E}"/>
                        </a:ext>
                      </a:extLst>
                    </p:cNvPr>
                    <p:cNvSpPr>
                      <a:spLocks noChangeShapeType="1"/>
                    </p:cNvSpPr>
                    <p:nvPr/>
                  </p:nvSpPr>
                  <p:spPr bwMode="auto">
                    <a:xfrm>
                      <a:off x="144" y="48"/>
                      <a:ext cx="0" cy="19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91" name="Line 87">
                    <a:extLst>
                      <a:ext uri="{FF2B5EF4-FFF2-40B4-BE49-F238E27FC236}">
                        <a16:creationId xmlns:a16="http://schemas.microsoft.com/office/drawing/2014/main" id="{836E9415-4CC8-44AC-8350-FFA1BD8336C4}"/>
                      </a:ext>
                    </a:extLst>
                  </p:cNvPr>
                  <p:cNvSpPr>
                    <a:spLocks noChangeShapeType="1"/>
                  </p:cNvSpPr>
                  <p:nvPr/>
                </p:nvSpPr>
                <p:spPr bwMode="auto">
                  <a:xfrm>
                    <a:off x="48" y="144"/>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88">
                  <a:extLst>
                    <a:ext uri="{FF2B5EF4-FFF2-40B4-BE49-F238E27FC236}">
                      <a16:creationId xmlns:a16="http://schemas.microsoft.com/office/drawing/2014/main" id="{A7070909-CB4F-4418-9312-763254DBB516}"/>
                    </a:ext>
                  </a:extLst>
                </p:cNvPr>
                <p:cNvGrpSpPr>
                  <a:grpSpLocks/>
                </p:cNvGrpSpPr>
                <p:nvPr/>
              </p:nvGrpSpPr>
              <p:grpSpPr bwMode="auto">
                <a:xfrm>
                  <a:off x="912" y="480"/>
                  <a:ext cx="288" cy="288"/>
                  <a:chOff x="0" y="0"/>
                  <a:chExt cx="288" cy="288"/>
                </a:xfrm>
              </p:grpSpPr>
              <p:grpSp>
                <p:nvGrpSpPr>
                  <p:cNvPr id="21593" name="Group 89">
                    <a:extLst>
                      <a:ext uri="{FF2B5EF4-FFF2-40B4-BE49-F238E27FC236}">
                        <a16:creationId xmlns:a16="http://schemas.microsoft.com/office/drawing/2014/main" id="{545B7ACA-7DE7-45CF-B6BA-BF6B36240F1A}"/>
                      </a:ext>
                    </a:extLst>
                  </p:cNvPr>
                  <p:cNvGrpSpPr>
                    <a:grpSpLocks/>
                  </p:cNvGrpSpPr>
                  <p:nvPr/>
                </p:nvGrpSpPr>
                <p:grpSpPr bwMode="auto">
                  <a:xfrm>
                    <a:off x="0" y="0"/>
                    <a:ext cx="288" cy="288"/>
                    <a:chOff x="0" y="0"/>
                    <a:chExt cx="288" cy="288"/>
                  </a:xfrm>
                </p:grpSpPr>
                <p:sp>
                  <p:nvSpPr>
                    <p:cNvPr id="21594" name="Oval 90">
                      <a:extLst>
                        <a:ext uri="{FF2B5EF4-FFF2-40B4-BE49-F238E27FC236}">
                          <a16:creationId xmlns:a16="http://schemas.microsoft.com/office/drawing/2014/main" id="{C3F02E06-3206-4854-846B-2168EA6CFBE3}"/>
                        </a:ext>
                      </a:extLst>
                    </p:cNvPr>
                    <p:cNvSpPr>
                      <a:spLocks noChangeArrowheads="1"/>
                    </p:cNvSpPr>
                    <p:nvPr/>
                  </p:nvSpPr>
                  <p:spPr bwMode="auto">
                    <a:xfrm>
                      <a:off x="0" y="0"/>
                      <a:ext cx="288" cy="288"/>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95" name="Line 91">
                      <a:extLst>
                        <a:ext uri="{FF2B5EF4-FFF2-40B4-BE49-F238E27FC236}">
                          <a16:creationId xmlns:a16="http://schemas.microsoft.com/office/drawing/2014/main" id="{BE19530B-C0DD-4CC7-8734-DD0D8B1718F8}"/>
                        </a:ext>
                      </a:extLst>
                    </p:cNvPr>
                    <p:cNvSpPr>
                      <a:spLocks noChangeShapeType="1"/>
                    </p:cNvSpPr>
                    <p:nvPr/>
                  </p:nvSpPr>
                  <p:spPr bwMode="auto">
                    <a:xfrm>
                      <a:off x="144" y="48"/>
                      <a:ext cx="0" cy="19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96" name="Line 92">
                    <a:extLst>
                      <a:ext uri="{FF2B5EF4-FFF2-40B4-BE49-F238E27FC236}">
                        <a16:creationId xmlns:a16="http://schemas.microsoft.com/office/drawing/2014/main" id="{577280EB-9D53-4BEA-BE8B-717B10871B58}"/>
                      </a:ext>
                    </a:extLst>
                  </p:cNvPr>
                  <p:cNvSpPr>
                    <a:spLocks noChangeShapeType="1"/>
                  </p:cNvSpPr>
                  <p:nvPr/>
                </p:nvSpPr>
                <p:spPr bwMode="auto">
                  <a:xfrm>
                    <a:off x="48" y="144"/>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597" name="Group 93">
                  <a:extLst>
                    <a:ext uri="{FF2B5EF4-FFF2-40B4-BE49-F238E27FC236}">
                      <a16:creationId xmlns:a16="http://schemas.microsoft.com/office/drawing/2014/main" id="{E6A9965E-7913-4997-B07A-74249AC2FA75}"/>
                    </a:ext>
                  </a:extLst>
                </p:cNvPr>
                <p:cNvGrpSpPr>
                  <a:grpSpLocks/>
                </p:cNvGrpSpPr>
                <p:nvPr/>
              </p:nvGrpSpPr>
              <p:grpSpPr bwMode="auto">
                <a:xfrm>
                  <a:off x="1344" y="96"/>
                  <a:ext cx="288" cy="288"/>
                  <a:chOff x="0" y="0"/>
                  <a:chExt cx="288" cy="288"/>
                </a:xfrm>
              </p:grpSpPr>
              <p:grpSp>
                <p:nvGrpSpPr>
                  <p:cNvPr id="21598" name="Group 94">
                    <a:extLst>
                      <a:ext uri="{FF2B5EF4-FFF2-40B4-BE49-F238E27FC236}">
                        <a16:creationId xmlns:a16="http://schemas.microsoft.com/office/drawing/2014/main" id="{501AC7D5-1309-4EEA-889F-75AD01727B58}"/>
                      </a:ext>
                    </a:extLst>
                  </p:cNvPr>
                  <p:cNvGrpSpPr>
                    <a:grpSpLocks/>
                  </p:cNvGrpSpPr>
                  <p:nvPr/>
                </p:nvGrpSpPr>
                <p:grpSpPr bwMode="auto">
                  <a:xfrm>
                    <a:off x="0" y="0"/>
                    <a:ext cx="288" cy="288"/>
                    <a:chOff x="0" y="0"/>
                    <a:chExt cx="288" cy="288"/>
                  </a:xfrm>
                </p:grpSpPr>
                <p:sp>
                  <p:nvSpPr>
                    <p:cNvPr id="21599" name="Oval 95">
                      <a:extLst>
                        <a:ext uri="{FF2B5EF4-FFF2-40B4-BE49-F238E27FC236}">
                          <a16:creationId xmlns:a16="http://schemas.microsoft.com/office/drawing/2014/main" id="{727C9EDB-570D-44B7-A57E-520FA4501492}"/>
                        </a:ext>
                      </a:extLst>
                    </p:cNvPr>
                    <p:cNvSpPr>
                      <a:spLocks noChangeArrowheads="1"/>
                    </p:cNvSpPr>
                    <p:nvPr/>
                  </p:nvSpPr>
                  <p:spPr bwMode="auto">
                    <a:xfrm>
                      <a:off x="0" y="0"/>
                      <a:ext cx="288" cy="288"/>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600" name="Line 96">
                      <a:extLst>
                        <a:ext uri="{FF2B5EF4-FFF2-40B4-BE49-F238E27FC236}">
                          <a16:creationId xmlns:a16="http://schemas.microsoft.com/office/drawing/2014/main" id="{5E931651-58EE-4F40-AAB4-4B97D0EB87FC}"/>
                        </a:ext>
                      </a:extLst>
                    </p:cNvPr>
                    <p:cNvSpPr>
                      <a:spLocks noChangeShapeType="1"/>
                    </p:cNvSpPr>
                    <p:nvPr/>
                  </p:nvSpPr>
                  <p:spPr bwMode="auto">
                    <a:xfrm>
                      <a:off x="144" y="48"/>
                      <a:ext cx="0" cy="19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601" name="Line 97">
                    <a:extLst>
                      <a:ext uri="{FF2B5EF4-FFF2-40B4-BE49-F238E27FC236}">
                        <a16:creationId xmlns:a16="http://schemas.microsoft.com/office/drawing/2014/main" id="{D2856053-D21E-429D-841E-37EC68B58C63}"/>
                      </a:ext>
                    </a:extLst>
                  </p:cNvPr>
                  <p:cNvSpPr>
                    <a:spLocks noChangeShapeType="1"/>
                  </p:cNvSpPr>
                  <p:nvPr/>
                </p:nvSpPr>
                <p:spPr bwMode="auto">
                  <a:xfrm>
                    <a:off x="48" y="144"/>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602" name="Group 98">
                  <a:extLst>
                    <a:ext uri="{FF2B5EF4-FFF2-40B4-BE49-F238E27FC236}">
                      <a16:creationId xmlns:a16="http://schemas.microsoft.com/office/drawing/2014/main" id="{317B9A3D-23D0-4A22-936E-B4232E54081F}"/>
                    </a:ext>
                  </a:extLst>
                </p:cNvPr>
                <p:cNvGrpSpPr>
                  <a:grpSpLocks/>
                </p:cNvGrpSpPr>
                <p:nvPr/>
              </p:nvGrpSpPr>
              <p:grpSpPr bwMode="auto">
                <a:xfrm>
                  <a:off x="1344" y="480"/>
                  <a:ext cx="288" cy="288"/>
                  <a:chOff x="0" y="0"/>
                  <a:chExt cx="288" cy="288"/>
                </a:xfrm>
              </p:grpSpPr>
              <p:grpSp>
                <p:nvGrpSpPr>
                  <p:cNvPr id="21603" name="Group 99">
                    <a:extLst>
                      <a:ext uri="{FF2B5EF4-FFF2-40B4-BE49-F238E27FC236}">
                        <a16:creationId xmlns:a16="http://schemas.microsoft.com/office/drawing/2014/main" id="{EDEC9590-0AD0-4938-9388-6BC4C9927A8B}"/>
                      </a:ext>
                    </a:extLst>
                  </p:cNvPr>
                  <p:cNvGrpSpPr>
                    <a:grpSpLocks/>
                  </p:cNvGrpSpPr>
                  <p:nvPr/>
                </p:nvGrpSpPr>
                <p:grpSpPr bwMode="auto">
                  <a:xfrm>
                    <a:off x="0" y="0"/>
                    <a:ext cx="288" cy="288"/>
                    <a:chOff x="0" y="0"/>
                    <a:chExt cx="288" cy="288"/>
                  </a:xfrm>
                </p:grpSpPr>
                <p:sp>
                  <p:nvSpPr>
                    <p:cNvPr id="21604" name="Oval 100">
                      <a:extLst>
                        <a:ext uri="{FF2B5EF4-FFF2-40B4-BE49-F238E27FC236}">
                          <a16:creationId xmlns:a16="http://schemas.microsoft.com/office/drawing/2014/main" id="{669412CA-0643-4012-92E2-74C44300FF40}"/>
                        </a:ext>
                      </a:extLst>
                    </p:cNvPr>
                    <p:cNvSpPr>
                      <a:spLocks noChangeArrowheads="1"/>
                    </p:cNvSpPr>
                    <p:nvPr/>
                  </p:nvSpPr>
                  <p:spPr bwMode="auto">
                    <a:xfrm>
                      <a:off x="0" y="0"/>
                      <a:ext cx="288" cy="288"/>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605" name="Line 101">
                      <a:extLst>
                        <a:ext uri="{FF2B5EF4-FFF2-40B4-BE49-F238E27FC236}">
                          <a16:creationId xmlns:a16="http://schemas.microsoft.com/office/drawing/2014/main" id="{FC711FA2-B685-4076-ADC9-2E2A9F20613C}"/>
                        </a:ext>
                      </a:extLst>
                    </p:cNvPr>
                    <p:cNvSpPr>
                      <a:spLocks noChangeShapeType="1"/>
                    </p:cNvSpPr>
                    <p:nvPr/>
                  </p:nvSpPr>
                  <p:spPr bwMode="auto">
                    <a:xfrm>
                      <a:off x="144" y="48"/>
                      <a:ext cx="0" cy="19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606" name="Line 102">
                    <a:extLst>
                      <a:ext uri="{FF2B5EF4-FFF2-40B4-BE49-F238E27FC236}">
                        <a16:creationId xmlns:a16="http://schemas.microsoft.com/office/drawing/2014/main" id="{B137D900-38C9-49B4-A529-FB445C1B4517}"/>
                      </a:ext>
                    </a:extLst>
                  </p:cNvPr>
                  <p:cNvSpPr>
                    <a:spLocks noChangeShapeType="1"/>
                  </p:cNvSpPr>
                  <p:nvPr/>
                </p:nvSpPr>
                <p:spPr bwMode="auto">
                  <a:xfrm>
                    <a:off x="48" y="144"/>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607" name="Group 103">
                  <a:extLst>
                    <a:ext uri="{FF2B5EF4-FFF2-40B4-BE49-F238E27FC236}">
                      <a16:creationId xmlns:a16="http://schemas.microsoft.com/office/drawing/2014/main" id="{207DDC25-3224-4984-AC78-F6FE14D8BF0A}"/>
                    </a:ext>
                  </a:extLst>
                </p:cNvPr>
                <p:cNvGrpSpPr>
                  <a:grpSpLocks/>
                </p:cNvGrpSpPr>
                <p:nvPr/>
              </p:nvGrpSpPr>
              <p:grpSpPr bwMode="auto">
                <a:xfrm>
                  <a:off x="912" y="864"/>
                  <a:ext cx="288" cy="288"/>
                  <a:chOff x="0" y="0"/>
                  <a:chExt cx="288" cy="288"/>
                </a:xfrm>
              </p:grpSpPr>
              <p:grpSp>
                <p:nvGrpSpPr>
                  <p:cNvPr id="21608" name="Group 104">
                    <a:extLst>
                      <a:ext uri="{FF2B5EF4-FFF2-40B4-BE49-F238E27FC236}">
                        <a16:creationId xmlns:a16="http://schemas.microsoft.com/office/drawing/2014/main" id="{2180A867-C81A-45D6-B246-468FAEE76EEB}"/>
                      </a:ext>
                    </a:extLst>
                  </p:cNvPr>
                  <p:cNvGrpSpPr>
                    <a:grpSpLocks/>
                  </p:cNvGrpSpPr>
                  <p:nvPr/>
                </p:nvGrpSpPr>
                <p:grpSpPr bwMode="auto">
                  <a:xfrm>
                    <a:off x="0" y="0"/>
                    <a:ext cx="288" cy="288"/>
                    <a:chOff x="0" y="0"/>
                    <a:chExt cx="288" cy="288"/>
                  </a:xfrm>
                </p:grpSpPr>
                <p:sp>
                  <p:nvSpPr>
                    <p:cNvPr id="21609" name="Oval 105">
                      <a:extLst>
                        <a:ext uri="{FF2B5EF4-FFF2-40B4-BE49-F238E27FC236}">
                          <a16:creationId xmlns:a16="http://schemas.microsoft.com/office/drawing/2014/main" id="{1AC2BB60-6925-4E05-BFCF-C14DFFDF3CF6}"/>
                        </a:ext>
                      </a:extLst>
                    </p:cNvPr>
                    <p:cNvSpPr>
                      <a:spLocks noChangeArrowheads="1"/>
                    </p:cNvSpPr>
                    <p:nvPr/>
                  </p:nvSpPr>
                  <p:spPr bwMode="auto">
                    <a:xfrm>
                      <a:off x="0" y="0"/>
                      <a:ext cx="288" cy="288"/>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610" name="Line 106">
                      <a:extLst>
                        <a:ext uri="{FF2B5EF4-FFF2-40B4-BE49-F238E27FC236}">
                          <a16:creationId xmlns:a16="http://schemas.microsoft.com/office/drawing/2014/main" id="{6BCAC240-66D3-4892-9F61-5F709D315922}"/>
                        </a:ext>
                      </a:extLst>
                    </p:cNvPr>
                    <p:cNvSpPr>
                      <a:spLocks noChangeShapeType="1"/>
                    </p:cNvSpPr>
                    <p:nvPr/>
                  </p:nvSpPr>
                  <p:spPr bwMode="auto">
                    <a:xfrm>
                      <a:off x="144" y="48"/>
                      <a:ext cx="0" cy="19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611" name="Line 107">
                    <a:extLst>
                      <a:ext uri="{FF2B5EF4-FFF2-40B4-BE49-F238E27FC236}">
                        <a16:creationId xmlns:a16="http://schemas.microsoft.com/office/drawing/2014/main" id="{DBE185E1-E3FA-4544-A7B7-B229C4940146}"/>
                      </a:ext>
                    </a:extLst>
                  </p:cNvPr>
                  <p:cNvSpPr>
                    <a:spLocks noChangeShapeType="1"/>
                  </p:cNvSpPr>
                  <p:nvPr/>
                </p:nvSpPr>
                <p:spPr bwMode="auto">
                  <a:xfrm>
                    <a:off x="48" y="144"/>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612" name="Group 108">
                  <a:extLst>
                    <a:ext uri="{FF2B5EF4-FFF2-40B4-BE49-F238E27FC236}">
                      <a16:creationId xmlns:a16="http://schemas.microsoft.com/office/drawing/2014/main" id="{65D1C899-A035-4DFD-BBCB-932436209207}"/>
                    </a:ext>
                  </a:extLst>
                </p:cNvPr>
                <p:cNvGrpSpPr>
                  <a:grpSpLocks/>
                </p:cNvGrpSpPr>
                <p:nvPr/>
              </p:nvGrpSpPr>
              <p:grpSpPr bwMode="auto">
                <a:xfrm>
                  <a:off x="1344" y="864"/>
                  <a:ext cx="288" cy="288"/>
                  <a:chOff x="0" y="0"/>
                  <a:chExt cx="288" cy="288"/>
                </a:xfrm>
              </p:grpSpPr>
              <p:grpSp>
                <p:nvGrpSpPr>
                  <p:cNvPr id="21613" name="Group 109">
                    <a:extLst>
                      <a:ext uri="{FF2B5EF4-FFF2-40B4-BE49-F238E27FC236}">
                        <a16:creationId xmlns:a16="http://schemas.microsoft.com/office/drawing/2014/main" id="{30A83F65-D835-425C-BB20-5217D2F1AE54}"/>
                      </a:ext>
                    </a:extLst>
                  </p:cNvPr>
                  <p:cNvGrpSpPr>
                    <a:grpSpLocks/>
                  </p:cNvGrpSpPr>
                  <p:nvPr/>
                </p:nvGrpSpPr>
                <p:grpSpPr bwMode="auto">
                  <a:xfrm>
                    <a:off x="0" y="0"/>
                    <a:ext cx="288" cy="288"/>
                    <a:chOff x="0" y="0"/>
                    <a:chExt cx="288" cy="288"/>
                  </a:xfrm>
                </p:grpSpPr>
                <p:sp>
                  <p:nvSpPr>
                    <p:cNvPr id="21614" name="Oval 110">
                      <a:extLst>
                        <a:ext uri="{FF2B5EF4-FFF2-40B4-BE49-F238E27FC236}">
                          <a16:creationId xmlns:a16="http://schemas.microsoft.com/office/drawing/2014/main" id="{33F1C973-B958-4153-A3B2-EA95A7F85BFF}"/>
                        </a:ext>
                      </a:extLst>
                    </p:cNvPr>
                    <p:cNvSpPr>
                      <a:spLocks noChangeArrowheads="1"/>
                    </p:cNvSpPr>
                    <p:nvPr/>
                  </p:nvSpPr>
                  <p:spPr bwMode="auto">
                    <a:xfrm>
                      <a:off x="0" y="0"/>
                      <a:ext cx="288" cy="288"/>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615" name="Line 111">
                      <a:extLst>
                        <a:ext uri="{FF2B5EF4-FFF2-40B4-BE49-F238E27FC236}">
                          <a16:creationId xmlns:a16="http://schemas.microsoft.com/office/drawing/2014/main" id="{E4078462-6714-4F88-B7B5-C32B25841F1E}"/>
                        </a:ext>
                      </a:extLst>
                    </p:cNvPr>
                    <p:cNvSpPr>
                      <a:spLocks noChangeShapeType="1"/>
                    </p:cNvSpPr>
                    <p:nvPr/>
                  </p:nvSpPr>
                  <p:spPr bwMode="auto">
                    <a:xfrm>
                      <a:off x="144" y="48"/>
                      <a:ext cx="0" cy="19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616" name="Line 112">
                    <a:extLst>
                      <a:ext uri="{FF2B5EF4-FFF2-40B4-BE49-F238E27FC236}">
                        <a16:creationId xmlns:a16="http://schemas.microsoft.com/office/drawing/2014/main" id="{08AA9B82-CB27-43CA-B147-52D4AB888C74}"/>
                      </a:ext>
                    </a:extLst>
                  </p:cNvPr>
                  <p:cNvSpPr>
                    <a:spLocks noChangeShapeType="1"/>
                  </p:cNvSpPr>
                  <p:nvPr/>
                </p:nvSpPr>
                <p:spPr bwMode="auto">
                  <a:xfrm>
                    <a:off x="48" y="144"/>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617" name="Group 113">
                  <a:extLst>
                    <a:ext uri="{FF2B5EF4-FFF2-40B4-BE49-F238E27FC236}">
                      <a16:creationId xmlns:a16="http://schemas.microsoft.com/office/drawing/2014/main" id="{EB79EB79-FA62-4A2A-B806-67386B43038C}"/>
                    </a:ext>
                  </a:extLst>
                </p:cNvPr>
                <p:cNvGrpSpPr>
                  <a:grpSpLocks/>
                </p:cNvGrpSpPr>
                <p:nvPr/>
              </p:nvGrpSpPr>
              <p:grpSpPr bwMode="auto">
                <a:xfrm>
                  <a:off x="480" y="864"/>
                  <a:ext cx="288" cy="288"/>
                  <a:chOff x="0" y="0"/>
                  <a:chExt cx="288" cy="288"/>
                </a:xfrm>
              </p:grpSpPr>
              <p:sp>
                <p:nvSpPr>
                  <p:cNvPr id="21618" name="Oval 114">
                    <a:extLst>
                      <a:ext uri="{FF2B5EF4-FFF2-40B4-BE49-F238E27FC236}">
                        <a16:creationId xmlns:a16="http://schemas.microsoft.com/office/drawing/2014/main" id="{80ED5782-A7ED-400C-B213-6B2C1B088402}"/>
                      </a:ext>
                    </a:extLst>
                  </p:cNvPr>
                  <p:cNvSpPr>
                    <a:spLocks noChangeArrowheads="1"/>
                  </p:cNvSpPr>
                  <p:nvPr/>
                </p:nvSpPr>
                <p:spPr bwMode="auto">
                  <a:xfrm>
                    <a:off x="0" y="0"/>
                    <a:ext cx="288" cy="288"/>
                  </a:xfrm>
                  <a:prstGeom prst="ellipse">
                    <a:avLst/>
                  </a:prstGeom>
                  <a:noFill/>
                  <a:ln w="571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619" name="Line 115">
                    <a:extLst>
                      <a:ext uri="{FF2B5EF4-FFF2-40B4-BE49-F238E27FC236}">
                        <a16:creationId xmlns:a16="http://schemas.microsoft.com/office/drawing/2014/main" id="{8B7EEA4F-5C19-434E-B0EA-71504667338D}"/>
                      </a:ext>
                    </a:extLst>
                  </p:cNvPr>
                  <p:cNvSpPr>
                    <a:spLocks noChangeShapeType="1"/>
                  </p:cNvSpPr>
                  <p:nvPr/>
                </p:nvSpPr>
                <p:spPr bwMode="auto">
                  <a:xfrm>
                    <a:off x="48" y="144"/>
                    <a:ext cx="192"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620" name="Group 116">
                  <a:extLst>
                    <a:ext uri="{FF2B5EF4-FFF2-40B4-BE49-F238E27FC236}">
                      <a16:creationId xmlns:a16="http://schemas.microsoft.com/office/drawing/2014/main" id="{2F4CE24F-1C07-42BA-B44A-1228AFC17224}"/>
                    </a:ext>
                  </a:extLst>
                </p:cNvPr>
                <p:cNvGrpSpPr>
                  <a:grpSpLocks/>
                </p:cNvGrpSpPr>
                <p:nvPr/>
              </p:nvGrpSpPr>
              <p:grpSpPr bwMode="auto">
                <a:xfrm>
                  <a:off x="48" y="864"/>
                  <a:ext cx="288" cy="288"/>
                  <a:chOff x="0" y="0"/>
                  <a:chExt cx="288" cy="288"/>
                </a:xfrm>
              </p:grpSpPr>
              <p:sp>
                <p:nvSpPr>
                  <p:cNvPr id="21621" name="Oval 117">
                    <a:extLst>
                      <a:ext uri="{FF2B5EF4-FFF2-40B4-BE49-F238E27FC236}">
                        <a16:creationId xmlns:a16="http://schemas.microsoft.com/office/drawing/2014/main" id="{FB3F782B-EE8E-4F48-B224-6D296764AEAE}"/>
                      </a:ext>
                    </a:extLst>
                  </p:cNvPr>
                  <p:cNvSpPr>
                    <a:spLocks noChangeArrowheads="1"/>
                  </p:cNvSpPr>
                  <p:nvPr/>
                </p:nvSpPr>
                <p:spPr bwMode="auto">
                  <a:xfrm>
                    <a:off x="0" y="0"/>
                    <a:ext cx="288" cy="288"/>
                  </a:xfrm>
                  <a:prstGeom prst="ellipse">
                    <a:avLst/>
                  </a:prstGeom>
                  <a:noFill/>
                  <a:ln w="571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622" name="Line 118">
                    <a:extLst>
                      <a:ext uri="{FF2B5EF4-FFF2-40B4-BE49-F238E27FC236}">
                        <a16:creationId xmlns:a16="http://schemas.microsoft.com/office/drawing/2014/main" id="{DE3016CF-56CB-4616-A31D-70D2705C5BE6}"/>
                      </a:ext>
                    </a:extLst>
                  </p:cNvPr>
                  <p:cNvSpPr>
                    <a:spLocks noChangeShapeType="1"/>
                  </p:cNvSpPr>
                  <p:nvPr/>
                </p:nvSpPr>
                <p:spPr bwMode="auto">
                  <a:xfrm>
                    <a:off x="48" y="144"/>
                    <a:ext cx="192"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623" name="Line 119">
                  <a:extLst>
                    <a:ext uri="{FF2B5EF4-FFF2-40B4-BE49-F238E27FC236}">
                      <a16:creationId xmlns:a16="http://schemas.microsoft.com/office/drawing/2014/main" id="{84375BC8-2095-459E-AB6E-5E36AD13FED0}"/>
                    </a:ext>
                  </a:extLst>
                </p:cNvPr>
                <p:cNvSpPr>
                  <a:spLocks noChangeShapeType="1"/>
                </p:cNvSpPr>
                <p:nvPr/>
              </p:nvSpPr>
              <p:spPr bwMode="auto">
                <a:xfrm>
                  <a:off x="816" y="0"/>
                  <a:ext cx="0" cy="12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624" name="Line 120">
                  <a:extLst>
                    <a:ext uri="{FF2B5EF4-FFF2-40B4-BE49-F238E27FC236}">
                      <a16:creationId xmlns:a16="http://schemas.microsoft.com/office/drawing/2014/main" id="{3BD844BE-42E3-47CF-A30E-D7418611A2F1}"/>
                    </a:ext>
                  </a:extLst>
                </p:cNvPr>
                <p:cNvSpPr>
                  <a:spLocks noChangeShapeType="1"/>
                </p:cNvSpPr>
                <p:nvPr/>
              </p:nvSpPr>
              <p:spPr bwMode="auto">
                <a:xfrm>
                  <a:off x="0" y="0"/>
                  <a:ext cx="0" cy="1296"/>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625" name="Line 121">
                  <a:extLst>
                    <a:ext uri="{FF2B5EF4-FFF2-40B4-BE49-F238E27FC236}">
                      <a16:creationId xmlns:a16="http://schemas.microsoft.com/office/drawing/2014/main" id="{3D6CC870-27F2-4037-BA46-26E501C011F8}"/>
                    </a:ext>
                  </a:extLst>
                </p:cNvPr>
                <p:cNvSpPr>
                  <a:spLocks noChangeShapeType="1"/>
                </p:cNvSpPr>
                <p:nvPr/>
              </p:nvSpPr>
              <p:spPr bwMode="auto">
                <a:xfrm>
                  <a:off x="1680" y="0"/>
                  <a:ext cx="0" cy="1296"/>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1626" name="Text Box 122">
              <a:extLst>
                <a:ext uri="{FF2B5EF4-FFF2-40B4-BE49-F238E27FC236}">
                  <a16:creationId xmlns:a16="http://schemas.microsoft.com/office/drawing/2014/main" id="{FA75DC97-CE62-4E88-BB73-EF1DFD34EC91}"/>
                </a:ext>
              </a:extLst>
            </p:cNvPr>
            <p:cNvSpPr txBox="1">
              <a:spLocks noChangeArrowheads="1"/>
            </p:cNvSpPr>
            <p:nvPr/>
          </p:nvSpPr>
          <p:spPr bwMode="auto">
            <a:xfrm>
              <a:off x="624" y="39"/>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t>P</a:t>
              </a:r>
            </a:p>
          </p:txBody>
        </p:sp>
        <p:sp>
          <p:nvSpPr>
            <p:cNvPr id="21627" name="Text Box 123">
              <a:extLst>
                <a:ext uri="{FF2B5EF4-FFF2-40B4-BE49-F238E27FC236}">
                  <a16:creationId xmlns:a16="http://schemas.microsoft.com/office/drawing/2014/main" id="{48B74C70-98CC-4347-AADA-D4FE65023757}"/>
                </a:ext>
              </a:extLst>
            </p:cNvPr>
            <p:cNvSpPr txBox="1">
              <a:spLocks noChangeArrowheads="1"/>
            </p:cNvSpPr>
            <p:nvPr/>
          </p:nvSpPr>
          <p:spPr bwMode="auto">
            <a:xfrm>
              <a:off x="2736" y="0"/>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t>N</a:t>
              </a:r>
            </a:p>
          </p:txBody>
        </p:sp>
      </p:grpSp>
      <p:grpSp>
        <p:nvGrpSpPr>
          <p:cNvPr id="21533" name="Group 124">
            <a:extLst>
              <a:ext uri="{FF2B5EF4-FFF2-40B4-BE49-F238E27FC236}">
                <a16:creationId xmlns:a16="http://schemas.microsoft.com/office/drawing/2014/main" id="{ACA0069A-4B46-4A89-96AF-E578CBD6D8E6}"/>
              </a:ext>
            </a:extLst>
          </p:cNvPr>
          <p:cNvGrpSpPr>
            <a:grpSpLocks/>
          </p:cNvGrpSpPr>
          <p:nvPr/>
        </p:nvGrpSpPr>
        <p:grpSpPr bwMode="auto">
          <a:xfrm>
            <a:off x="3276600" y="3962400"/>
            <a:ext cx="2667000" cy="2057400"/>
            <a:chOff x="0" y="0"/>
            <a:chExt cx="1680" cy="1296"/>
          </a:xfrm>
        </p:grpSpPr>
        <p:sp>
          <p:nvSpPr>
            <p:cNvPr id="21629" name="Rectangle 125">
              <a:extLst>
                <a:ext uri="{FF2B5EF4-FFF2-40B4-BE49-F238E27FC236}">
                  <a16:creationId xmlns:a16="http://schemas.microsoft.com/office/drawing/2014/main" id="{7B7CEEE3-FCE8-4C7B-AB8C-F8FA96B67F77}"/>
                </a:ext>
              </a:extLst>
            </p:cNvPr>
            <p:cNvSpPr>
              <a:spLocks noChangeArrowheads="1"/>
            </p:cNvSpPr>
            <p:nvPr/>
          </p:nvSpPr>
          <p:spPr bwMode="auto">
            <a:xfrm>
              <a:off x="0" y="0"/>
              <a:ext cx="1680" cy="1296"/>
            </a:xfrm>
            <a:prstGeom prst="rect">
              <a:avLst/>
            </a:prstGeom>
            <a:solidFill>
              <a:srgbClr val="FFFFCC"/>
            </a:solidFill>
            <a:ln w="9525">
              <a:solidFill>
                <a:schemeClr val="tx1"/>
              </a:solidFill>
              <a:miter lim="800000"/>
              <a:headEnd/>
              <a:tailEnd/>
            </a:ln>
          </p:spPr>
          <p:txBody>
            <a:bodyPr wrap="none" anchor="ctr"/>
            <a:lstStyle/>
            <a:p>
              <a:endParaRPr lang="zh-CN" altLang="en-US"/>
            </a:p>
          </p:txBody>
        </p:sp>
        <p:grpSp>
          <p:nvGrpSpPr>
            <p:cNvPr id="21630" name="Group 126">
              <a:extLst>
                <a:ext uri="{FF2B5EF4-FFF2-40B4-BE49-F238E27FC236}">
                  <a16:creationId xmlns:a16="http://schemas.microsoft.com/office/drawing/2014/main" id="{7FAD3228-F185-449D-B816-7F3000DD0E7D}"/>
                </a:ext>
              </a:extLst>
            </p:cNvPr>
            <p:cNvGrpSpPr>
              <a:grpSpLocks/>
            </p:cNvGrpSpPr>
            <p:nvPr/>
          </p:nvGrpSpPr>
          <p:grpSpPr bwMode="auto">
            <a:xfrm>
              <a:off x="0" y="0"/>
              <a:ext cx="1680" cy="1296"/>
              <a:chOff x="0" y="0"/>
              <a:chExt cx="1680" cy="1296"/>
            </a:xfrm>
          </p:grpSpPr>
          <p:grpSp>
            <p:nvGrpSpPr>
              <p:cNvPr id="21631" name="Group 127">
                <a:extLst>
                  <a:ext uri="{FF2B5EF4-FFF2-40B4-BE49-F238E27FC236}">
                    <a16:creationId xmlns:a16="http://schemas.microsoft.com/office/drawing/2014/main" id="{212FBC37-14FD-4CD4-AC6A-D9950840E0B2}"/>
                  </a:ext>
                </a:extLst>
              </p:cNvPr>
              <p:cNvGrpSpPr>
                <a:grpSpLocks/>
              </p:cNvGrpSpPr>
              <p:nvPr/>
            </p:nvGrpSpPr>
            <p:grpSpPr bwMode="auto">
              <a:xfrm>
                <a:off x="480" y="96"/>
                <a:ext cx="288" cy="288"/>
                <a:chOff x="0" y="0"/>
                <a:chExt cx="288" cy="288"/>
              </a:xfrm>
            </p:grpSpPr>
            <p:sp>
              <p:nvSpPr>
                <p:cNvPr id="21632" name="Oval 128">
                  <a:extLst>
                    <a:ext uri="{FF2B5EF4-FFF2-40B4-BE49-F238E27FC236}">
                      <a16:creationId xmlns:a16="http://schemas.microsoft.com/office/drawing/2014/main" id="{B77EE135-BB19-4043-BCD1-112EE44661E8}"/>
                    </a:ext>
                  </a:extLst>
                </p:cNvPr>
                <p:cNvSpPr>
                  <a:spLocks noChangeArrowheads="1"/>
                </p:cNvSpPr>
                <p:nvPr/>
              </p:nvSpPr>
              <p:spPr bwMode="auto">
                <a:xfrm>
                  <a:off x="0" y="0"/>
                  <a:ext cx="288" cy="288"/>
                </a:xfrm>
                <a:prstGeom prst="ellipse">
                  <a:avLst/>
                </a:prstGeom>
                <a:solidFill>
                  <a:schemeClr val="bg1"/>
                </a:solidFill>
                <a:ln w="57150">
                  <a:solidFill>
                    <a:srgbClr val="0000FF"/>
                  </a:solidFill>
                  <a:round/>
                  <a:headEnd/>
                  <a:tailEnd/>
                </a:ln>
              </p:spPr>
              <p:txBody>
                <a:bodyPr wrap="none" anchor="ctr"/>
                <a:lstStyle/>
                <a:p>
                  <a:endParaRPr lang="zh-CN" altLang="en-US"/>
                </a:p>
              </p:txBody>
            </p:sp>
            <p:sp>
              <p:nvSpPr>
                <p:cNvPr id="21633" name="Line 129">
                  <a:extLst>
                    <a:ext uri="{FF2B5EF4-FFF2-40B4-BE49-F238E27FC236}">
                      <a16:creationId xmlns:a16="http://schemas.microsoft.com/office/drawing/2014/main" id="{37128FA9-E55E-4312-9E3F-2502F8B39282}"/>
                    </a:ext>
                  </a:extLst>
                </p:cNvPr>
                <p:cNvSpPr>
                  <a:spLocks noChangeShapeType="1"/>
                </p:cNvSpPr>
                <p:nvPr/>
              </p:nvSpPr>
              <p:spPr bwMode="auto">
                <a:xfrm>
                  <a:off x="48" y="144"/>
                  <a:ext cx="192"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634" name="Group 130">
                <a:extLst>
                  <a:ext uri="{FF2B5EF4-FFF2-40B4-BE49-F238E27FC236}">
                    <a16:creationId xmlns:a16="http://schemas.microsoft.com/office/drawing/2014/main" id="{DE71C00B-8A94-460C-860E-773A6416FED2}"/>
                  </a:ext>
                </a:extLst>
              </p:cNvPr>
              <p:cNvGrpSpPr>
                <a:grpSpLocks/>
              </p:cNvGrpSpPr>
              <p:nvPr/>
            </p:nvGrpSpPr>
            <p:grpSpPr bwMode="auto">
              <a:xfrm>
                <a:off x="48" y="480"/>
                <a:ext cx="288" cy="288"/>
                <a:chOff x="0" y="0"/>
                <a:chExt cx="288" cy="288"/>
              </a:xfrm>
            </p:grpSpPr>
            <p:sp>
              <p:nvSpPr>
                <p:cNvPr id="21635" name="Oval 131">
                  <a:extLst>
                    <a:ext uri="{FF2B5EF4-FFF2-40B4-BE49-F238E27FC236}">
                      <a16:creationId xmlns:a16="http://schemas.microsoft.com/office/drawing/2014/main" id="{3AB933B2-7CF4-461A-BFDC-4CB882CD2116}"/>
                    </a:ext>
                  </a:extLst>
                </p:cNvPr>
                <p:cNvSpPr>
                  <a:spLocks noChangeArrowheads="1"/>
                </p:cNvSpPr>
                <p:nvPr/>
              </p:nvSpPr>
              <p:spPr bwMode="auto">
                <a:xfrm>
                  <a:off x="0" y="0"/>
                  <a:ext cx="288" cy="288"/>
                </a:xfrm>
                <a:prstGeom prst="ellipse">
                  <a:avLst/>
                </a:prstGeom>
                <a:solidFill>
                  <a:schemeClr val="bg1"/>
                </a:solidFill>
                <a:ln w="57150">
                  <a:solidFill>
                    <a:srgbClr val="0000FF"/>
                  </a:solidFill>
                  <a:round/>
                  <a:headEnd/>
                  <a:tailEnd/>
                </a:ln>
              </p:spPr>
              <p:txBody>
                <a:bodyPr wrap="none" anchor="ctr"/>
                <a:lstStyle/>
                <a:p>
                  <a:endParaRPr lang="zh-CN" altLang="en-US"/>
                </a:p>
              </p:txBody>
            </p:sp>
            <p:sp>
              <p:nvSpPr>
                <p:cNvPr id="21636" name="Line 132">
                  <a:extLst>
                    <a:ext uri="{FF2B5EF4-FFF2-40B4-BE49-F238E27FC236}">
                      <a16:creationId xmlns:a16="http://schemas.microsoft.com/office/drawing/2014/main" id="{C4267EAC-9477-4C36-9347-254D3BD23544}"/>
                    </a:ext>
                  </a:extLst>
                </p:cNvPr>
                <p:cNvSpPr>
                  <a:spLocks noChangeShapeType="1"/>
                </p:cNvSpPr>
                <p:nvPr/>
              </p:nvSpPr>
              <p:spPr bwMode="auto">
                <a:xfrm>
                  <a:off x="48" y="144"/>
                  <a:ext cx="192"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637" name="Group 133">
                <a:extLst>
                  <a:ext uri="{FF2B5EF4-FFF2-40B4-BE49-F238E27FC236}">
                    <a16:creationId xmlns:a16="http://schemas.microsoft.com/office/drawing/2014/main" id="{68AE4B9E-541F-4DEC-829C-10FFDE87C99E}"/>
                  </a:ext>
                </a:extLst>
              </p:cNvPr>
              <p:cNvGrpSpPr>
                <a:grpSpLocks/>
              </p:cNvGrpSpPr>
              <p:nvPr/>
            </p:nvGrpSpPr>
            <p:grpSpPr bwMode="auto">
              <a:xfrm>
                <a:off x="48" y="96"/>
                <a:ext cx="288" cy="288"/>
                <a:chOff x="0" y="0"/>
                <a:chExt cx="288" cy="288"/>
              </a:xfrm>
            </p:grpSpPr>
            <p:sp>
              <p:nvSpPr>
                <p:cNvPr id="21638" name="Oval 134">
                  <a:extLst>
                    <a:ext uri="{FF2B5EF4-FFF2-40B4-BE49-F238E27FC236}">
                      <a16:creationId xmlns:a16="http://schemas.microsoft.com/office/drawing/2014/main" id="{847D7587-B9CE-486C-B026-2E76CFE1382C}"/>
                    </a:ext>
                  </a:extLst>
                </p:cNvPr>
                <p:cNvSpPr>
                  <a:spLocks noChangeArrowheads="1"/>
                </p:cNvSpPr>
                <p:nvPr/>
              </p:nvSpPr>
              <p:spPr bwMode="auto">
                <a:xfrm>
                  <a:off x="0" y="0"/>
                  <a:ext cx="288" cy="288"/>
                </a:xfrm>
                <a:prstGeom prst="ellipse">
                  <a:avLst/>
                </a:prstGeom>
                <a:solidFill>
                  <a:schemeClr val="bg1"/>
                </a:solidFill>
                <a:ln w="57150">
                  <a:solidFill>
                    <a:srgbClr val="0000FF"/>
                  </a:solidFill>
                  <a:round/>
                  <a:headEnd/>
                  <a:tailEnd/>
                </a:ln>
              </p:spPr>
              <p:txBody>
                <a:bodyPr wrap="none" anchor="ctr"/>
                <a:lstStyle/>
                <a:p>
                  <a:endParaRPr lang="zh-CN" altLang="en-US"/>
                </a:p>
              </p:txBody>
            </p:sp>
            <p:sp>
              <p:nvSpPr>
                <p:cNvPr id="21639" name="Line 135">
                  <a:extLst>
                    <a:ext uri="{FF2B5EF4-FFF2-40B4-BE49-F238E27FC236}">
                      <a16:creationId xmlns:a16="http://schemas.microsoft.com/office/drawing/2014/main" id="{28B938C1-D481-461D-9DD5-8D4760B14644}"/>
                    </a:ext>
                  </a:extLst>
                </p:cNvPr>
                <p:cNvSpPr>
                  <a:spLocks noChangeShapeType="1"/>
                </p:cNvSpPr>
                <p:nvPr/>
              </p:nvSpPr>
              <p:spPr bwMode="auto">
                <a:xfrm>
                  <a:off x="48" y="144"/>
                  <a:ext cx="192"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640" name="Group 136">
                <a:extLst>
                  <a:ext uri="{FF2B5EF4-FFF2-40B4-BE49-F238E27FC236}">
                    <a16:creationId xmlns:a16="http://schemas.microsoft.com/office/drawing/2014/main" id="{AF8C6BF6-C9BB-473C-A4B5-AF6E473E282F}"/>
                  </a:ext>
                </a:extLst>
              </p:cNvPr>
              <p:cNvGrpSpPr>
                <a:grpSpLocks/>
              </p:cNvGrpSpPr>
              <p:nvPr/>
            </p:nvGrpSpPr>
            <p:grpSpPr bwMode="auto">
              <a:xfrm>
                <a:off x="480" y="480"/>
                <a:ext cx="288" cy="288"/>
                <a:chOff x="0" y="0"/>
                <a:chExt cx="288" cy="288"/>
              </a:xfrm>
            </p:grpSpPr>
            <p:sp>
              <p:nvSpPr>
                <p:cNvPr id="21641" name="Oval 137">
                  <a:extLst>
                    <a:ext uri="{FF2B5EF4-FFF2-40B4-BE49-F238E27FC236}">
                      <a16:creationId xmlns:a16="http://schemas.microsoft.com/office/drawing/2014/main" id="{0A0CFC2C-ED45-4DAA-8EA9-C5CAD11D9DAE}"/>
                    </a:ext>
                  </a:extLst>
                </p:cNvPr>
                <p:cNvSpPr>
                  <a:spLocks noChangeArrowheads="1"/>
                </p:cNvSpPr>
                <p:nvPr/>
              </p:nvSpPr>
              <p:spPr bwMode="auto">
                <a:xfrm>
                  <a:off x="0" y="0"/>
                  <a:ext cx="288" cy="288"/>
                </a:xfrm>
                <a:prstGeom prst="ellipse">
                  <a:avLst/>
                </a:prstGeom>
                <a:solidFill>
                  <a:schemeClr val="bg1"/>
                </a:solidFill>
                <a:ln w="57150">
                  <a:solidFill>
                    <a:srgbClr val="0000FF"/>
                  </a:solidFill>
                  <a:round/>
                  <a:headEnd/>
                  <a:tailEnd/>
                </a:ln>
              </p:spPr>
              <p:txBody>
                <a:bodyPr wrap="none" anchor="ctr"/>
                <a:lstStyle/>
                <a:p>
                  <a:endParaRPr lang="zh-CN" altLang="en-US"/>
                </a:p>
              </p:txBody>
            </p:sp>
            <p:sp>
              <p:nvSpPr>
                <p:cNvPr id="21642" name="Line 138">
                  <a:extLst>
                    <a:ext uri="{FF2B5EF4-FFF2-40B4-BE49-F238E27FC236}">
                      <a16:creationId xmlns:a16="http://schemas.microsoft.com/office/drawing/2014/main" id="{148AAFDD-7179-494A-9326-19030AF42100}"/>
                    </a:ext>
                  </a:extLst>
                </p:cNvPr>
                <p:cNvSpPr>
                  <a:spLocks noChangeShapeType="1"/>
                </p:cNvSpPr>
                <p:nvPr/>
              </p:nvSpPr>
              <p:spPr bwMode="auto">
                <a:xfrm>
                  <a:off x="48" y="144"/>
                  <a:ext cx="192"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643" name="Group 139">
                <a:extLst>
                  <a:ext uri="{FF2B5EF4-FFF2-40B4-BE49-F238E27FC236}">
                    <a16:creationId xmlns:a16="http://schemas.microsoft.com/office/drawing/2014/main" id="{3AE520EE-08E8-42F0-82E4-F1444E2FC19E}"/>
                  </a:ext>
                </a:extLst>
              </p:cNvPr>
              <p:cNvGrpSpPr>
                <a:grpSpLocks/>
              </p:cNvGrpSpPr>
              <p:nvPr/>
            </p:nvGrpSpPr>
            <p:grpSpPr bwMode="auto">
              <a:xfrm>
                <a:off x="912" y="96"/>
                <a:ext cx="288" cy="288"/>
                <a:chOff x="0" y="0"/>
                <a:chExt cx="288" cy="288"/>
              </a:xfrm>
            </p:grpSpPr>
            <p:grpSp>
              <p:nvGrpSpPr>
                <p:cNvPr id="21644" name="Group 140">
                  <a:extLst>
                    <a:ext uri="{FF2B5EF4-FFF2-40B4-BE49-F238E27FC236}">
                      <a16:creationId xmlns:a16="http://schemas.microsoft.com/office/drawing/2014/main" id="{142E3ADB-FED7-463C-A16D-10A5C06AC6A7}"/>
                    </a:ext>
                  </a:extLst>
                </p:cNvPr>
                <p:cNvGrpSpPr>
                  <a:grpSpLocks/>
                </p:cNvGrpSpPr>
                <p:nvPr/>
              </p:nvGrpSpPr>
              <p:grpSpPr bwMode="auto">
                <a:xfrm>
                  <a:off x="0" y="0"/>
                  <a:ext cx="288" cy="288"/>
                  <a:chOff x="0" y="0"/>
                  <a:chExt cx="288" cy="288"/>
                </a:xfrm>
              </p:grpSpPr>
              <p:sp>
                <p:nvSpPr>
                  <p:cNvPr id="21645" name="Oval 141">
                    <a:extLst>
                      <a:ext uri="{FF2B5EF4-FFF2-40B4-BE49-F238E27FC236}">
                        <a16:creationId xmlns:a16="http://schemas.microsoft.com/office/drawing/2014/main" id="{54141BB3-8CFE-487C-B596-9D967436C90A}"/>
                      </a:ext>
                    </a:extLst>
                  </p:cNvPr>
                  <p:cNvSpPr>
                    <a:spLocks noChangeArrowheads="1"/>
                  </p:cNvSpPr>
                  <p:nvPr/>
                </p:nvSpPr>
                <p:spPr bwMode="auto">
                  <a:xfrm>
                    <a:off x="0" y="0"/>
                    <a:ext cx="288" cy="288"/>
                  </a:xfrm>
                  <a:prstGeom prst="ellipse">
                    <a:avLst/>
                  </a:prstGeom>
                  <a:solidFill>
                    <a:schemeClr val="bg1"/>
                  </a:solidFill>
                  <a:ln w="57150">
                    <a:solidFill>
                      <a:srgbClr val="FF0000"/>
                    </a:solidFill>
                    <a:round/>
                    <a:headEnd/>
                    <a:tailEnd/>
                  </a:ln>
                </p:spPr>
                <p:txBody>
                  <a:bodyPr wrap="none" anchor="ctr"/>
                  <a:lstStyle/>
                  <a:p>
                    <a:endParaRPr lang="zh-CN" altLang="en-US"/>
                  </a:p>
                </p:txBody>
              </p:sp>
              <p:sp>
                <p:nvSpPr>
                  <p:cNvPr id="21646" name="Line 142">
                    <a:extLst>
                      <a:ext uri="{FF2B5EF4-FFF2-40B4-BE49-F238E27FC236}">
                        <a16:creationId xmlns:a16="http://schemas.microsoft.com/office/drawing/2014/main" id="{5DE5DF57-ABA2-4029-8B1E-3F50EB5649FF}"/>
                      </a:ext>
                    </a:extLst>
                  </p:cNvPr>
                  <p:cNvSpPr>
                    <a:spLocks noChangeShapeType="1"/>
                  </p:cNvSpPr>
                  <p:nvPr/>
                </p:nvSpPr>
                <p:spPr bwMode="auto">
                  <a:xfrm>
                    <a:off x="144" y="48"/>
                    <a:ext cx="0" cy="19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647" name="Line 143">
                  <a:extLst>
                    <a:ext uri="{FF2B5EF4-FFF2-40B4-BE49-F238E27FC236}">
                      <a16:creationId xmlns:a16="http://schemas.microsoft.com/office/drawing/2014/main" id="{251684B0-CF38-4668-89D1-7B8F7B931B5E}"/>
                    </a:ext>
                  </a:extLst>
                </p:cNvPr>
                <p:cNvSpPr>
                  <a:spLocks noChangeShapeType="1"/>
                </p:cNvSpPr>
                <p:nvPr/>
              </p:nvSpPr>
              <p:spPr bwMode="auto">
                <a:xfrm>
                  <a:off x="48" y="144"/>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648" name="Group 144">
                <a:extLst>
                  <a:ext uri="{FF2B5EF4-FFF2-40B4-BE49-F238E27FC236}">
                    <a16:creationId xmlns:a16="http://schemas.microsoft.com/office/drawing/2014/main" id="{650F71F4-7326-44CE-9FCC-3404369A3541}"/>
                  </a:ext>
                </a:extLst>
              </p:cNvPr>
              <p:cNvGrpSpPr>
                <a:grpSpLocks/>
              </p:cNvGrpSpPr>
              <p:nvPr/>
            </p:nvGrpSpPr>
            <p:grpSpPr bwMode="auto">
              <a:xfrm>
                <a:off x="912" y="480"/>
                <a:ext cx="288" cy="288"/>
                <a:chOff x="0" y="0"/>
                <a:chExt cx="288" cy="288"/>
              </a:xfrm>
            </p:grpSpPr>
            <p:grpSp>
              <p:nvGrpSpPr>
                <p:cNvPr id="21649" name="Group 145">
                  <a:extLst>
                    <a:ext uri="{FF2B5EF4-FFF2-40B4-BE49-F238E27FC236}">
                      <a16:creationId xmlns:a16="http://schemas.microsoft.com/office/drawing/2014/main" id="{22276BCD-5269-4ADB-A1AD-A7AA0F1155B3}"/>
                    </a:ext>
                  </a:extLst>
                </p:cNvPr>
                <p:cNvGrpSpPr>
                  <a:grpSpLocks/>
                </p:cNvGrpSpPr>
                <p:nvPr/>
              </p:nvGrpSpPr>
              <p:grpSpPr bwMode="auto">
                <a:xfrm>
                  <a:off x="0" y="0"/>
                  <a:ext cx="288" cy="288"/>
                  <a:chOff x="0" y="0"/>
                  <a:chExt cx="288" cy="288"/>
                </a:xfrm>
              </p:grpSpPr>
              <p:sp>
                <p:nvSpPr>
                  <p:cNvPr id="21650" name="Oval 146">
                    <a:extLst>
                      <a:ext uri="{FF2B5EF4-FFF2-40B4-BE49-F238E27FC236}">
                        <a16:creationId xmlns:a16="http://schemas.microsoft.com/office/drawing/2014/main" id="{D17984DC-A843-4948-8938-F57E0688FC3D}"/>
                      </a:ext>
                    </a:extLst>
                  </p:cNvPr>
                  <p:cNvSpPr>
                    <a:spLocks noChangeArrowheads="1"/>
                  </p:cNvSpPr>
                  <p:nvPr/>
                </p:nvSpPr>
                <p:spPr bwMode="auto">
                  <a:xfrm>
                    <a:off x="0" y="0"/>
                    <a:ext cx="288" cy="288"/>
                  </a:xfrm>
                  <a:prstGeom prst="ellipse">
                    <a:avLst/>
                  </a:prstGeom>
                  <a:solidFill>
                    <a:schemeClr val="bg1"/>
                  </a:solidFill>
                  <a:ln w="57150">
                    <a:solidFill>
                      <a:srgbClr val="FF0000"/>
                    </a:solidFill>
                    <a:round/>
                    <a:headEnd/>
                    <a:tailEnd/>
                  </a:ln>
                </p:spPr>
                <p:txBody>
                  <a:bodyPr wrap="none" anchor="ctr"/>
                  <a:lstStyle/>
                  <a:p>
                    <a:endParaRPr lang="zh-CN" altLang="en-US"/>
                  </a:p>
                </p:txBody>
              </p:sp>
              <p:sp>
                <p:nvSpPr>
                  <p:cNvPr id="21651" name="Line 147">
                    <a:extLst>
                      <a:ext uri="{FF2B5EF4-FFF2-40B4-BE49-F238E27FC236}">
                        <a16:creationId xmlns:a16="http://schemas.microsoft.com/office/drawing/2014/main" id="{757D6325-A193-449E-8AE2-4C82DF07C12D}"/>
                      </a:ext>
                    </a:extLst>
                  </p:cNvPr>
                  <p:cNvSpPr>
                    <a:spLocks noChangeShapeType="1"/>
                  </p:cNvSpPr>
                  <p:nvPr/>
                </p:nvSpPr>
                <p:spPr bwMode="auto">
                  <a:xfrm>
                    <a:off x="144" y="48"/>
                    <a:ext cx="0" cy="19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652" name="Line 148">
                  <a:extLst>
                    <a:ext uri="{FF2B5EF4-FFF2-40B4-BE49-F238E27FC236}">
                      <a16:creationId xmlns:a16="http://schemas.microsoft.com/office/drawing/2014/main" id="{9B4702A5-597E-4357-B2C3-272D78E65603}"/>
                    </a:ext>
                  </a:extLst>
                </p:cNvPr>
                <p:cNvSpPr>
                  <a:spLocks noChangeShapeType="1"/>
                </p:cNvSpPr>
                <p:nvPr/>
              </p:nvSpPr>
              <p:spPr bwMode="auto">
                <a:xfrm>
                  <a:off x="48" y="144"/>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653" name="Group 149">
                <a:extLst>
                  <a:ext uri="{FF2B5EF4-FFF2-40B4-BE49-F238E27FC236}">
                    <a16:creationId xmlns:a16="http://schemas.microsoft.com/office/drawing/2014/main" id="{C7393320-C44B-46E6-91C8-14B1ECB5C581}"/>
                  </a:ext>
                </a:extLst>
              </p:cNvPr>
              <p:cNvGrpSpPr>
                <a:grpSpLocks/>
              </p:cNvGrpSpPr>
              <p:nvPr/>
            </p:nvGrpSpPr>
            <p:grpSpPr bwMode="auto">
              <a:xfrm>
                <a:off x="1344" y="96"/>
                <a:ext cx="288" cy="288"/>
                <a:chOff x="0" y="0"/>
                <a:chExt cx="288" cy="288"/>
              </a:xfrm>
            </p:grpSpPr>
            <p:grpSp>
              <p:nvGrpSpPr>
                <p:cNvPr id="21654" name="Group 150">
                  <a:extLst>
                    <a:ext uri="{FF2B5EF4-FFF2-40B4-BE49-F238E27FC236}">
                      <a16:creationId xmlns:a16="http://schemas.microsoft.com/office/drawing/2014/main" id="{3CC2D9A5-A4EA-458E-9D80-1A4C76745579}"/>
                    </a:ext>
                  </a:extLst>
                </p:cNvPr>
                <p:cNvGrpSpPr>
                  <a:grpSpLocks/>
                </p:cNvGrpSpPr>
                <p:nvPr/>
              </p:nvGrpSpPr>
              <p:grpSpPr bwMode="auto">
                <a:xfrm>
                  <a:off x="0" y="0"/>
                  <a:ext cx="288" cy="288"/>
                  <a:chOff x="0" y="0"/>
                  <a:chExt cx="288" cy="288"/>
                </a:xfrm>
              </p:grpSpPr>
              <p:sp>
                <p:nvSpPr>
                  <p:cNvPr id="21655" name="Oval 151">
                    <a:extLst>
                      <a:ext uri="{FF2B5EF4-FFF2-40B4-BE49-F238E27FC236}">
                        <a16:creationId xmlns:a16="http://schemas.microsoft.com/office/drawing/2014/main" id="{A45475BC-6E3C-4031-9816-0CA0E1328E78}"/>
                      </a:ext>
                    </a:extLst>
                  </p:cNvPr>
                  <p:cNvSpPr>
                    <a:spLocks noChangeArrowheads="1"/>
                  </p:cNvSpPr>
                  <p:nvPr/>
                </p:nvSpPr>
                <p:spPr bwMode="auto">
                  <a:xfrm>
                    <a:off x="0" y="0"/>
                    <a:ext cx="288" cy="288"/>
                  </a:xfrm>
                  <a:prstGeom prst="ellipse">
                    <a:avLst/>
                  </a:prstGeom>
                  <a:solidFill>
                    <a:schemeClr val="bg1"/>
                  </a:solidFill>
                  <a:ln w="57150">
                    <a:solidFill>
                      <a:srgbClr val="FF0000"/>
                    </a:solidFill>
                    <a:round/>
                    <a:headEnd/>
                    <a:tailEnd/>
                  </a:ln>
                </p:spPr>
                <p:txBody>
                  <a:bodyPr wrap="none" anchor="ctr"/>
                  <a:lstStyle/>
                  <a:p>
                    <a:endParaRPr lang="zh-CN" altLang="en-US"/>
                  </a:p>
                </p:txBody>
              </p:sp>
              <p:sp>
                <p:nvSpPr>
                  <p:cNvPr id="21656" name="Line 152">
                    <a:extLst>
                      <a:ext uri="{FF2B5EF4-FFF2-40B4-BE49-F238E27FC236}">
                        <a16:creationId xmlns:a16="http://schemas.microsoft.com/office/drawing/2014/main" id="{B3867AB4-0CF3-48A9-AD1F-3BED379EB1FD}"/>
                      </a:ext>
                    </a:extLst>
                  </p:cNvPr>
                  <p:cNvSpPr>
                    <a:spLocks noChangeShapeType="1"/>
                  </p:cNvSpPr>
                  <p:nvPr/>
                </p:nvSpPr>
                <p:spPr bwMode="auto">
                  <a:xfrm>
                    <a:off x="144" y="48"/>
                    <a:ext cx="0" cy="19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657" name="Line 153">
                  <a:extLst>
                    <a:ext uri="{FF2B5EF4-FFF2-40B4-BE49-F238E27FC236}">
                      <a16:creationId xmlns:a16="http://schemas.microsoft.com/office/drawing/2014/main" id="{1012FCB7-B5F1-4365-9F02-4EAB95A01DF7}"/>
                    </a:ext>
                  </a:extLst>
                </p:cNvPr>
                <p:cNvSpPr>
                  <a:spLocks noChangeShapeType="1"/>
                </p:cNvSpPr>
                <p:nvPr/>
              </p:nvSpPr>
              <p:spPr bwMode="auto">
                <a:xfrm>
                  <a:off x="48" y="144"/>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658" name="Group 154">
                <a:extLst>
                  <a:ext uri="{FF2B5EF4-FFF2-40B4-BE49-F238E27FC236}">
                    <a16:creationId xmlns:a16="http://schemas.microsoft.com/office/drawing/2014/main" id="{136601E1-D9C4-4BDD-8E9C-5DC459C93186}"/>
                  </a:ext>
                </a:extLst>
              </p:cNvPr>
              <p:cNvGrpSpPr>
                <a:grpSpLocks/>
              </p:cNvGrpSpPr>
              <p:nvPr/>
            </p:nvGrpSpPr>
            <p:grpSpPr bwMode="auto">
              <a:xfrm>
                <a:off x="1344" y="480"/>
                <a:ext cx="288" cy="288"/>
                <a:chOff x="0" y="0"/>
                <a:chExt cx="288" cy="288"/>
              </a:xfrm>
            </p:grpSpPr>
            <p:grpSp>
              <p:nvGrpSpPr>
                <p:cNvPr id="21659" name="Group 155">
                  <a:extLst>
                    <a:ext uri="{FF2B5EF4-FFF2-40B4-BE49-F238E27FC236}">
                      <a16:creationId xmlns:a16="http://schemas.microsoft.com/office/drawing/2014/main" id="{1C4462B8-54F4-4DCA-9005-37E7D054D184}"/>
                    </a:ext>
                  </a:extLst>
                </p:cNvPr>
                <p:cNvGrpSpPr>
                  <a:grpSpLocks/>
                </p:cNvGrpSpPr>
                <p:nvPr/>
              </p:nvGrpSpPr>
              <p:grpSpPr bwMode="auto">
                <a:xfrm>
                  <a:off x="0" y="0"/>
                  <a:ext cx="288" cy="288"/>
                  <a:chOff x="0" y="0"/>
                  <a:chExt cx="288" cy="288"/>
                </a:xfrm>
              </p:grpSpPr>
              <p:sp>
                <p:nvSpPr>
                  <p:cNvPr id="21660" name="Oval 156">
                    <a:extLst>
                      <a:ext uri="{FF2B5EF4-FFF2-40B4-BE49-F238E27FC236}">
                        <a16:creationId xmlns:a16="http://schemas.microsoft.com/office/drawing/2014/main" id="{FAA0168F-5084-4A2C-9941-C88DA4F94CB7}"/>
                      </a:ext>
                    </a:extLst>
                  </p:cNvPr>
                  <p:cNvSpPr>
                    <a:spLocks noChangeArrowheads="1"/>
                  </p:cNvSpPr>
                  <p:nvPr/>
                </p:nvSpPr>
                <p:spPr bwMode="auto">
                  <a:xfrm>
                    <a:off x="0" y="0"/>
                    <a:ext cx="288" cy="288"/>
                  </a:xfrm>
                  <a:prstGeom prst="ellipse">
                    <a:avLst/>
                  </a:prstGeom>
                  <a:solidFill>
                    <a:schemeClr val="bg1"/>
                  </a:solidFill>
                  <a:ln w="57150">
                    <a:solidFill>
                      <a:srgbClr val="FF0000"/>
                    </a:solidFill>
                    <a:round/>
                    <a:headEnd/>
                    <a:tailEnd/>
                  </a:ln>
                </p:spPr>
                <p:txBody>
                  <a:bodyPr wrap="none" anchor="ctr"/>
                  <a:lstStyle/>
                  <a:p>
                    <a:endParaRPr lang="zh-CN" altLang="en-US"/>
                  </a:p>
                </p:txBody>
              </p:sp>
              <p:sp>
                <p:nvSpPr>
                  <p:cNvPr id="21661" name="Line 157">
                    <a:extLst>
                      <a:ext uri="{FF2B5EF4-FFF2-40B4-BE49-F238E27FC236}">
                        <a16:creationId xmlns:a16="http://schemas.microsoft.com/office/drawing/2014/main" id="{03AA0525-5128-474F-BD30-243B4A8DA7C6}"/>
                      </a:ext>
                    </a:extLst>
                  </p:cNvPr>
                  <p:cNvSpPr>
                    <a:spLocks noChangeShapeType="1"/>
                  </p:cNvSpPr>
                  <p:nvPr/>
                </p:nvSpPr>
                <p:spPr bwMode="auto">
                  <a:xfrm>
                    <a:off x="144" y="48"/>
                    <a:ext cx="0" cy="19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662" name="Line 158">
                  <a:extLst>
                    <a:ext uri="{FF2B5EF4-FFF2-40B4-BE49-F238E27FC236}">
                      <a16:creationId xmlns:a16="http://schemas.microsoft.com/office/drawing/2014/main" id="{1103A771-5586-4FE6-9B79-F43FC1713D16}"/>
                    </a:ext>
                  </a:extLst>
                </p:cNvPr>
                <p:cNvSpPr>
                  <a:spLocks noChangeShapeType="1"/>
                </p:cNvSpPr>
                <p:nvPr/>
              </p:nvSpPr>
              <p:spPr bwMode="auto">
                <a:xfrm>
                  <a:off x="48" y="144"/>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663" name="Group 159">
                <a:extLst>
                  <a:ext uri="{FF2B5EF4-FFF2-40B4-BE49-F238E27FC236}">
                    <a16:creationId xmlns:a16="http://schemas.microsoft.com/office/drawing/2014/main" id="{E3EE7F36-BD8F-44E6-A4E1-9EF544E5A97B}"/>
                  </a:ext>
                </a:extLst>
              </p:cNvPr>
              <p:cNvGrpSpPr>
                <a:grpSpLocks/>
              </p:cNvGrpSpPr>
              <p:nvPr/>
            </p:nvGrpSpPr>
            <p:grpSpPr bwMode="auto">
              <a:xfrm>
                <a:off x="912" y="864"/>
                <a:ext cx="288" cy="288"/>
                <a:chOff x="0" y="0"/>
                <a:chExt cx="288" cy="288"/>
              </a:xfrm>
            </p:grpSpPr>
            <p:grpSp>
              <p:nvGrpSpPr>
                <p:cNvPr id="21664" name="Group 160">
                  <a:extLst>
                    <a:ext uri="{FF2B5EF4-FFF2-40B4-BE49-F238E27FC236}">
                      <a16:creationId xmlns:a16="http://schemas.microsoft.com/office/drawing/2014/main" id="{CD832B1C-3A5E-48E9-B666-4ED485331876}"/>
                    </a:ext>
                  </a:extLst>
                </p:cNvPr>
                <p:cNvGrpSpPr>
                  <a:grpSpLocks/>
                </p:cNvGrpSpPr>
                <p:nvPr/>
              </p:nvGrpSpPr>
              <p:grpSpPr bwMode="auto">
                <a:xfrm>
                  <a:off x="0" y="0"/>
                  <a:ext cx="288" cy="288"/>
                  <a:chOff x="0" y="0"/>
                  <a:chExt cx="288" cy="288"/>
                </a:xfrm>
              </p:grpSpPr>
              <p:sp>
                <p:nvSpPr>
                  <p:cNvPr id="21665" name="Oval 161">
                    <a:extLst>
                      <a:ext uri="{FF2B5EF4-FFF2-40B4-BE49-F238E27FC236}">
                        <a16:creationId xmlns:a16="http://schemas.microsoft.com/office/drawing/2014/main" id="{2C1A00CE-6ACA-4731-A49A-04369642AF6A}"/>
                      </a:ext>
                    </a:extLst>
                  </p:cNvPr>
                  <p:cNvSpPr>
                    <a:spLocks noChangeArrowheads="1"/>
                  </p:cNvSpPr>
                  <p:nvPr/>
                </p:nvSpPr>
                <p:spPr bwMode="auto">
                  <a:xfrm>
                    <a:off x="0" y="0"/>
                    <a:ext cx="288" cy="288"/>
                  </a:xfrm>
                  <a:prstGeom prst="ellipse">
                    <a:avLst/>
                  </a:prstGeom>
                  <a:solidFill>
                    <a:schemeClr val="bg1"/>
                  </a:solidFill>
                  <a:ln w="57150">
                    <a:solidFill>
                      <a:srgbClr val="FF0000"/>
                    </a:solidFill>
                    <a:round/>
                    <a:headEnd/>
                    <a:tailEnd/>
                  </a:ln>
                </p:spPr>
                <p:txBody>
                  <a:bodyPr wrap="none" anchor="ctr"/>
                  <a:lstStyle/>
                  <a:p>
                    <a:endParaRPr lang="zh-CN" altLang="en-US"/>
                  </a:p>
                </p:txBody>
              </p:sp>
              <p:sp>
                <p:nvSpPr>
                  <p:cNvPr id="21666" name="Line 162">
                    <a:extLst>
                      <a:ext uri="{FF2B5EF4-FFF2-40B4-BE49-F238E27FC236}">
                        <a16:creationId xmlns:a16="http://schemas.microsoft.com/office/drawing/2014/main" id="{27C8B184-156D-4A79-B98D-E60D38602FBF}"/>
                      </a:ext>
                    </a:extLst>
                  </p:cNvPr>
                  <p:cNvSpPr>
                    <a:spLocks noChangeShapeType="1"/>
                  </p:cNvSpPr>
                  <p:nvPr/>
                </p:nvSpPr>
                <p:spPr bwMode="auto">
                  <a:xfrm>
                    <a:off x="144" y="48"/>
                    <a:ext cx="0" cy="19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667" name="Line 163">
                  <a:extLst>
                    <a:ext uri="{FF2B5EF4-FFF2-40B4-BE49-F238E27FC236}">
                      <a16:creationId xmlns:a16="http://schemas.microsoft.com/office/drawing/2014/main" id="{A84E8CEA-D490-4F98-A86B-54CCAF3044C0}"/>
                    </a:ext>
                  </a:extLst>
                </p:cNvPr>
                <p:cNvSpPr>
                  <a:spLocks noChangeShapeType="1"/>
                </p:cNvSpPr>
                <p:nvPr/>
              </p:nvSpPr>
              <p:spPr bwMode="auto">
                <a:xfrm>
                  <a:off x="48" y="144"/>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668" name="Group 164">
                <a:extLst>
                  <a:ext uri="{FF2B5EF4-FFF2-40B4-BE49-F238E27FC236}">
                    <a16:creationId xmlns:a16="http://schemas.microsoft.com/office/drawing/2014/main" id="{A52B5557-B404-42E6-BACD-F442F86FDD72}"/>
                  </a:ext>
                </a:extLst>
              </p:cNvPr>
              <p:cNvGrpSpPr>
                <a:grpSpLocks/>
              </p:cNvGrpSpPr>
              <p:nvPr/>
            </p:nvGrpSpPr>
            <p:grpSpPr bwMode="auto">
              <a:xfrm>
                <a:off x="1344" y="864"/>
                <a:ext cx="288" cy="288"/>
                <a:chOff x="0" y="0"/>
                <a:chExt cx="288" cy="288"/>
              </a:xfrm>
            </p:grpSpPr>
            <p:grpSp>
              <p:nvGrpSpPr>
                <p:cNvPr id="21669" name="Group 165">
                  <a:extLst>
                    <a:ext uri="{FF2B5EF4-FFF2-40B4-BE49-F238E27FC236}">
                      <a16:creationId xmlns:a16="http://schemas.microsoft.com/office/drawing/2014/main" id="{D4A880B7-6772-4E9C-8243-3F91BCB74310}"/>
                    </a:ext>
                  </a:extLst>
                </p:cNvPr>
                <p:cNvGrpSpPr>
                  <a:grpSpLocks/>
                </p:cNvGrpSpPr>
                <p:nvPr/>
              </p:nvGrpSpPr>
              <p:grpSpPr bwMode="auto">
                <a:xfrm>
                  <a:off x="0" y="0"/>
                  <a:ext cx="288" cy="288"/>
                  <a:chOff x="0" y="0"/>
                  <a:chExt cx="288" cy="288"/>
                </a:xfrm>
              </p:grpSpPr>
              <p:sp>
                <p:nvSpPr>
                  <p:cNvPr id="21670" name="Oval 166">
                    <a:extLst>
                      <a:ext uri="{FF2B5EF4-FFF2-40B4-BE49-F238E27FC236}">
                        <a16:creationId xmlns:a16="http://schemas.microsoft.com/office/drawing/2014/main" id="{14B7F38C-9F36-448C-A9A5-D2615F31CC2C}"/>
                      </a:ext>
                    </a:extLst>
                  </p:cNvPr>
                  <p:cNvSpPr>
                    <a:spLocks noChangeArrowheads="1"/>
                  </p:cNvSpPr>
                  <p:nvPr/>
                </p:nvSpPr>
                <p:spPr bwMode="auto">
                  <a:xfrm>
                    <a:off x="0" y="0"/>
                    <a:ext cx="288" cy="288"/>
                  </a:xfrm>
                  <a:prstGeom prst="ellipse">
                    <a:avLst/>
                  </a:prstGeom>
                  <a:solidFill>
                    <a:schemeClr val="bg1"/>
                  </a:solidFill>
                  <a:ln w="57150">
                    <a:solidFill>
                      <a:srgbClr val="FF0000"/>
                    </a:solidFill>
                    <a:round/>
                    <a:headEnd/>
                    <a:tailEnd/>
                  </a:ln>
                </p:spPr>
                <p:txBody>
                  <a:bodyPr wrap="none" anchor="ctr"/>
                  <a:lstStyle/>
                  <a:p>
                    <a:endParaRPr lang="zh-CN" altLang="en-US"/>
                  </a:p>
                </p:txBody>
              </p:sp>
              <p:sp>
                <p:nvSpPr>
                  <p:cNvPr id="21671" name="Line 167">
                    <a:extLst>
                      <a:ext uri="{FF2B5EF4-FFF2-40B4-BE49-F238E27FC236}">
                        <a16:creationId xmlns:a16="http://schemas.microsoft.com/office/drawing/2014/main" id="{DAAC67E6-21C5-42A1-A9D9-1507E8B301D5}"/>
                      </a:ext>
                    </a:extLst>
                  </p:cNvPr>
                  <p:cNvSpPr>
                    <a:spLocks noChangeShapeType="1"/>
                  </p:cNvSpPr>
                  <p:nvPr/>
                </p:nvSpPr>
                <p:spPr bwMode="auto">
                  <a:xfrm>
                    <a:off x="144" y="48"/>
                    <a:ext cx="0" cy="19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672" name="Line 168">
                  <a:extLst>
                    <a:ext uri="{FF2B5EF4-FFF2-40B4-BE49-F238E27FC236}">
                      <a16:creationId xmlns:a16="http://schemas.microsoft.com/office/drawing/2014/main" id="{B83067BE-133A-4BB6-86CA-A55AC1EED726}"/>
                    </a:ext>
                  </a:extLst>
                </p:cNvPr>
                <p:cNvSpPr>
                  <a:spLocks noChangeShapeType="1"/>
                </p:cNvSpPr>
                <p:nvPr/>
              </p:nvSpPr>
              <p:spPr bwMode="auto">
                <a:xfrm>
                  <a:off x="48" y="144"/>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673" name="Group 169">
                <a:extLst>
                  <a:ext uri="{FF2B5EF4-FFF2-40B4-BE49-F238E27FC236}">
                    <a16:creationId xmlns:a16="http://schemas.microsoft.com/office/drawing/2014/main" id="{07466410-F399-44B1-86A2-611E0581375B}"/>
                  </a:ext>
                </a:extLst>
              </p:cNvPr>
              <p:cNvGrpSpPr>
                <a:grpSpLocks/>
              </p:cNvGrpSpPr>
              <p:nvPr/>
            </p:nvGrpSpPr>
            <p:grpSpPr bwMode="auto">
              <a:xfrm>
                <a:off x="480" y="864"/>
                <a:ext cx="288" cy="288"/>
                <a:chOff x="0" y="0"/>
                <a:chExt cx="288" cy="288"/>
              </a:xfrm>
            </p:grpSpPr>
            <p:sp>
              <p:nvSpPr>
                <p:cNvPr id="21674" name="Oval 170">
                  <a:extLst>
                    <a:ext uri="{FF2B5EF4-FFF2-40B4-BE49-F238E27FC236}">
                      <a16:creationId xmlns:a16="http://schemas.microsoft.com/office/drawing/2014/main" id="{6269CE8E-345C-4500-899D-8FD0E35F2A91}"/>
                    </a:ext>
                  </a:extLst>
                </p:cNvPr>
                <p:cNvSpPr>
                  <a:spLocks noChangeArrowheads="1"/>
                </p:cNvSpPr>
                <p:nvPr/>
              </p:nvSpPr>
              <p:spPr bwMode="auto">
                <a:xfrm>
                  <a:off x="0" y="0"/>
                  <a:ext cx="288" cy="288"/>
                </a:xfrm>
                <a:prstGeom prst="ellipse">
                  <a:avLst/>
                </a:prstGeom>
                <a:solidFill>
                  <a:schemeClr val="bg1"/>
                </a:solidFill>
                <a:ln w="57150">
                  <a:solidFill>
                    <a:srgbClr val="0000FF"/>
                  </a:solidFill>
                  <a:round/>
                  <a:headEnd/>
                  <a:tailEnd/>
                </a:ln>
              </p:spPr>
              <p:txBody>
                <a:bodyPr wrap="none" anchor="ctr"/>
                <a:lstStyle/>
                <a:p>
                  <a:endParaRPr lang="zh-CN" altLang="en-US"/>
                </a:p>
              </p:txBody>
            </p:sp>
            <p:sp>
              <p:nvSpPr>
                <p:cNvPr id="21675" name="Line 171">
                  <a:extLst>
                    <a:ext uri="{FF2B5EF4-FFF2-40B4-BE49-F238E27FC236}">
                      <a16:creationId xmlns:a16="http://schemas.microsoft.com/office/drawing/2014/main" id="{9872AF46-EEF4-4A52-B7F5-1A69999A029D}"/>
                    </a:ext>
                  </a:extLst>
                </p:cNvPr>
                <p:cNvSpPr>
                  <a:spLocks noChangeShapeType="1"/>
                </p:cNvSpPr>
                <p:nvPr/>
              </p:nvSpPr>
              <p:spPr bwMode="auto">
                <a:xfrm>
                  <a:off x="48" y="144"/>
                  <a:ext cx="192"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1676" name="Group 172">
                <a:extLst>
                  <a:ext uri="{FF2B5EF4-FFF2-40B4-BE49-F238E27FC236}">
                    <a16:creationId xmlns:a16="http://schemas.microsoft.com/office/drawing/2014/main" id="{1F82B1A1-EC44-4412-8A73-5AE12234DBD9}"/>
                  </a:ext>
                </a:extLst>
              </p:cNvPr>
              <p:cNvGrpSpPr>
                <a:grpSpLocks/>
              </p:cNvGrpSpPr>
              <p:nvPr/>
            </p:nvGrpSpPr>
            <p:grpSpPr bwMode="auto">
              <a:xfrm>
                <a:off x="48" y="864"/>
                <a:ext cx="288" cy="288"/>
                <a:chOff x="0" y="0"/>
                <a:chExt cx="288" cy="288"/>
              </a:xfrm>
            </p:grpSpPr>
            <p:sp>
              <p:nvSpPr>
                <p:cNvPr id="21677" name="Oval 173">
                  <a:extLst>
                    <a:ext uri="{FF2B5EF4-FFF2-40B4-BE49-F238E27FC236}">
                      <a16:creationId xmlns:a16="http://schemas.microsoft.com/office/drawing/2014/main" id="{4972EA46-C30A-496A-B61E-BF53F0E7B6EF}"/>
                    </a:ext>
                  </a:extLst>
                </p:cNvPr>
                <p:cNvSpPr>
                  <a:spLocks noChangeArrowheads="1"/>
                </p:cNvSpPr>
                <p:nvPr/>
              </p:nvSpPr>
              <p:spPr bwMode="auto">
                <a:xfrm>
                  <a:off x="0" y="0"/>
                  <a:ext cx="288" cy="288"/>
                </a:xfrm>
                <a:prstGeom prst="ellipse">
                  <a:avLst/>
                </a:prstGeom>
                <a:solidFill>
                  <a:schemeClr val="bg1"/>
                </a:solidFill>
                <a:ln w="57150">
                  <a:solidFill>
                    <a:srgbClr val="0000FF"/>
                  </a:solidFill>
                  <a:round/>
                  <a:headEnd/>
                  <a:tailEnd/>
                </a:ln>
              </p:spPr>
              <p:txBody>
                <a:bodyPr wrap="none" anchor="ctr"/>
                <a:lstStyle/>
                <a:p>
                  <a:endParaRPr lang="zh-CN" altLang="en-US"/>
                </a:p>
              </p:txBody>
            </p:sp>
            <p:sp>
              <p:nvSpPr>
                <p:cNvPr id="21678" name="Line 174">
                  <a:extLst>
                    <a:ext uri="{FF2B5EF4-FFF2-40B4-BE49-F238E27FC236}">
                      <a16:creationId xmlns:a16="http://schemas.microsoft.com/office/drawing/2014/main" id="{33416F9F-0897-4D58-A2BD-B711DE8D2F77}"/>
                    </a:ext>
                  </a:extLst>
                </p:cNvPr>
                <p:cNvSpPr>
                  <a:spLocks noChangeShapeType="1"/>
                </p:cNvSpPr>
                <p:nvPr/>
              </p:nvSpPr>
              <p:spPr bwMode="auto">
                <a:xfrm>
                  <a:off x="48" y="144"/>
                  <a:ext cx="192"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679" name="Line 175">
                <a:extLst>
                  <a:ext uri="{FF2B5EF4-FFF2-40B4-BE49-F238E27FC236}">
                    <a16:creationId xmlns:a16="http://schemas.microsoft.com/office/drawing/2014/main" id="{CB0D57CC-072D-4CD8-BCD1-06BCB8D2D29E}"/>
                  </a:ext>
                </a:extLst>
              </p:cNvPr>
              <p:cNvSpPr>
                <a:spLocks noChangeShapeType="1"/>
              </p:cNvSpPr>
              <p:nvPr/>
            </p:nvSpPr>
            <p:spPr bwMode="auto">
              <a:xfrm>
                <a:off x="816" y="0"/>
                <a:ext cx="0" cy="12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680" name="Line 176">
                <a:extLst>
                  <a:ext uri="{FF2B5EF4-FFF2-40B4-BE49-F238E27FC236}">
                    <a16:creationId xmlns:a16="http://schemas.microsoft.com/office/drawing/2014/main" id="{3A25447B-29B7-4439-9442-EDF630EA1B96}"/>
                  </a:ext>
                </a:extLst>
              </p:cNvPr>
              <p:cNvSpPr>
                <a:spLocks noChangeShapeType="1"/>
              </p:cNvSpPr>
              <p:nvPr/>
            </p:nvSpPr>
            <p:spPr bwMode="auto">
              <a:xfrm>
                <a:off x="0" y="0"/>
                <a:ext cx="0" cy="1296"/>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681" name="Line 177">
                <a:extLst>
                  <a:ext uri="{FF2B5EF4-FFF2-40B4-BE49-F238E27FC236}">
                    <a16:creationId xmlns:a16="http://schemas.microsoft.com/office/drawing/2014/main" id="{85252C66-07D8-4811-BB1B-DD3377EBAF5E}"/>
                  </a:ext>
                </a:extLst>
              </p:cNvPr>
              <p:cNvSpPr>
                <a:spLocks noChangeShapeType="1"/>
              </p:cNvSpPr>
              <p:nvPr/>
            </p:nvSpPr>
            <p:spPr bwMode="auto">
              <a:xfrm>
                <a:off x="1680" y="0"/>
                <a:ext cx="0" cy="1296"/>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1592" name="Group 178">
            <a:extLst>
              <a:ext uri="{FF2B5EF4-FFF2-40B4-BE49-F238E27FC236}">
                <a16:creationId xmlns:a16="http://schemas.microsoft.com/office/drawing/2014/main" id="{105857D7-7465-43B4-919F-8D8D80D9BAAA}"/>
              </a:ext>
            </a:extLst>
          </p:cNvPr>
          <p:cNvGrpSpPr>
            <a:grpSpLocks/>
          </p:cNvGrpSpPr>
          <p:nvPr/>
        </p:nvGrpSpPr>
        <p:grpSpPr bwMode="auto">
          <a:xfrm>
            <a:off x="3276600" y="3475038"/>
            <a:ext cx="2667000" cy="473075"/>
            <a:chOff x="0" y="0"/>
            <a:chExt cx="1680" cy="298"/>
          </a:xfrm>
        </p:grpSpPr>
        <p:sp>
          <p:nvSpPr>
            <p:cNvPr id="21683" name="Line 179">
              <a:extLst>
                <a:ext uri="{FF2B5EF4-FFF2-40B4-BE49-F238E27FC236}">
                  <a16:creationId xmlns:a16="http://schemas.microsoft.com/office/drawing/2014/main" id="{A5373C8C-4316-490C-A427-C68F9771C9AD}"/>
                </a:ext>
              </a:extLst>
            </p:cNvPr>
            <p:cNvSpPr>
              <a:spLocks noChangeShapeType="1"/>
            </p:cNvSpPr>
            <p:nvPr/>
          </p:nvSpPr>
          <p:spPr bwMode="auto">
            <a:xfrm>
              <a:off x="0" y="58"/>
              <a:ext cx="0" cy="240"/>
            </a:xfrm>
            <a:prstGeom prst="line">
              <a:avLst/>
            </a:prstGeom>
            <a:noFill/>
            <a:ln w="28575">
              <a:solidFill>
                <a:srgbClr val="99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684" name="Line 180">
              <a:extLst>
                <a:ext uri="{FF2B5EF4-FFF2-40B4-BE49-F238E27FC236}">
                  <a16:creationId xmlns:a16="http://schemas.microsoft.com/office/drawing/2014/main" id="{A16B3832-1597-4BC9-A1AD-2495A1550D9E}"/>
                </a:ext>
              </a:extLst>
            </p:cNvPr>
            <p:cNvSpPr>
              <a:spLocks noChangeShapeType="1"/>
            </p:cNvSpPr>
            <p:nvPr/>
          </p:nvSpPr>
          <p:spPr bwMode="auto">
            <a:xfrm>
              <a:off x="1680" y="58"/>
              <a:ext cx="0" cy="240"/>
            </a:xfrm>
            <a:prstGeom prst="line">
              <a:avLst/>
            </a:prstGeom>
            <a:noFill/>
            <a:ln w="28575">
              <a:solidFill>
                <a:srgbClr val="99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685" name="Line 181">
              <a:extLst>
                <a:ext uri="{FF2B5EF4-FFF2-40B4-BE49-F238E27FC236}">
                  <a16:creationId xmlns:a16="http://schemas.microsoft.com/office/drawing/2014/main" id="{CD2166FA-6279-4236-B9D1-55504E649EEB}"/>
                </a:ext>
              </a:extLst>
            </p:cNvPr>
            <p:cNvSpPr>
              <a:spLocks noChangeShapeType="1"/>
            </p:cNvSpPr>
            <p:nvPr/>
          </p:nvSpPr>
          <p:spPr bwMode="auto">
            <a:xfrm>
              <a:off x="1296" y="154"/>
              <a:ext cx="384" cy="0"/>
            </a:xfrm>
            <a:prstGeom prst="line">
              <a:avLst/>
            </a:prstGeom>
            <a:noFill/>
            <a:ln w="28575">
              <a:solidFill>
                <a:srgbClr val="99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686" name="Line 182">
              <a:extLst>
                <a:ext uri="{FF2B5EF4-FFF2-40B4-BE49-F238E27FC236}">
                  <a16:creationId xmlns:a16="http://schemas.microsoft.com/office/drawing/2014/main" id="{CA071916-80DE-4D7A-A647-0052901C04DF}"/>
                </a:ext>
              </a:extLst>
            </p:cNvPr>
            <p:cNvSpPr>
              <a:spLocks noChangeShapeType="1"/>
            </p:cNvSpPr>
            <p:nvPr/>
          </p:nvSpPr>
          <p:spPr bwMode="auto">
            <a:xfrm rot="10800000">
              <a:off x="0" y="154"/>
              <a:ext cx="384" cy="1"/>
            </a:xfrm>
            <a:prstGeom prst="line">
              <a:avLst/>
            </a:prstGeom>
            <a:noFill/>
            <a:ln w="28575">
              <a:solidFill>
                <a:srgbClr val="99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687" name="Text Box 183">
              <a:extLst>
                <a:ext uri="{FF2B5EF4-FFF2-40B4-BE49-F238E27FC236}">
                  <a16:creationId xmlns:a16="http://schemas.microsoft.com/office/drawing/2014/main" id="{1C40302D-0993-4A83-B8BB-E967B973ECF1}"/>
                </a:ext>
              </a:extLst>
            </p:cNvPr>
            <p:cNvSpPr txBox="1">
              <a:spLocks noChangeArrowheads="1"/>
            </p:cNvSpPr>
            <p:nvPr/>
          </p:nvSpPr>
          <p:spPr bwMode="auto">
            <a:xfrm>
              <a:off x="624" y="0"/>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rgbClr val="9900FF"/>
                  </a:solidFill>
                </a:rPr>
                <a:t>PN</a:t>
              </a:r>
              <a:r>
                <a:rPr lang="zh-CN" altLang="en-US" b="1">
                  <a:solidFill>
                    <a:srgbClr val="9900FF"/>
                  </a:solidFill>
                </a:rPr>
                <a:t>结</a:t>
              </a:r>
            </a:p>
          </p:txBody>
        </p:sp>
      </p:grpSp>
      <p:sp>
        <p:nvSpPr>
          <p:cNvPr id="21688" name="Text Box 184">
            <a:extLst>
              <a:ext uri="{FF2B5EF4-FFF2-40B4-BE49-F238E27FC236}">
                <a16:creationId xmlns:a16="http://schemas.microsoft.com/office/drawing/2014/main" id="{D8DFACDE-F9C2-4479-AD31-DF559B28F0C8}"/>
              </a:ext>
            </a:extLst>
          </p:cNvPr>
          <p:cNvSpPr txBox="1">
            <a:spLocks noChangeArrowheads="1"/>
          </p:cNvSpPr>
          <p:nvPr/>
        </p:nvSpPr>
        <p:spPr bwMode="auto">
          <a:xfrm>
            <a:off x="1676400" y="6096000"/>
            <a:ext cx="563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b="1">
                <a:solidFill>
                  <a:srgbClr val="FF00FF"/>
                </a:solidFill>
                <a:ea typeface="黑体" panose="02010609060101010101" pitchFamily="49" charset="-122"/>
              </a:rPr>
              <a:t>图 　</a:t>
            </a:r>
            <a:r>
              <a:rPr lang="en-US" altLang="zh-CN" b="1">
                <a:solidFill>
                  <a:srgbClr val="FF00FF"/>
                </a:solidFill>
                <a:ea typeface="黑体" panose="02010609060101010101" pitchFamily="49" charset="-122"/>
              </a:rPr>
              <a:t>PN </a:t>
            </a:r>
            <a:r>
              <a:rPr lang="zh-CN" altLang="en-US" b="1">
                <a:solidFill>
                  <a:srgbClr val="FF00FF"/>
                </a:solidFill>
                <a:ea typeface="黑体" panose="02010609060101010101" pitchFamily="49" charset="-122"/>
              </a:rPr>
              <a:t>结的形成</a:t>
            </a:r>
          </a:p>
        </p:txBody>
      </p:sp>
      <p:sp>
        <p:nvSpPr>
          <p:cNvPr id="21689" name="Rectangle 185">
            <a:extLst>
              <a:ext uri="{FF2B5EF4-FFF2-40B4-BE49-F238E27FC236}">
                <a16:creationId xmlns:a16="http://schemas.microsoft.com/office/drawing/2014/main" id="{DBE8509A-3619-4FB6-A268-583A4EBE889A}"/>
              </a:ext>
            </a:extLst>
          </p:cNvPr>
          <p:cNvSpPr>
            <a:spLocks noChangeArrowheads="1"/>
          </p:cNvSpPr>
          <p:nvPr/>
        </p:nvSpPr>
        <p:spPr bwMode="auto">
          <a:xfrm>
            <a:off x="685800" y="2644775"/>
            <a:ext cx="3275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200" b="1">
                <a:solidFill>
                  <a:schemeClr val="accent2"/>
                </a:solidFill>
                <a:ea typeface="黑体" panose="02010609060101010101" pitchFamily="49" charset="-122"/>
              </a:rPr>
              <a:t>一、</a:t>
            </a:r>
            <a:r>
              <a:rPr lang="en-US" altLang="zh-CN" sz="3200" b="1">
                <a:solidFill>
                  <a:schemeClr val="accent2"/>
                </a:solidFill>
                <a:ea typeface="黑体" panose="02010609060101010101" pitchFamily="49" charset="-122"/>
              </a:rPr>
              <a:t>PN </a:t>
            </a:r>
            <a:r>
              <a:rPr lang="zh-CN" altLang="en-US" sz="3200" b="1">
                <a:solidFill>
                  <a:schemeClr val="accent2"/>
                </a:solidFill>
                <a:ea typeface="黑体" panose="02010609060101010101" pitchFamily="49" charset="-122"/>
              </a:rPr>
              <a:t>结的形成</a:t>
            </a:r>
          </a:p>
        </p:txBody>
      </p:sp>
      <p:sp>
        <p:nvSpPr>
          <p:cNvPr id="21690" name="Text Box 186">
            <a:extLst>
              <a:ext uri="{FF2B5EF4-FFF2-40B4-BE49-F238E27FC236}">
                <a16:creationId xmlns:a16="http://schemas.microsoft.com/office/drawing/2014/main" id="{2EF2D8C2-5A11-418F-8525-BAD3CFFC7CFA}"/>
              </a:ext>
            </a:extLst>
          </p:cNvPr>
          <p:cNvSpPr txBox="1">
            <a:spLocks noChangeArrowheads="1"/>
          </p:cNvSpPr>
          <p:nvPr/>
        </p:nvSpPr>
        <p:spPr bwMode="auto">
          <a:xfrm>
            <a:off x="838200" y="685800"/>
            <a:ext cx="2819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solidFill>
                  <a:srgbClr val="FF0000"/>
                </a:solidFill>
              </a:rPr>
              <a:t>1.1.3　</a:t>
            </a:r>
            <a:r>
              <a:rPr lang="en-US" altLang="zh-CN" sz="3200" b="1">
                <a:solidFill>
                  <a:srgbClr val="FF0000"/>
                </a:solidFill>
              </a:rPr>
              <a:t>PN</a:t>
            </a:r>
            <a:r>
              <a:rPr lang="zh-CN" altLang="en-US" sz="3200" b="1">
                <a:solidFill>
                  <a:srgbClr val="FF0000"/>
                </a:solidFill>
              </a:rPr>
              <a:t>结</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anim calcmode="lin" valueType="num">
                                      <p:cBhvr additive="base">
                                        <p:cTn id="7" dur="500" fill="hold"/>
                                        <p:tgtEl>
                                          <p:spTgt spid="21506"/>
                                        </p:tgtEl>
                                        <p:attrNameLst>
                                          <p:attrName>ppt_x</p:attrName>
                                        </p:attrNameLst>
                                      </p:cBhvr>
                                      <p:tavLst>
                                        <p:tav tm="0">
                                          <p:val>
                                            <p:strVal val="0-#ppt_w/2"/>
                                          </p:val>
                                        </p:tav>
                                        <p:tav tm="100000">
                                          <p:val>
                                            <p:strVal val="#ppt_x"/>
                                          </p:val>
                                        </p:tav>
                                      </p:tavLst>
                                    </p:anim>
                                    <p:anim calcmode="lin" valueType="num">
                                      <p:cBhvr additive="base">
                                        <p:cTn id="8" dur="500" fill="hold"/>
                                        <p:tgtEl>
                                          <p:spTgt spid="2150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21689">
                                            <p:txEl>
                                              <p:pRg st="0" end="0"/>
                                            </p:txEl>
                                          </p:spTgt>
                                        </p:tgtEl>
                                        <p:attrNameLst>
                                          <p:attrName>style.visibility</p:attrName>
                                        </p:attrNameLst>
                                      </p:cBhvr>
                                      <p:to>
                                        <p:strVal val="visible"/>
                                      </p:to>
                                    </p:set>
                                    <p:animEffect transition="in" filter="box(out)">
                                      <p:cBhvr>
                                        <p:cTn id="13" dur="500"/>
                                        <p:tgtEl>
                                          <p:spTgt spid="21689">
                                            <p:txEl>
                                              <p:pRg st="0" end="0"/>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dissolve">
                                      <p:cBhvr>
                                        <p:cTn id="18" dur="500"/>
                                        <p:tgtEl>
                                          <p:spTgt spid="2"/>
                                        </p:tgtEl>
                                      </p:cBhvr>
                                    </p:animEffect>
                                  </p:childTnLst>
                                </p:cTn>
                              </p:par>
                            </p:childTnLst>
                          </p:cTn>
                        </p:par>
                        <p:par>
                          <p:cTn id="19" fill="hold" nodeType="afterGroup">
                            <p:stCondLst>
                              <p:cond delay="500"/>
                            </p:stCondLst>
                            <p:childTnLst>
                              <p:par>
                                <p:cTn id="20" presetID="23" presetClass="entr" presetSubtype="16" fill="hold" nodeType="afterEffect">
                                  <p:stCondLst>
                                    <p:cond delay="1000"/>
                                  </p:stCondLst>
                                  <p:childTnLst>
                                    <p:set>
                                      <p:cBhvr>
                                        <p:cTn id="21" dur="1" fill="hold">
                                          <p:stCondLst>
                                            <p:cond delay="0"/>
                                          </p:stCondLst>
                                        </p:cTn>
                                        <p:tgtEl>
                                          <p:spTgt spid="21533"/>
                                        </p:tgtEl>
                                        <p:attrNameLst>
                                          <p:attrName>style.visibility</p:attrName>
                                        </p:attrNameLst>
                                      </p:cBhvr>
                                      <p:to>
                                        <p:strVal val="visible"/>
                                      </p:to>
                                    </p:set>
                                    <p:anim calcmode="lin" valueType="num">
                                      <p:cBhvr>
                                        <p:cTn id="22" dur="500" fill="hold"/>
                                        <p:tgtEl>
                                          <p:spTgt spid="21533"/>
                                        </p:tgtEl>
                                        <p:attrNameLst>
                                          <p:attrName>ppt_w</p:attrName>
                                        </p:attrNameLst>
                                      </p:cBhvr>
                                      <p:tavLst>
                                        <p:tav tm="0">
                                          <p:val>
                                            <p:fltVal val="0"/>
                                          </p:val>
                                        </p:tav>
                                        <p:tav tm="100000">
                                          <p:val>
                                            <p:strVal val="#ppt_w"/>
                                          </p:val>
                                        </p:tav>
                                      </p:tavLst>
                                    </p:anim>
                                    <p:anim calcmode="lin" valueType="num">
                                      <p:cBhvr>
                                        <p:cTn id="23" dur="500" fill="hold"/>
                                        <p:tgtEl>
                                          <p:spTgt spid="21533"/>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10" fill="hold" nodeType="clickEffect">
                                  <p:stCondLst>
                                    <p:cond delay="0"/>
                                  </p:stCondLst>
                                  <p:childTnLst>
                                    <p:set>
                                      <p:cBhvr>
                                        <p:cTn id="27" dur="1" fill="hold">
                                          <p:stCondLst>
                                            <p:cond delay="0"/>
                                          </p:stCondLst>
                                        </p:cTn>
                                        <p:tgtEl>
                                          <p:spTgt spid="21592"/>
                                        </p:tgtEl>
                                        <p:attrNameLst>
                                          <p:attrName>style.visibility</p:attrName>
                                        </p:attrNameLst>
                                      </p:cBhvr>
                                      <p:to>
                                        <p:strVal val="visible"/>
                                      </p:to>
                                    </p:set>
                                    <p:anim calcmode="lin" valueType="num">
                                      <p:cBhvr>
                                        <p:cTn id="28" dur="500" fill="hold"/>
                                        <p:tgtEl>
                                          <p:spTgt spid="21592"/>
                                        </p:tgtEl>
                                        <p:attrNameLst>
                                          <p:attrName>ppt_w</p:attrName>
                                        </p:attrNameLst>
                                      </p:cBhvr>
                                      <p:tavLst>
                                        <p:tav tm="0">
                                          <p:val>
                                            <p:fltVal val="0"/>
                                          </p:val>
                                        </p:tav>
                                        <p:tav tm="100000">
                                          <p:val>
                                            <p:strVal val="#ppt_w"/>
                                          </p:val>
                                        </p:tav>
                                      </p:tavLst>
                                    </p:anim>
                                    <p:anim calcmode="lin" valueType="num">
                                      <p:cBhvr>
                                        <p:cTn id="29" dur="500" fill="hold"/>
                                        <p:tgtEl>
                                          <p:spTgt spid="21592"/>
                                        </p:tgtEl>
                                        <p:attrNameLst>
                                          <p:attrName>ppt_h</p:attrName>
                                        </p:attrNameLst>
                                      </p:cBhvr>
                                      <p:tavLst>
                                        <p:tav tm="0">
                                          <p:val>
                                            <p:strVal val="#ppt_h"/>
                                          </p:val>
                                        </p:tav>
                                        <p:tav tm="100000">
                                          <p:val>
                                            <p:strVal val="#ppt_h"/>
                                          </p:val>
                                        </p:tav>
                                      </p:tavLst>
                                    </p:anim>
                                  </p:childTnLst>
                                </p:cTn>
                              </p:par>
                            </p:childTnLst>
                          </p:cTn>
                        </p:par>
                        <p:par>
                          <p:cTn id="30" fill="hold" nodeType="afterGroup">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21688"/>
                                        </p:tgtEl>
                                        <p:attrNameLst>
                                          <p:attrName>style.visibility</p:attrName>
                                        </p:attrNameLst>
                                      </p:cBhvr>
                                      <p:to>
                                        <p:strVal val="visible"/>
                                      </p:to>
                                    </p:set>
                                    <p:animEffect transition="in" filter="wipe(left)">
                                      <p:cBhvr>
                                        <p:cTn id="33" dur="500"/>
                                        <p:tgtEl>
                                          <p:spTgt spid="21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P spid="21688" grpId="0"/>
      <p:bldP spid="2168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a:extLst>
              <a:ext uri="{FF2B5EF4-FFF2-40B4-BE49-F238E27FC236}">
                <a16:creationId xmlns:a16="http://schemas.microsoft.com/office/drawing/2014/main" id="{CB4B0F0F-1CC4-405C-8129-E105C79C14ED}"/>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098" name="Rectangle 3">
            <a:extLst>
              <a:ext uri="{FF2B5EF4-FFF2-40B4-BE49-F238E27FC236}">
                <a16:creationId xmlns:a16="http://schemas.microsoft.com/office/drawing/2014/main" id="{6D322DF4-AC30-4F29-907F-A724F8D0A9F9}"/>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099" name="Line 4">
            <a:extLst>
              <a:ext uri="{FF2B5EF4-FFF2-40B4-BE49-F238E27FC236}">
                <a16:creationId xmlns:a16="http://schemas.microsoft.com/office/drawing/2014/main" id="{2CD7BEDD-FBF7-4268-9637-52860D56FD6B}"/>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 name="Line 5">
            <a:extLst>
              <a:ext uri="{FF2B5EF4-FFF2-40B4-BE49-F238E27FC236}">
                <a16:creationId xmlns:a16="http://schemas.microsoft.com/office/drawing/2014/main" id="{41C6992F-5C8D-43A3-9D61-84D6007227FB}"/>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 name="Rectangle 6">
            <a:extLst>
              <a:ext uri="{FF2B5EF4-FFF2-40B4-BE49-F238E27FC236}">
                <a16:creationId xmlns:a16="http://schemas.microsoft.com/office/drawing/2014/main" id="{B0283AC0-C804-469A-9AB9-E306F184687D}"/>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sp>
        <p:nvSpPr>
          <p:cNvPr id="4102" name="Line 7">
            <a:extLst>
              <a:ext uri="{FF2B5EF4-FFF2-40B4-BE49-F238E27FC236}">
                <a16:creationId xmlns:a16="http://schemas.microsoft.com/office/drawing/2014/main" id="{3A79477B-2328-41D5-A24D-9DC98DD25AF3}"/>
              </a:ext>
            </a:extLst>
          </p:cNvPr>
          <p:cNvSpPr>
            <a:spLocks noChangeShapeType="1"/>
          </p:cNvSpPr>
          <p:nvPr/>
        </p:nvSpPr>
        <p:spPr bwMode="auto">
          <a:xfrm flipV="1">
            <a:off x="2971800" y="1219200"/>
            <a:ext cx="3276600" cy="0"/>
          </a:xfrm>
          <a:prstGeom prst="line">
            <a:avLst/>
          </a:prstGeom>
          <a:noFill/>
          <a:ln w="88900" cap="sq"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4" name="Text Box 8">
            <a:hlinkClick r:id="rId3" action="ppaction://hlinksldjump"/>
            <a:extLst>
              <a:ext uri="{FF2B5EF4-FFF2-40B4-BE49-F238E27FC236}">
                <a16:creationId xmlns:a16="http://schemas.microsoft.com/office/drawing/2014/main" id="{ACC1C442-45CE-4E1B-85F2-FB6499A4625C}"/>
              </a:ext>
            </a:extLst>
          </p:cNvPr>
          <p:cNvSpPr txBox="1">
            <a:spLocks noChangeArrowheads="1"/>
          </p:cNvSpPr>
          <p:nvPr/>
        </p:nvSpPr>
        <p:spPr bwMode="auto">
          <a:xfrm>
            <a:off x="630238" y="1428750"/>
            <a:ext cx="60198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pPr>
            <a:r>
              <a:rPr lang="zh-CN" altLang="en-US" b="1">
                <a:solidFill>
                  <a:srgbClr val="0033CC"/>
                </a:solidFill>
                <a:ea typeface="黑体" panose="02010609060101010101" pitchFamily="49" charset="-122"/>
              </a:rPr>
              <a:t>1. 本课程的性质</a:t>
            </a:r>
            <a:endParaRPr lang="zh-CN" altLang="en-US">
              <a:solidFill>
                <a:srgbClr val="0033CC"/>
              </a:solidFill>
              <a:latin typeface="黑体" panose="02010609060101010101" pitchFamily="49" charset="-122"/>
              <a:ea typeface="黑体" panose="02010609060101010101" pitchFamily="49" charset="-122"/>
            </a:endParaRPr>
          </a:p>
        </p:txBody>
      </p:sp>
      <p:sp>
        <p:nvSpPr>
          <p:cNvPr id="4105" name="Text Box 9">
            <a:hlinkClick r:id="rId3" action="ppaction://hlinksldjump"/>
            <a:extLst>
              <a:ext uri="{FF2B5EF4-FFF2-40B4-BE49-F238E27FC236}">
                <a16:creationId xmlns:a16="http://schemas.microsoft.com/office/drawing/2014/main" id="{0B2E4D2C-9751-4B92-AA3F-712928EBCAE3}"/>
              </a:ext>
            </a:extLst>
          </p:cNvPr>
          <p:cNvSpPr txBox="1">
            <a:spLocks noChangeArrowheads="1"/>
          </p:cNvSpPr>
          <p:nvPr/>
        </p:nvSpPr>
        <p:spPr bwMode="auto">
          <a:xfrm>
            <a:off x="609600" y="1905000"/>
            <a:ext cx="5014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pPr>
            <a:r>
              <a:rPr lang="zh-CN" altLang="en-US" sz="2000" b="1"/>
              <a:t>        是一门技术基础课</a:t>
            </a:r>
            <a:endParaRPr lang="zh-CN" altLang="en-US" sz="2000" b="1">
              <a:latin typeface="黑体" panose="02010609060101010101" pitchFamily="49" charset="-122"/>
              <a:ea typeface="黑体" panose="02010609060101010101" pitchFamily="49" charset="-122"/>
            </a:endParaRPr>
          </a:p>
        </p:txBody>
      </p:sp>
      <p:sp>
        <p:nvSpPr>
          <p:cNvPr id="4106" name="Text Box 10">
            <a:hlinkClick r:id="rId3" action="ppaction://hlinksldjump"/>
            <a:extLst>
              <a:ext uri="{FF2B5EF4-FFF2-40B4-BE49-F238E27FC236}">
                <a16:creationId xmlns:a16="http://schemas.microsoft.com/office/drawing/2014/main" id="{7A24F306-D800-40F6-8598-0AC6B5BBDBE2}"/>
              </a:ext>
            </a:extLst>
          </p:cNvPr>
          <p:cNvSpPr txBox="1">
            <a:spLocks noChangeArrowheads="1"/>
          </p:cNvSpPr>
          <p:nvPr/>
        </p:nvSpPr>
        <p:spPr bwMode="auto">
          <a:xfrm>
            <a:off x="630238" y="2328863"/>
            <a:ext cx="2049462"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pPr>
            <a:r>
              <a:rPr lang="zh-CN" altLang="en-US" b="1">
                <a:solidFill>
                  <a:srgbClr val="0033CC"/>
                </a:solidFill>
                <a:ea typeface="黑体" panose="02010609060101010101" pitchFamily="49" charset="-122"/>
              </a:rPr>
              <a:t>2. 特点</a:t>
            </a:r>
            <a:endParaRPr lang="zh-CN" altLang="en-US">
              <a:solidFill>
                <a:srgbClr val="0033CC"/>
              </a:solidFill>
              <a:latin typeface="黑体" panose="02010609060101010101" pitchFamily="49" charset="-122"/>
              <a:ea typeface="黑体" panose="02010609060101010101" pitchFamily="49" charset="-122"/>
            </a:endParaRPr>
          </a:p>
        </p:txBody>
      </p:sp>
      <p:sp>
        <p:nvSpPr>
          <p:cNvPr id="4107" name="Text Box 11">
            <a:hlinkClick r:id="rId3" action="ppaction://hlinksldjump"/>
            <a:extLst>
              <a:ext uri="{FF2B5EF4-FFF2-40B4-BE49-F238E27FC236}">
                <a16:creationId xmlns:a16="http://schemas.microsoft.com/office/drawing/2014/main" id="{EED5B902-C3D9-406D-81B5-306088F43E3C}"/>
              </a:ext>
            </a:extLst>
          </p:cNvPr>
          <p:cNvSpPr txBox="1">
            <a:spLocks noChangeArrowheads="1"/>
          </p:cNvSpPr>
          <p:nvPr/>
        </p:nvSpPr>
        <p:spPr bwMode="auto">
          <a:xfrm>
            <a:off x="769938" y="2786063"/>
            <a:ext cx="39036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pPr>
            <a:r>
              <a:rPr lang="zh-CN" altLang="en-US" sz="2000" b="1"/>
              <a:t>        </a:t>
            </a:r>
            <a:r>
              <a:rPr lang="zh-CN" altLang="en-US" sz="2000" b="1">
                <a:sym typeface="Wingdings" panose="05000000000000000000" pitchFamily="2" charset="2"/>
              </a:rPr>
              <a:t></a:t>
            </a:r>
            <a:r>
              <a:rPr lang="zh-CN" altLang="en-US" sz="2000" b="1"/>
              <a:t>非纯理论性课程</a:t>
            </a:r>
            <a:endParaRPr lang="zh-CN" altLang="en-US" sz="2000" b="1">
              <a:latin typeface="黑体" panose="02010609060101010101" pitchFamily="49" charset="-122"/>
              <a:ea typeface="黑体" panose="02010609060101010101" pitchFamily="49" charset="-122"/>
            </a:endParaRPr>
          </a:p>
        </p:txBody>
      </p:sp>
      <p:sp>
        <p:nvSpPr>
          <p:cNvPr id="4108" name="Text Box 12">
            <a:hlinkClick r:id="rId3" action="ppaction://hlinksldjump"/>
            <a:extLst>
              <a:ext uri="{FF2B5EF4-FFF2-40B4-BE49-F238E27FC236}">
                <a16:creationId xmlns:a16="http://schemas.microsoft.com/office/drawing/2014/main" id="{EA4472B5-B3B7-4DD6-951B-3374CE113A19}"/>
              </a:ext>
            </a:extLst>
          </p:cNvPr>
          <p:cNvSpPr txBox="1">
            <a:spLocks noChangeArrowheads="1"/>
          </p:cNvSpPr>
          <p:nvPr/>
        </p:nvSpPr>
        <p:spPr bwMode="auto">
          <a:xfrm>
            <a:off x="769938" y="3194050"/>
            <a:ext cx="3903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pPr>
            <a:r>
              <a:rPr lang="zh-CN" altLang="en-US" sz="2000" b="1"/>
              <a:t>        </a:t>
            </a:r>
            <a:r>
              <a:rPr lang="zh-CN" altLang="en-US" sz="2000" b="1">
                <a:sym typeface="Wingdings" panose="05000000000000000000" pitchFamily="2" charset="2"/>
              </a:rPr>
              <a:t></a:t>
            </a:r>
            <a:r>
              <a:rPr lang="zh-CN" altLang="en-US" sz="2000" b="1"/>
              <a:t>实践性很强</a:t>
            </a:r>
            <a:endParaRPr lang="zh-CN" altLang="en-US" sz="2000" b="1">
              <a:latin typeface="黑体" panose="02010609060101010101" pitchFamily="49" charset="-122"/>
              <a:ea typeface="黑体" panose="02010609060101010101" pitchFamily="49" charset="-122"/>
            </a:endParaRPr>
          </a:p>
        </p:txBody>
      </p:sp>
      <p:sp>
        <p:nvSpPr>
          <p:cNvPr id="4109" name="Text Box 13">
            <a:hlinkClick r:id="rId3" action="ppaction://hlinksldjump"/>
            <a:extLst>
              <a:ext uri="{FF2B5EF4-FFF2-40B4-BE49-F238E27FC236}">
                <a16:creationId xmlns:a16="http://schemas.microsoft.com/office/drawing/2014/main" id="{6067534B-E823-49A0-9946-ABD37FB97DE3}"/>
              </a:ext>
            </a:extLst>
          </p:cNvPr>
          <p:cNvSpPr txBox="1">
            <a:spLocks noChangeArrowheads="1"/>
          </p:cNvSpPr>
          <p:nvPr/>
        </p:nvSpPr>
        <p:spPr bwMode="auto">
          <a:xfrm>
            <a:off x="769938" y="3600450"/>
            <a:ext cx="63928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pPr>
            <a:r>
              <a:rPr lang="zh-CN" altLang="en-US" sz="2000" b="1"/>
              <a:t>        </a:t>
            </a:r>
            <a:r>
              <a:rPr lang="zh-CN" altLang="en-US" sz="2000" b="1">
                <a:sym typeface="Wingdings" panose="05000000000000000000" pitchFamily="2" charset="2"/>
              </a:rPr>
              <a:t></a:t>
            </a:r>
            <a:r>
              <a:rPr lang="zh-CN" altLang="en-US" sz="2000" b="1"/>
              <a:t>以工程实践的观点来处理电路中的一些问题</a:t>
            </a:r>
            <a:endParaRPr lang="zh-CN" altLang="en-US" sz="2000" b="1">
              <a:latin typeface="黑体" panose="02010609060101010101" pitchFamily="49" charset="-122"/>
              <a:ea typeface="黑体" panose="02010609060101010101" pitchFamily="49" charset="-122"/>
            </a:endParaRPr>
          </a:p>
        </p:txBody>
      </p:sp>
      <p:sp>
        <p:nvSpPr>
          <p:cNvPr id="4110" name="Text Box 14">
            <a:hlinkClick r:id="rId3" action="ppaction://hlinksldjump"/>
            <a:extLst>
              <a:ext uri="{FF2B5EF4-FFF2-40B4-BE49-F238E27FC236}">
                <a16:creationId xmlns:a16="http://schemas.microsoft.com/office/drawing/2014/main" id="{FA033A01-DB93-4D5D-A188-3A34D86247FF}"/>
              </a:ext>
            </a:extLst>
          </p:cNvPr>
          <p:cNvSpPr txBox="1">
            <a:spLocks noChangeArrowheads="1"/>
          </p:cNvSpPr>
          <p:nvPr/>
        </p:nvSpPr>
        <p:spPr bwMode="auto">
          <a:xfrm>
            <a:off x="630238" y="4038600"/>
            <a:ext cx="2049462"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pPr>
            <a:r>
              <a:rPr lang="zh-CN" altLang="en-US" b="1">
                <a:solidFill>
                  <a:srgbClr val="0033CC"/>
                </a:solidFill>
                <a:ea typeface="黑体" panose="02010609060101010101" pitchFamily="49" charset="-122"/>
              </a:rPr>
              <a:t>3. 研究内容</a:t>
            </a:r>
            <a:endParaRPr lang="zh-CN" altLang="en-US">
              <a:solidFill>
                <a:srgbClr val="0033CC"/>
              </a:solidFill>
              <a:latin typeface="黑体" panose="02010609060101010101" pitchFamily="49" charset="-122"/>
              <a:ea typeface="黑体" panose="02010609060101010101" pitchFamily="49" charset="-122"/>
            </a:endParaRPr>
          </a:p>
        </p:txBody>
      </p:sp>
      <p:sp>
        <p:nvSpPr>
          <p:cNvPr id="4111" name="Text Box 15">
            <a:hlinkClick r:id="rId3" action="ppaction://hlinksldjump"/>
            <a:extLst>
              <a:ext uri="{FF2B5EF4-FFF2-40B4-BE49-F238E27FC236}">
                <a16:creationId xmlns:a16="http://schemas.microsoft.com/office/drawing/2014/main" id="{225249F2-DD89-40D4-A5E8-6C369C00980B}"/>
              </a:ext>
            </a:extLst>
          </p:cNvPr>
          <p:cNvSpPr txBox="1">
            <a:spLocks noChangeArrowheads="1"/>
          </p:cNvSpPr>
          <p:nvPr/>
        </p:nvSpPr>
        <p:spPr bwMode="auto">
          <a:xfrm>
            <a:off x="769938" y="4445000"/>
            <a:ext cx="79787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spcBef>
                <a:spcPct val="50000"/>
              </a:spcBef>
            </a:pPr>
            <a:r>
              <a:rPr lang="zh-CN" altLang="en-US" sz="2000" b="1"/>
              <a:t>        以器件为基础、以信号为主线，研究各种模拟电子电路的工作原理、特点及性能指标等。</a:t>
            </a:r>
            <a:endParaRPr lang="zh-CN" altLang="en-US" sz="2000" b="1">
              <a:latin typeface="黑体" panose="02010609060101010101" pitchFamily="49" charset="-122"/>
              <a:ea typeface="黑体" panose="02010609060101010101" pitchFamily="49" charset="-122"/>
            </a:endParaRPr>
          </a:p>
        </p:txBody>
      </p:sp>
      <p:sp>
        <p:nvSpPr>
          <p:cNvPr id="4112" name="Text Box 16">
            <a:hlinkClick r:id="rId3" action="ppaction://hlinksldjump"/>
            <a:extLst>
              <a:ext uri="{FF2B5EF4-FFF2-40B4-BE49-F238E27FC236}">
                <a16:creationId xmlns:a16="http://schemas.microsoft.com/office/drawing/2014/main" id="{C43AD83E-78FE-42A4-8478-4C2AE81E8E97}"/>
              </a:ext>
            </a:extLst>
          </p:cNvPr>
          <p:cNvSpPr txBox="1">
            <a:spLocks noChangeArrowheads="1"/>
          </p:cNvSpPr>
          <p:nvPr/>
        </p:nvSpPr>
        <p:spPr bwMode="auto">
          <a:xfrm>
            <a:off x="630238" y="5272088"/>
            <a:ext cx="2049462"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pPr>
            <a:r>
              <a:rPr lang="zh-CN" altLang="en-US" b="1">
                <a:solidFill>
                  <a:srgbClr val="0033CC"/>
                </a:solidFill>
                <a:ea typeface="黑体" panose="02010609060101010101" pitchFamily="49" charset="-122"/>
              </a:rPr>
              <a:t>4. 教学目标</a:t>
            </a:r>
            <a:endParaRPr lang="zh-CN" altLang="en-US">
              <a:solidFill>
                <a:srgbClr val="0033CC"/>
              </a:solidFill>
              <a:latin typeface="黑体" panose="02010609060101010101" pitchFamily="49" charset="-122"/>
              <a:ea typeface="黑体" panose="02010609060101010101" pitchFamily="49" charset="-122"/>
            </a:endParaRPr>
          </a:p>
        </p:txBody>
      </p:sp>
      <p:sp>
        <p:nvSpPr>
          <p:cNvPr id="4113" name="Text Box 17">
            <a:hlinkClick r:id="rId3" action="ppaction://hlinksldjump"/>
            <a:extLst>
              <a:ext uri="{FF2B5EF4-FFF2-40B4-BE49-F238E27FC236}">
                <a16:creationId xmlns:a16="http://schemas.microsoft.com/office/drawing/2014/main" id="{37D704F2-D85B-43FB-8DE3-35E10D867D6C}"/>
              </a:ext>
            </a:extLst>
          </p:cNvPr>
          <p:cNvSpPr txBox="1">
            <a:spLocks noChangeArrowheads="1"/>
          </p:cNvSpPr>
          <p:nvPr/>
        </p:nvSpPr>
        <p:spPr bwMode="auto">
          <a:xfrm>
            <a:off x="769938" y="5643563"/>
            <a:ext cx="79787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spcBef>
                <a:spcPct val="50000"/>
              </a:spcBef>
            </a:pPr>
            <a:r>
              <a:rPr lang="zh-CN" altLang="en-US" sz="2000" b="1"/>
              <a:t>        能够对一般性的、常用的电子电路进行分析，同时对较简单的单元电路进行设计。</a:t>
            </a:r>
            <a:endParaRPr lang="zh-CN" altLang="en-US" sz="2000" b="1">
              <a:latin typeface="黑体" panose="02010609060101010101" pitchFamily="49" charset="-122"/>
              <a:ea typeface="黑体" panose="02010609060101010101" pitchFamily="49" charset="-122"/>
            </a:endParaRPr>
          </a:p>
        </p:txBody>
      </p:sp>
      <p:sp>
        <p:nvSpPr>
          <p:cNvPr id="2" name="Text Box 18">
            <a:extLst>
              <a:ext uri="{FF2B5EF4-FFF2-40B4-BE49-F238E27FC236}">
                <a16:creationId xmlns:a16="http://schemas.microsoft.com/office/drawing/2014/main" id="{4DDF4E98-4176-4FE4-AB30-D4E158495F5F}"/>
              </a:ext>
            </a:extLst>
          </p:cNvPr>
          <p:cNvSpPr txBox="1">
            <a:spLocks noChangeArrowheads="1"/>
          </p:cNvSpPr>
          <p:nvPr/>
        </p:nvSpPr>
        <p:spPr bwMode="auto">
          <a:xfrm>
            <a:off x="3048000" y="609600"/>
            <a:ext cx="304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sz="2800" b="1">
                <a:solidFill>
                  <a:srgbClr val="0000FF"/>
                </a:solidFill>
              </a:rPr>
              <a:t>绪　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04">
                                            <p:txEl>
                                              <p:pRg st="0" end="0"/>
                                            </p:txEl>
                                          </p:spTgt>
                                        </p:tgtEl>
                                        <p:attrNameLst>
                                          <p:attrName>style.visibility</p:attrName>
                                        </p:attrNameLst>
                                      </p:cBhvr>
                                      <p:to>
                                        <p:strVal val="visible"/>
                                      </p:to>
                                    </p:set>
                                    <p:animEffect transition="in" filter="wipe(left)">
                                      <p:cBhvr>
                                        <p:cTn id="7" dur="500"/>
                                        <p:tgtEl>
                                          <p:spTgt spid="410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05">
                                            <p:txEl>
                                              <p:pRg st="0" end="0"/>
                                            </p:txEl>
                                          </p:spTgt>
                                        </p:tgtEl>
                                        <p:attrNameLst>
                                          <p:attrName>style.visibility</p:attrName>
                                        </p:attrNameLst>
                                      </p:cBhvr>
                                      <p:to>
                                        <p:strVal val="visible"/>
                                      </p:to>
                                    </p:set>
                                    <p:animEffect transition="in" filter="wipe(left)">
                                      <p:cBhvr>
                                        <p:cTn id="12" dur="500"/>
                                        <p:tgtEl>
                                          <p:spTgt spid="410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106">
                                            <p:txEl>
                                              <p:pRg st="0" end="0"/>
                                            </p:txEl>
                                          </p:spTgt>
                                        </p:tgtEl>
                                        <p:attrNameLst>
                                          <p:attrName>style.visibility</p:attrName>
                                        </p:attrNameLst>
                                      </p:cBhvr>
                                      <p:to>
                                        <p:strVal val="visible"/>
                                      </p:to>
                                    </p:set>
                                    <p:animEffect transition="in" filter="box(out)">
                                      <p:cBhvr>
                                        <p:cTn id="17" dur="500"/>
                                        <p:tgtEl>
                                          <p:spTgt spid="4106">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07">
                                            <p:txEl>
                                              <p:pRg st="0" end="0"/>
                                            </p:txEl>
                                          </p:spTgt>
                                        </p:tgtEl>
                                        <p:attrNameLst>
                                          <p:attrName>style.visibility</p:attrName>
                                        </p:attrNameLst>
                                      </p:cBhvr>
                                      <p:to>
                                        <p:strVal val="visible"/>
                                      </p:to>
                                    </p:set>
                                    <p:animEffect transition="in" filter="wipe(left)">
                                      <p:cBhvr>
                                        <p:cTn id="22" dur="500"/>
                                        <p:tgtEl>
                                          <p:spTgt spid="410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4108">
                                            <p:txEl>
                                              <p:pRg st="0" end="0"/>
                                            </p:txEl>
                                          </p:spTgt>
                                        </p:tgtEl>
                                        <p:attrNameLst>
                                          <p:attrName>style.visibility</p:attrName>
                                        </p:attrNameLst>
                                      </p:cBhvr>
                                      <p:to>
                                        <p:strVal val="visible"/>
                                      </p:to>
                                    </p:set>
                                    <p:animEffect transition="in" filter="barn(outVertical)">
                                      <p:cBhvr>
                                        <p:cTn id="27" dur="500"/>
                                        <p:tgtEl>
                                          <p:spTgt spid="4108">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109">
                                            <p:txEl>
                                              <p:pRg st="0" end="0"/>
                                            </p:txEl>
                                          </p:spTgt>
                                        </p:tgtEl>
                                        <p:attrNameLst>
                                          <p:attrName>style.visibility</p:attrName>
                                        </p:attrNameLst>
                                      </p:cBhvr>
                                      <p:to>
                                        <p:strVal val="visible"/>
                                      </p:to>
                                    </p:set>
                                    <p:animEffect transition="in" filter="wipe(left)">
                                      <p:cBhvr>
                                        <p:cTn id="32" dur="500"/>
                                        <p:tgtEl>
                                          <p:spTgt spid="4109">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110">
                                            <p:txEl>
                                              <p:pRg st="0" end="0"/>
                                            </p:txEl>
                                          </p:spTgt>
                                        </p:tgtEl>
                                        <p:attrNameLst>
                                          <p:attrName>style.visibility</p:attrName>
                                        </p:attrNameLst>
                                      </p:cBhvr>
                                      <p:to>
                                        <p:strVal val="visible"/>
                                      </p:to>
                                    </p:set>
                                    <p:animEffect transition="in" filter="dissolve">
                                      <p:cBhvr>
                                        <p:cTn id="37" dur="500"/>
                                        <p:tgtEl>
                                          <p:spTgt spid="4110">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111">
                                            <p:txEl>
                                              <p:pRg st="0" end="0"/>
                                            </p:txEl>
                                          </p:spTgt>
                                        </p:tgtEl>
                                        <p:attrNameLst>
                                          <p:attrName>style.visibility</p:attrName>
                                        </p:attrNameLst>
                                      </p:cBhvr>
                                      <p:to>
                                        <p:strVal val="visible"/>
                                      </p:to>
                                    </p:set>
                                    <p:animEffect transition="in" filter="wipe(left)">
                                      <p:cBhvr>
                                        <p:cTn id="42" dur="500"/>
                                        <p:tgtEl>
                                          <p:spTgt spid="4111">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112">
                                            <p:txEl>
                                              <p:pRg st="0" end="0"/>
                                            </p:txEl>
                                          </p:spTgt>
                                        </p:tgtEl>
                                        <p:attrNameLst>
                                          <p:attrName>style.visibility</p:attrName>
                                        </p:attrNameLst>
                                      </p:cBhvr>
                                      <p:to>
                                        <p:strVal val="visible"/>
                                      </p:to>
                                    </p:set>
                                    <p:animEffect transition="in" filter="wipe(left)">
                                      <p:cBhvr>
                                        <p:cTn id="47" dur="500"/>
                                        <p:tgtEl>
                                          <p:spTgt spid="4112">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4113">
                                            <p:txEl>
                                              <p:pRg st="0" end="0"/>
                                            </p:txEl>
                                          </p:spTgt>
                                        </p:tgtEl>
                                        <p:attrNameLst>
                                          <p:attrName>style.visibility</p:attrName>
                                        </p:attrNameLst>
                                      </p:cBhvr>
                                      <p:to>
                                        <p:strVal val="visible"/>
                                      </p:to>
                                    </p:set>
                                    <p:animEffect transition="in" filter="dissolve">
                                      <p:cBhvr>
                                        <p:cTn id="52" dur="500"/>
                                        <p:tgtEl>
                                          <p:spTgt spid="41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4" grpId="0" build="p"/>
      <p:bldP spid="4105" grpId="0" build="p"/>
      <p:bldP spid="4106" grpId="0" build="p"/>
      <p:bldP spid="4107" grpId="0" build="p"/>
      <p:bldP spid="4108" grpId="0" build="p"/>
      <p:bldP spid="4109" grpId="0" build="p"/>
      <p:bldP spid="4110" grpId="0" build="p"/>
      <p:bldP spid="4111" grpId="0" build="p"/>
      <p:bldP spid="4112" grpId="0" build="p"/>
      <p:bldP spid="411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2530" name="Text Box 2">
            <a:extLst>
              <a:ext uri="{FF2B5EF4-FFF2-40B4-BE49-F238E27FC236}">
                <a16:creationId xmlns:a16="http://schemas.microsoft.com/office/drawing/2014/main" id="{6563B6EE-0777-4847-870B-E000836D3221}"/>
              </a:ext>
            </a:extLst>
          </p:cNvPr>
          <p:cNvSpPr txBox="1">
            <a:spLocks noChangeArrowheads="1"/>
          </p:cNvSpPr>
          <p:nvPr/>
        </p:nvSpPr>
        <p:spPr bwMode="auto">
          <a:xfrm>
            <a:off x="990600" y="685800"/>
            <a:ext cx="3810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0000FF"/>
                </a:solidFill>
              </a:rPr>
              <a:t> </a:t>
            </a:r>
            <a:r>
              <a:rPr lang="en-US" altLang="zh-CN" sz="2800" b="1">
                <a:solidFill>
                  <a:srgbClr val="0000FF"/>
                </a:solidFill>
              </a:rPr>
              <a:t>PN </a:t>
            </a:r>
            <a:r>
              <a:rPr lang="zh-CN" altLang="en-US" sz="2800" b="1">
                <a:solidFill>
                  <a:srgbClr val="0000FF"/>
                </a:solidFill>
              </a:rPr>
              <a:t>结中载流子的运动</a:t>
            </a:r>
          </a:p>
        </p:txBody>
      </p:sp>
      <p:sp>
        <p:nvSpPr>
          <p:cNvPr id="22531" name="Line 3">
            <a:extLst>
              <a:ext uri="{FF2B5EF4-FFF2-40B4-BE49-F238E27FC236}">
                <a16:creationId xmlns:a16="http://schemas.microsoft.com/office/drawing/2014/main" id="{6D52BE4F-3436-4966-8C8F-64B34E13AAA0}"/>
              </a:ext>
            </a:extLst>
          </p:cNvPr>
          <p:cNvSpPr>
            <a:spLocks noChangeShapeType="1"/>
          </p:cNvSpPr>
          <p:nvPr/>
        </p:nvSpPr>
        <p:spPr bwMode="auto">
          <a:xfrm>
            <a:off x="5562600" y="2209800"/>
            <a:ext cx="533400" cy="0"/>
          </a:xfrm>
          <a:prstGeom prst="line">
            <a:avLst/>
          </a:prstGeom>
          <a:noFill/>
          <a:ln w="38100">
            <a:solidFill>
              <a:schemeClr val="tx1"/>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22532" name="Line 4">
            <a:extLst>
              <a:ext uri="{FF2B5EF4-FFF2-40B4-BE49-F238E27FC236}">
                <a16:creationId xmlns:a16="http://schemas.microsoft.com/office/drawing/2014/main" id="{99715BDE-F66C-4C8B-9BB2-1CB4B0B2388D}"/>
              </a:ext>
            </a:extLst>
          </p:cNvPr>
          <p:cNvSpPr>
            <a:spLocks noChangeShapeType="1"/>
          </p:cNvSpPr>
          <p:nvPr/>
        </p:nvSpPr>
        <p:spPr bwMode="auto">
          <a:xfrm>
            <a:off x="5791200" y="2819400"/>
            <a:ext cx="685800" cy="0"/>
          </a:xfrm>
          <a:prstGeom prst="line">
            <a:avLst/>
          </a:prstGeom>
          <a:noFill/>
          <a:ln w="38100">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2533" name="Line 5">
            <a:extLst>
              <a:ext uri="{FF2B5EF4-FFF2-40B4-BE49-F238E27FC236}">
                <a16:creationId xmlns:a16="http://schemas.microsoft.com/office/drawing/2014/main" id="{A343CFA1-B65B-477C-A592-7842C2772295}"/>
              </a:ext>
            </a:extLst>
          </p:cNvPr>
          <p:cNvSpPr>
            <a:spLocks noChangeShapeType="1"/>
          </p:cNvSpPr>
          <p:nvPr/>
        </p:nvSpPr>
        <p:spPr bwMode="auto">
          <a:xfrm>
            <a:off x="5486400" y="3429000"/>
            <a:ext cx="1295400" cy="0"/>
          </a:xfrm>
          <a:prstGeom prst="line">
            <a:avLst/>
          </a:prstGeom>
          <a:noFill/>
          <a:ln w="38100">
            <a:solidFill>
              <a:schemeClr val="tx1"/>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22534" name="Line 6">
            <a:extLst>
              <a:ext uri="{FF2B5EF4-FFF2-40B4-BE49-F238E27FC236}">
                <a16:creationId xmlns:a16="http://schemas.microsoft.com/office/drawing/2014/main" id="{AE9957F6-2697-46DF-8D39-1CBA4B257013}"/>
              </a:ext>
            </a:extLst>
          </p:cNvPr>
          <p:cNvSpPr>
            <a:spLocks noChangeShapeType="1"/>
          </p:cNvSpPr>
          <p:nvPr/>
        </p:nvSpPr>
        <p:spPr bwMode="auto">
          <a:xfrm>
            <a:off x="5181600" y="1600200"/>
            <a:ext cx="1295400" cy="0"/>
          </a:xfrm>
          <a:prstGeom prst="line">
            <a:avLst/>
          </a:prstGeom>
          <a:noFill/>
          <a:ln w="38100">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nvGrpSpPr>
          <p:cNvPr id="2" name="Group 7">
            <a:extLst>
              <a:ext uri="{FF2B5EF4-FFF2-40B4-BE49-F238E27FC236}">
                <a16:creationId xmlns:a16="http://schemas.microsoft.com/office/drawing/2014/main" id="{7BCA3358-F7FF-4FE5-BE1F-427B682C88D3}"/>
              </a:ext>
            </a:extLst>
          </p:cNvPr>
          <p:cNvGrpSpPr>
            <a:grpSpLocks/>
          </p:cNvGrpSpPr>
          <p:nvPr/>
        </p:nvGrpSpPr>
        <p:grpSpPr bwMode="auto">
          <a:xfrm>
            <a:off x="4648200" y="3810000"/>
            <a:ext cx="2667000" cy="2667000"/>
            <a:chOff x="0" y="0"/>
            <a:chExt cx="1680" cy="1680"/>
          </a:xfrm>
        </p:grpSpPr>
        <p:sp>
          <p:nvSpPr>
            <p:cNvPr id="22536" name="Line 8">
              <a:extLst>
                <a:ext uri="{FF2B5EF4-FFF2-40B4-BE49-F238E27FC236}">
                  <a16:creationId xmlns:a16="http://schemas.microsoft.com/office/drawing/2014/main" id="{E95BD1EB-9958-40C2-BD56-8996BC2A8A88}"/>
                </a:ext>
              </a:extLst>
            </p:cNvPr>
            <p:cNvSpPr>
              <a:spLocks noChangeShapeType="1"/>
            </p:cNvSpPr>
            <p:nvPr/>
          </p:nvSpPr>
          <p:spPr bwMode="auto">
            <a:xfrm>
              <a:off x="0" y="0"/>
              <a:ext cx="0" cy="168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37" name="Line 9">
              <a:extLst>
                <a:ext uri="{FF2B5EF4-FFF2-40B4-BE49-F238E27FC236}">
                  <a16:creationId xmlns:a16="http://schemas.microsoft.com/office/drawing/2014/main" id="{C7BDF1A1-499F-4F7D-8E38-C783804D5289}"/>
                </a:ext>
              </a:extLst>
            </p:cNvPr>
            <p:cNvSpPr>
              <a:spLocks noChangeShapeType="1"/>
            </p:cNvSpPr>
            <p:nvPr/>
          </p:nvSpPr>
          <p:spPr bwMode="auto">
            <a:xfrm>
              <a:off x="1680" y="0"/>
              <a:ext cx="0" cy="168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538" name="Text Box 10">
            <a:extLst>
              <a:ext uri="{FF2B5EF4-FFF2-40B4-BE49-F238E27FC236}">
                <a16:creationId xmlns:a16="http://schemas.microsoft.com/office/drawing/2014/main" id="{CE1E8409-CE04-4470-9534-D2835D51E618}"/>
              </a:ext>
            </a:extLst>
          </p:cNvPr>
          <p:cNvSpPr txBox="1">
            <a:spLocks noChangeArrowheads="1"/>
          </p:cNvSpPr>
          <p:nvPr/>
        </p:nvSpPr>
        <p:spPr bwMode="auto">
          <a:xfrm>
            <a:off x="5410200" y="3581400"/>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t>耗尽层</a:t>
            </a:r>
          </a:p>
        </p:txBody>
      </p:sp>
      <p:grpSp>
        <p:nvGrpSpPr>
          <p:cNvPr id="3" name="Group 11">
            <a:extLst>
              <a:ext uri="{FF2B5EF4-FFF2-40B4-BE49-F238E27FC236}">
                <a16:creationId xmlns:a16="http://schemas.microsoft.com/office/drawing/2014/main" id="{D83B1CE6-A3F8-4BDA-89A5-D6E82ACCAC38}"/>
              </a:ext>
            </a:extLst>
          </p:cNvPr>
          <p:cNvGrpSpPr>
            <a:grpSpLocks/>
          </p:cNvGrpSpPr>
          <p:nvPr/>
        </p:nvGrpSpPr>
        <p:grpSpPr bwMode="auto">
          <a:xfrm>
            <a:off x="4648200" y="3810000"/>
            <a:ext cx="2667000" cy="396875"/>
            <a:chOff x="0" y="0"/>
            <a:chExt cx="1680" cy="250"/>
          </a:xfrm>
        </p:grpSpPr>
        <p:sp>
          <p:nvSpPr>
            <p:cNvPr id="22540" name="Line 12">
              <a:extLst>
                <a:ext uri="{FF2B5EF4-FFF2-40B4-BE49-F238E27FC236}">
                  <a16:creationId xmlns:a16="http://schemas.microsoft.com/office/drawing/2014/main" id="{584628FE-52E7-4353-8585-1C53DC9A3485}"/>
                </a:ext>
              </a:extLst>
            </p:cNvPr>
            <p:cNvSpPr>
              <a:spLocks noChangeShapeType="1"/>
            </p:cNvSpPr>
            <p:nvPr/>
          </p:nvSpPr>
          <p:spPr bwMode="auto">
            <a:xfrm>
              <a:off x="1296" y="144"/>
              <a:ext cx="38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41" name="Line 13">
              <a:extLst>
                <a:ext uri="{FF2B5EF4-FFF2-40B4-BE49-F238E27FC236}">
                  <a16:creationId xmlns:a16="http://schemas.microsoft.com/office/drawing/2014/main" id="{6D8EE739-8B82-4F1D-87B5-F81667C2FA92}"/>
                </a:ext>
              </a:extLst>
            </p:cNvPr>
            <p:cNvSpPr>
              <a:spLocks noChangeShapeType="1"/>
            </p:cNvSpPr>
            <p:nvPr/>
          </p:nvSpPr>
          <p:spPr bwMode="auto">
            <a:xfrm rot="-10764191">
              <a:off x="0" y="143"/>
              <a:ext cx="384" cy="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42" name="Text Box 14">
              <a:extLst>
                <a:ext uri="{FF2B5EF4-FFF2-40B4-BE49-F238E27FC236}">
                  <a16:creationId xmlns:a16="http://schemas.microsoft.com/office/drawing/2014/main" id="{21A07D71-5791-44DC-ADF1-6D8FF49C0F85}"/>
                </a:ext>
              </a:extLst>
            </p:cNvPr>
            <p:cNvSpPr txBox="1">
              <a:spLocks noChangeArrowheads="1"/>
            </p:cNvSpPr>
            <p:nvPr/>
          </p:nvSpPr>
          <p:spPr bwMode="auto">
            <a:xfrm>
              <a:off x="384" y="0"/>
              <a:ext cx="9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solidFill>
                    <a:srgbClr val="9900FF"/>
                  </a:solidFill>
                </a:rPr>
                <a:t>空间电荷区</a:t>
              </a:r>
            </a:p>
          </p:txBody>
        </p:sp>
      </p:grpSp>
      <p:grpSp>
        <p:nvGrpSpPr>
          <p:cNvPr id="4" name="Group 15">
            <a:extLst>
              <a:ext uri="{FF2B5EF4-FFF2-40B4-BE49-F238E27FC236}">
                <a16:creationId xmlns:a16="http://schemas.microsoft.com/office/drawing/2014/main" id="{2CB010A3-1639-474C-88A5-2A0B7F1CE6A8}"/>
              </a:ext>
            </a:extLst>
          </p:cNvPr>
          <p:cNvGrpSpPr>
            <a:grpSpLocks/>
          </p:cNvGrpSpPr>
          <p:nvPr/>
        </p:nvGrpSpPr>
        <p:grpSpPr bwMode="auto">
          <a:xfrm>
            <a:off x="3124200" y="3810000"/>
            <a:ext cx="5715000" cy="2576513"/>
            <a:chOff x="0" y="0"/>
            <a:chExt cx="3600" cy="1623"/>
          </a:xfrm>
        </p:grpSpPr>
        <p:grpSp>
          <p:nvGrpSpPr>
            <p:cNvPr id="22544" name="Group 16">
              <a:extLst>
                <a:ext uri="{FF2B5EF4-FFF2-40B4-BE49-F238E27FC236}">
                  <a16:creationId xmlns:a16="http://schemas.microsoft.com/office/drawing/2014/main" id="{C2FE0535-DC41-4ECB-A4E9-2DE0EBFB8E39}"/>
                </a:ext>
              </a:extLst>
            </p:cNvPr>
            <p:cNvGrpSpPr>
              <a:grpSpLocks/>
            </p:cNvGrpSpPr>
            <p:nvPr/>
          </p:nvGrpSpPr>
          <p:grpSpPr bwMode="auto">
            <a:xfrm>
              <a:off x="144" y="423"/>
              <a:ext cx="288" cy="288"/>
              <a:chOff x="0" y="0"/>
              <a:chExt cx="288" cy="288"/>
            </a:xfrm>
          </p:grpSpPr>
          <p:sp>
            <p:nvSpPr>
              <p:cNvPr id="22545" name="Oval 17">
                <a:extLst>
                  <a:ext uri="{FF2B5EF4-FFF2-40B4-BE49-F238E27FC236}">
                    <a16:creationId xmlns:a16="http://schemas.microsoft.com/office/drawing/2014/main" id="{EFA12676-2BE3-493C-A938-C58641C053B3}"/>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2546" name="Line 18">
                <a:extLst>
                  <a:ext uri="{FF2B5EF4-FFF2-40B4-BE49-F238E27FC236}">
                    <a16:creationId xmlns:a16="http://schemas.microsoft.com/office/drawing/2014/main" id="{219BEFD3-2FBE-451D-B687-1B8B95C1734A}"/>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547" name="Group 19">
              <a:extLst>
                <a:ext uri="{FF2B5EF4-FFF2-40B4-BE49-F238E27FC236}">
                  <a16:creationId xmlns:a16="http://schemas.microsoft.com/office/drawing/2014/main" id="{B821A4DC-3534-4829-B3D0-44BB1517A4F1}"/>
                </a:ext>
              </a:extLst>
            </p:cNvPr>
            <p:cNvGrpSpPr>
              <a:grpSpLocks/>
            </p:cNvGrpSpPr>
            <p:nvPr/>
          </p:nvGrpSpPr>
          <p:grpSpPr bwMode="auto">
            <a:xfrm>
              <a:off x="576" y="423"/>
              <a:ext cx="288" cy="288"/>
              <a:chOff x="0" y="0"/>
              <a:chExt cx="288" cy="288"/>
            </a:xfrm>
          </p:grpSpPr>
          <p:sp>
            <p:nvSpPr>
              <p:cNvPr id="22548" name="Oval 20">
                <a:extLst>
                  <a:ext uri="{FF2B5EF4-FFF2-40B4-BE49-F238E27FC236}">
                    <a16:creationId xmlns:a16="http://schemas.microsoft.com/office/drawing/2014/main" id="{40A7D298-DC54-4BB1-9152-EC828E842379}"/>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2549" name="Line 21">
                <a:extLst>
                  <a:ext uri="{FF2B5EF4-FFF2-40B4-BE49-F238E27FC236}">
                    <a16:creationId xmlns:a16="http://schemas.microsoft.com/office/drawing/2014/main" id="{FA112C7B-3482-4964-8FA3-57861437A389}"/>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550" name="Group 22">
              <a:extLst>
                <a:ext uri="{FF2B5EF4-FFF2-40B4-BE49-F238E27FC236}">
                  <a16:creationId xmlns:a16="http://schemas.microsoft.com/office/drawing/2014/main" id="{3F663508-81F3-4E77-9728-DC31EF9800B9}"/>
                </a:ext>
              </a:extLst>
            </p:cNvPr>
            <p:cNvGrpSpPr>
              <a:grpSpLocks/>
            </p:cNvGrpSpPr>
            <p:nvPr/>
          </p:nvGrpSpPr>
          <p:grpSpPr bwMode="auto">
            <a:xfrm>
              <a:off x="144" y="807"/>
              <a:ext cx="288" cy="288"/>
              <a:chOff x="0" y="0"/>
              <a:chExt cx="288" cy="288"/>
            </a:xfrm>
          </p:grpSpPr>
          <p:sp>
            <p:nvSpPr>
              <p:cNvPr id="22551" name="Oval 23">
                <a:extLst>
                  <a:ext uri="{FF2B5EF4-FFF2-40B4-BE49-F238E27FC236}">
                    <a16:creationId xmlns:a16="http://schemas.microsoft.com/office/drawing/2014/main" id="{8368E3F2-A6C7-4BE7-93E6-3261514DF997}"/>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2552" name="Line 24">
                <a:extLst>
                  <a:ext uri="{FF2B5EF4-FFF2-40B4-BE49-F238E27FC236}">
                    <a16:creationId xmlns:a16="http://schemas.microsoft.com/office/drawing/2014/main" id="{5B040888-757C-41F0-A559-EA958D3C2148}"/>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553" name="Group 25">
              <a:extLst>
                <a:ext uri="{FF2B5EF4-FFF2-40B4-BE49-F238E27FC236}">
                  <a16:creationId xmlns:a16="http://schemas.microsoft.com/office/drawing/2014/main" id="{9660C0C7-35CF-4D03-8E57-05038655726E}"/>
                </a:ext>
              </a:extLst>
            </p:cNvPr>
            <p:cNvGrpSpPr>
              <a:grpSpLocks/>
            </p:cNvGrpSpPr>
            <p:nvPr/>
          </p:nvGrpSpPr>
          <p:grpSpPr bwMode="auto">
            <a:xfrm>
              <a:off x="576" y="807"/>
              <a:ext cx="288" cy="288"/>
              <a:chOff x="0" y="0"/>
              <a:chExt cx="288" cy="288"/>
            </a:xfrm>
          </p:grpSpPr>
          <p:sp>
            <p:nvSpPr>
              <p:cNvPr id="22554" name="Oval 26">
                <a:extLst>
                  <a:ext uri="{FF2B5EF4-FFF2-40B4-BE49-F238E27FC236}">
                    <a16:creationId xmlns:a16="http://schemas.microsoft.com/office/drawing/2014/main" id="{6B00F14E-17B7-4C0D-B01D-83A647B10466}"/>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2555" name="Line 27">
                <a:extLst>
                  <a:ext uri="{FF2B5EF4-FFF2-40B4-BE49-F238E27FC236}">
                    <a16:creationId xmlns:a16="http://schemas.microsoft.com/office/drawing/2014/main" id="{AAF4BC74-1E54-494C-BD96-D88359B754F0}"/>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556" name="Oval 28">
              <a:extLst>
                <a:ext uri="{FF2B5EF4-FFF2-40B4-BE49-F238E27FC236}">
                  <a16:creationId xmlns:a16="http://schemas.microsoft.com/office/drawing/2014/main" id="{65AB3BBB-20B1-4C27-9CC5-0A462AEE3E4D}"/>
                </a:ext>
              </a:extLst>
            </p:cNvPr>
            <p:cNvSpPr>
              <a:spLocks noChangeArrowheads="1"/>
            </p:cNvSpPr>
            <p:nvPr/>
          </p:nvSpPr>
          <p:spPr bwMode="auto">
            <a:xfrm>
              <a:off x="432" y="567"/>
              <a:ext cx="96" cy="96"/>
            </a:xfrm>
            <a:prstGeom prst="ellipse">
              <a:avLst/>
            </a:prstGeom>
            <a:solidFill>
              <a:schemeClr val="bg1"/>
            </a:solidFill>
            <a:ln w="28575">
              <a:solidFill>
                <a:srgbClr val="FF0000"/>
              </a:solidFill>
              <a:round/>
              <a:headEnd/>
              <a:tailEnd/>
            </a:ln>
          </p:spPr>
          <p:txBody>
            <a:bodyPr wrap="none" anchor="ctr"/>
            <a:lstStyle/>
            <a:p>
              <a:endParaRPr lang="zh-CN" altLang="en-US"/>
            </a:p>
          </p:txBody>
        </p:sp>
        <p:sp>
          <p:nvSpPr>
            <p:cNvPr id="22557" name="Oval 29">
              <a:extLst>
                <a:ext uri="{FF2B5EF4-FFF2-40B4-BE49-F238E27FC236}">
                  <a16:creationId xmlns:a16="http://schemas.microsoft.com/office/drawing/2014/main" id="{E99AF815-FCDF-491C-BE31-168E2773D936}"/>
                </a:ext>
              </a:extLst>
            </p:cNvPr>
            <p:cNvSpPr>
              <a:spLocks noChangeArrowheads="1"/>
            </p:cNvSpPr>
            <p:nvPr/>
          </p:nvSpPr>
          <p:spPr bwMode="auto">
            <a:xfrm>
              <a:off x="864" y="1047"/>
              <a:ext cx="96" cy="96"/>
            </a:xfrm>
            <a:prstGeom prst="ellipse">
              <a:avLst/>
            </a:prstGeom>
            <a:solidFill>
              <a:schemeClr val="bg1"/>
            </a:solidFill>
            <a:ln w="28575">
              <a:solidFill>
                <a:srgbClr val="FF0000"/>
              </a:solidFill>
              <a:round/>
              <a:headEnd/>
              <a:tailEnd/>
            </a:ln>
          </p:spPr>
          <p:txBody>
            <a:bodyPr wrap="none" anchor="ctr"/>
            <a:lstStyle/>
            <a:p>
              <a:endParaRPr lang="zh-CN" altLang="en-US"/>
            </a:p>
          </p:txBody>
        </p:sp>
        <p:sp>
          <p:nvSpPr>
            <p:cNvPr id="22558" name="Oval 30">
              <a:extLst>
                <a:ext uri="{FF2B5EF4-FFF2-40B4-BE49-F238E27FC236}">
                  <a16:creationId xmlns:a16="http://schemas.microsoft.com/office/drawing/2014/main" id="{C3931ABC-24AE-439A-9A37-6310CC09BCAB}"/>
                </a:ext>
              </a:extLst>
            </p:cNvPr>
            <p:cNvSpPr>
              <a:spLocks noChangeArrowheads="1"/>
            </p:cNvSpPr>
            <p:nvPr/>
          </p:nvSpPr>
          <p:spPr bwMode="auto">
            <a:xfrm>
              <a:off x="480" y="1239"/>
              <a:ext cx="96" cy="96"/>
            </a:xfrm>
            <a:prstGeom prst="ellipse">
              <a:avLst/>
            </a:prstGeom>
            <a:solidFill>
              <a:schemeClr val="bg1"/>
            </a:solidFill>
            <a:ln w="28575">
              <a:solidFill>
                <a:srgbClr val="FF0000"/>
              </a:solidFill>
              <a:round/>
              <a:headEnd/>
              <a:tailEnd/>
            </a:ln>
          </p:spPr>
          <p:txBody>
            <a:bodyPr wrap="none" anchor="ctr"/>
            <a:lstStyle/>
            <a:p>
              <a:endParaRPr lang="zh-CN" altLang="en-US"/>
            </a:p>
          </p:txBody>
        </p:sp>
        <p:sp>
          <p:nvSpPr>
            <p:cNvPr id="22559" name="Oval 31">
              <a:extLst>
                <a:ext uri="{FF2B5EF4-FFF2-40B4-BE49-F238E27FC236}">
                  <a16:creationId xmlns:a16="http://schemas.microsoft.com/office/drawing/2014/main" id="{77072FA0-B16C-4A79-A662-C5369EC9611B}"/>
                </a:ext>
              </a:extLst>
            </p:cNvPr>
            <p:cNvSpPr>
              <a:spLocks noChangeArrowheads="1"/>
            </p:cNvSpPr>
            <p:nvPr/>
          </p:nvSpPr>
          <p:spPr bwMode="auto">
            <a:xfrm>
              <a:off x="384" y="1047"/>
              <a:ext cx="96" cy="96"/>
            </a:xfrm>
            <a:prstGeom prst="ellipse">
              <a:avLst/>
            </a:prstGeom>
            <a:solidFill>
              <a:schemeClr val="bg1"/>
            </a:solidFill>
            <a:ln w="28575">
              <a:solidFill>
                <a:srgbClr val="FF0000"/>
              </a:solidFill>
              <a:round/>
              <a:headEnd/>
              <a:tailEnd/>
            </a:ln>
          </p:spPr>
          <p:txBody>
            <a:bodyPr wrap="none" anchor="ctr"/>
            <a:lstStyle/>
            <a:p>
              <a:endParaRPr lang="zh-CN" altLang="en-US"/>
            </a:p>
          </p:txBody>
        </p:sp>
        <p:sp>
          <p:nvSpPr>
            <p:cNvPr id="22560" name="Oval 32">
              <a:extLst>
                <a:ext uri="{FF2B5EF4-FFF2-40B4-BE49-F238E27FC236}">
                  <a16:creationId xmlns:a16="http://schemas.microsoft.com/office/drawing/2014/main" id="{76C56893-BA75-425A-B62E-F8BD289B8EE9}"/>
                </a:ext>
              </a:extLst>
            </p:cNvPr>
            <p:cNvSpPr>
              <a:spLocks noChangeArrowheads="1"/>
            </p:cNvSpPr>
            <p:nvPr/>
          </p:nvSpPr>
          <p:spPr bwMode="auto">
            <a:xfrm>
              <a:off x="96" y="1431"/>
              <a:ext cx="96" cy="96"/>
            </a:xfrm>
            <a:prstGeom prst="ellipse">
              <a:avLst/>
            </a:prstGeom>
            <a:solidFill>
              <a:schemeClr val="bg1"/>
            </a:solidFill>
            <a:ln w="28575">
              <a:solidFill>
                <a:srgbClr val="FF0000"/>
              </a:solidFill>
              <a:round/>
              <a:headEnd/>
              <a:tailEnd/>
            </a:ln>
          </p:spPr>
          <p:txBody>
            <a:bodyPr wrap="none" anchor="ctr"/>
            <a:lstStyle/>
            <a:p>
              <a:endParaRPr lang="zh-CN" altLang="en-US"/>
            </a:p>
          </p:txBody>
        </p:sp>
        <p:sp>
          <p:nvSpPr>
            <p:cNvPr id="22561" name="Oval 33">
              <a:extLst>
                <a:ext uri="{FF2B5EF4-FFF2-40B4-BE49-F238E27FC236}">
                  <a16:creationId xmlns:a16="http://schemas.microsoft.com/office/drawing/2014/main" id="{095D241D-3973-4A56-BBB6-16E3E971A2AB}"/>
                </a:ext>
              </a:extLst>
            </p:cNvPr>
            <p:cNvSpPr>
              <a:spLocks noChangeArrowheads="1"/>
            </p:cNvSpPr>
            <p:nvPr/>
          </p:nvSpPr>
          <p:spPr bwMode="auto">
            <a:xfrm>
              <a:off x="816" y="375"/>
              <a:ext cx="96" cy="96"/>
            </a:xfrm>
            <a:prstGeom prst="ellipse">
              <a:avLst/>
            </a:prstGeom>
            <a:solidFill>
              <a:schemeClr val="bg1"/>
            </a:solidFill>
            <a:ln w="28575">
              <a:solidFill>
                <a:srgbClr val="FF0000"/>
              </a:solidFill>
              <a:round/>
              <a:headEnd/>
              <a:tailEnd/>
            </a:ln>
          </p:spPr>
          <p:txBody>
            <a:bodyPr wrap="none" anchor="ctr"/>
            <a:lstStyle/>
            <a:p>
              <a:endParaRPr lang="zh-CN" altLang="en-US"/>
            </a:p>
          </p:txBody>
        </p:sp>
        <p:grpSp>
          <p:nvGrpSpPr>
            <p:cNvPr id="22562" name="Group 34">
              <a:extLst>
                <a:ext uri="{FF2B5EF4-FFF2-40B4-BE49-F238E27FC236}">
                  <a16:creationId xmlns:a16="http://schemas.microsoft.com/office/drawing/2014/main" id="{36AAAD76-6ED3-405C-9FD1-2EC1F7B03D64}"/>
                </a:ext>
              </a:extLst>
            </p:cNvPr>
            <p:cNvGrpSpPr>
              <a:grpSpLocks/>
            </p:cNvGrpSpPr>
            <p:nvPr/>
          </p:nvGrpSpPr>
          <p:grpSpPr bwMode="auto">
            <a:xfrm>
              <a:off x="3168" y="423"/>
              <a:ext cx="288" cy="288"/>
              <a:chOff x="0" y="0"/>
              <a:chExt cx="288" cy="288"/>
            </a:xfrm>
          </p:grpSpPr>
          <p:grpSp>
            <p:nvGrpSpPr>
              <p:cNvPr id="22563" name="Group 35">
                <a:extLst>
                  <a:ext uri="{FF2B5EF4-FFF2-40B4-BE49-F238E27FC236}">
                    <a16:creationId xmlns:a16="http://schemas.microsoft.com/office/drawing/2014/main" id="{1F937869-4A09-4F2B-AFBF-A933DA889CE1}"/>
                  </a:ext>
                </a:extLst>
              </p:cNvPr>
              <p:cNvGrpSpPr>
                <a:grpSpLocks/>
              </p:cNvGrpSpPr>
              <p:nvPr/>
            </p:nvGrpSpPr>
            <p:grpSpPr bwMode="auto">
              <a:xfrm>
                <a:off x="0" y="0"/>
                <a:ext cx="288" cy="288"/>
                <a:chOff x="0" y="0"/>
                <a:chExt cx="288" cy="288"/>
              </a:xfrm>
            </p:grpSpPr>
            <p:sp>
              <p:nvSpPr>
                <p:cNvPr id="22564" name="Oval 36">
                  <a:extLst>
                    <a:ext uri="{FF2B5EF4-FFF2-40B4-BE49-F238E27FC236}">
                      <a16:creationId xmlns:a16="http://schemas.microsoft.com/office/drawing/2014/main" id="{16A408B0-4D94-4CBC-877D-FC511E48BD3E}"/>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2565" name="Line 37">
                  <a:extLst>
                    <a:ext uri="{FF2B5EF4-FFF2-40B4-BE49-F238E27FC236}">
                      <a16:creationId xmlns:a16="http://schemas.microsoft.com/office/drawing/2014/main" id="{9F71EC14-8D5E-4FAC-ACA9-CAF28DBCD256}"/>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566" name="Line 38">
                <a:extLst>
                  <a:ext uri="{FF2B5EF4-FFF2-40B4-BE49-F238E27FC236}">
                    <a16:creationId xmlns:a16="http://schemas.microsoft.com/office/drawing/2014/main" id="{CB801812-682F-452C-8B7E-8C948124F0A8}"/>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567" name="Oval 39">
              <a:extLst>
                <a:ext uri="{FF2B5EF4-FFF2-40B4-BE49-F238E27FC236}">
                  <a16:creationId xmlns:a16="http://schemas.microsoft.com/office/drawing/2014/main" id="{98063C45-E5A4-451A-A619-8551E7D641D8}"/>
                </a:ext>
              </a:extLst>
            </p:cNvPr>
            <p:cNvSpPr>
              <a:spLocks noChangeArrowheads="1"/>
            </p:cNvSpPr>
            <p:nvPr/>
          </p:nvSpPr>
          <p:spPr bwMode="auto">
            <a:xfrm>
              <a:off x="2170" y="1220"/>
              <a:ext cx="96" cy="96"/>
            </a:xfrm>
            <a:prstGeom prst="ellipse">
              <a:avLst/>
            </a:prstGeom>
            <a:solidFill>
              <a:schemeClr val="bg1"/>
            </a:solidFill>
            <a:ln w="28575">
              <a:solidFill>
                <a:srgbClr val="FF6600"/>
              </a:solidFill>
              <a:round/>
              <a:headEnd/>
              <a:tailEnd/>
            </a:ln>
          </p:spPr>
          <p:txBody>
            <a:bodyPr wrap="none" anchor="ctr"/>
            <a:lstStyle/>
            <a:p>
              <a:endParaRPr lang="zh-CN" altLang="en-US"/>
            </a:p>
          </p:txBody>
        </p:sp>
        <p:grpSp>
          <p:nvGrpSpPr>
            <p:cNvPr id="22568" name="Group 40">
              <a:extLst>
                <a:ext uri="{FF2B5EF4-FFF2-40B4-BE49-F238E27FC236}">
                  <a16:creationId xmlns:a16="http://schemas.microsoft.com/office/drawing/2014/main" id="{17379BA4-34E4-4BC0-BA31-DDD9570EEC2D}"/>
                </a:ext>
              </a:extLst>
            </p:cNvPr>
            <p:cNvGrpSpPr>
              <a:grpSpLocks/>
            </p:cNvGrpSpPr>
            <p:nvPr/>
          </p:nvGrpSpPr>
          <p:grpSpPr bwMode="auto">
            <a:xfrm>
              <a:off x="2170" y="740"/>
              <a:ext cx="96" cy="576"/>
              <a:chOff x="0" y="0"/>
              <a:chExt cx="96" cy="576"/>
            </a:xfrm>
          </p:grpSpPr>
          <p:sp>
            <p:nvSpPr>
              <p:cNvPr id="22569" name="Oval 41">
                <a:extLst>
                  <a:ext uri="{FF2B5EF4-FFF2-40B4-BE49-F238E27FC236}">
                    <a16:creationId xmlns:a16="http://schemas.microsoft.com/office/drawing/2014/main" id="{716F3F53-7B88-4827-859E-94D929C9694C}"/>
                  </a:ext>
                </a:extLst>
              </p:cNvPr>
              <p:cNvSpPr>
                <a:spLocks noChangeArrowheads="1"/>
              </p:cNvSpPr>
              <p:nvPr/>
            </p:nvSpPr>
            <p:spPr bwMode="auto">
              <a:xfrm>
                <a:off x="0" y="0"/>
                <a:ext cx="96" cy="96"/>
              </a:xfrm>
              <a:prstGeom prst="ellipse">
                <a:avLst/>
              </a:prstGeom>
              <a:solidFill>
                <a:schemeClr val="bg1"/>
              </a:solidFill>
              <a:ln w="38100">
                <a:solidFill>
                  <a:srgbClr val="FFFFFF"/>
                </a:solidFill>
                <a:round/>
                <a:headEnd/>
                <a:tailEnd/>
              </a:ln>
            </p:spPr>
            <p:txBody>
              <a:bodyPr wrap="none" anchor="ctr"/>
              <a:lstStyle/>
              <a:p>
                <a:endParaRPr lang="zh-CN" altLang="en-US"/>
              </a:p>
            </p:txBody>
          </p:sp>
          <p:sp>
            <p:nvSpPr>
              <p:cNvPr id="22570" name="Oval 42">
                <a:extLst>
                  <a:ext uri="{FF2B5EF4-FFF2-40B4-BE49-F238E27FC236}">
                    <a16:creationId xmlns:a16="http://schemas.microsoft.com/office/drawing/2014/main" id="{C69B5928-B62C-48B0-9729-802B79935378}"/>
                  </a:ext>
                </a:extLst>
              </p:cNvPr>
              <p:cNvSpPr>
                <a:spLocks noChangeArrowheads="1"/>
              </p:cNvSpPr>
              <p:nvPr/>
            </p:nvSpPr>
            <p:spPr bwMode="auto">
              <a:xfrm>
                <a:off x="0" y="480"/>
                <a:ext cx="96" cy="96"/>
              </a:xfrm>
              <a:prstGeom prst="ellipse">
                <a:avLst/>
              </a:prstGeom>
              <a:solidFill>
                <a:schemeClr val="bg1"/>
              </a:solidFill>
              <a:ln w="38100">
                <a:solidFill>
                  <a:srgbClr val="FFFFFF"/>
                </a:solidFill>
                <a:round/>
                <a:headEnd/>
                <a:tailEnd/>
              </a:ln>
            </p:spPr>
            <p:txBody>
              <a:bodyPr wrap="none" anchor="ctr"/>
              <a:lstStyle/>
              <a:p>
                <a:endParaRPr lang="zh-CN" altLang="en-US"/>
              </a:p>
            </p:txBody>
          </p:sp>
        </p:grpSp>
        <p:sp>
          <p:nvSpPr>
            <p:cNvPr id="22571" name="Oval 43">
              <a:extLst>
                <a:ext uri="{FF2B5EF4-FFF2-40B4-BE49-F238E27FC236}">
                  <a16:creationId xmlns:a16="http://schemas.microsoft.com/office/drawing/2014/main" id="{8674A067-D56C-4A76-BF17-EF9696345E4F}"/>
                </a:ext>
              </a:extLst>
            </p:cNvPr>
            <p:cNvSpPr>
              <a:spLocks noChangeArrowheads="1"/>
            </p:cNvSpPr>
            <p:nvPr/>
          </p:nvSpPr>
          <p:spPr bwMode="auto">
            <a:xfrm>
              <a:off x="2688" y="375"/>
              <a:ext cx="96" cy="96"/>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22572" name="Oval 44">
              <a:extLst>
                <a:ext uri="{FF2B5EF4-FFF2-40B4-BE49-F238E27FC236}">
                  <a16:creationId xmlns:a16="http://schemas.microsoft.com/office/drawing/2014/main" id="{B0A69947-E724-4410-B7D7-FA09EC6F3DA9}"/>
                </a:ext>
              </a:extLst>
            </p:cNvPr>
            <p:cNvSpPr>
              <a:spLocks noChangeArrowheads="1"/>
            </p:cNvSpPr>
            <p:nvPr/>
          </p:nvSpPr>
          <p:spPr bwMode="auto">
            <a:xfrm>
              <a:off x="3312" y="327"/>
              <a:ext cx="96" cy="96"/>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22573" name="Oval 45">
              <a:extLst>
                <a:ext uri="{FF2B5EF4-FFF2-40B4-BE49-F238E27FC236}">
                  <a16:creationId xmlns:a16="http://schemas.microsoft.com/office/drawing/2014/main" id="{4CF36106-44FE-454D-8F1F-36B9B580CBBE}"/>
                </a:ext>
              </a:extLst>
            </p:cNvPr>
            <p:cNvSpPr>
              <a:spLocks noChangeArrowheads="1"/>
            </p:cNvSpPr>
            <p:nvPr/>
          </p:nvSpPr>
          <p:spPr bwMode="auto">
            <a:xfrm>
              <a:off x="3072" y="1383"/>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22574" name="Oval 46">
              <a:extLst>
                <a:ext uri="{FF2B5EF4-FFF2-40B4-BE49-F238E27FC236}">
                  <a16:creationId xmlns:a16="http://schemas.microsoft.com/office/drawing/2014/main" id="{E991824E-421B-4912-A630-9977811824AE}"/>
                </a:ext>
              </a:extLst>
            </p:cNvPr>
            <p:cNvSpPr>
              <a:spLocks noChangeArrowheads="1"/>
            </p:cNvSpPr>
            <p:nvPr/>
          </p:nvSpPr>
          <p:spPr bwMode="auto">
            <a:xfrm>
              <a:off x="2976" y="1143"/>
              <a:ext cx="96" cy="96"/>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22575" name="Oval 47">
              <a:extLst>
                <a:ext uri="{FF2B5EF4-FFF2-40B4-BE49-F238E27FC236}">
                  <a16:creationId xmlns:a16="http://schemas.microsoft.com/office/drawing/2014/main" id="{B28E3606-80DF-4A49-BD6A-D33B5BCE42E1}"/>
                </a:ext>
              </a:extLst>
            </p:cNvPr>
            <p:cNvSpPr>
              <a:spLocks noChangeArrowheads="1"/>
            </p:cNvSpPr>
            <p:nvPr/>
          </p:nvSpPr>
          <p:spPr bwMode="auto">
            <a:xfrm>
              <a:off x="2640" y="999"/>
              <a:ext cx="96" cy="96"/>
            </a:xfrm>
            <a:prstGeom prst="ellipse">
              <a:avLst/>
            </a:prstGeom>
            <a:solidFill>
              <a:schemeClr val="tx1"/>
            </a:solidFill>
            <a:ln w="28575">
              <a:solidFill>
                <a:schemeClr val="tx1"/>
              </a:solidFill>
              <a:round/>
              <a:headEnd/>
              <a:tailEnd/>
            </a:ln>
          </p:spPr>
          <p:txBody>
            <a:bodyPr wrap="none" anchor="ctr"/>
            <a:lstStyle/>
            <a:p>
              <a:endParaRPr lang="zh-CN" altLang="en-US"/>
            </a:p>
          </p:txBody>
        </p:sp>
        <p:grpSp>
          <p:nvGrpSpPr>
            <p:cNvPr id="22576" name="Group 48">
              <a:extLst>
                <a:ext uri="{FF2B5EF4-FFF2-40B4-BE49-F238E27FC236}">
                  <a16:creationId xmlns:a16="http://schemas.microsoft.com/office/drawing/2014/main" id="{37F31C1C-C7CC-45A4-A9C9-F08A793F4982}"/>
                </a:ext>
              </a:extLst>
            </p:cNvPr>
            <p:cNvGrpSpPr>
              <a:grpSpLocks/>
            </p:cNvGrpSpPr>
            <p:nvPr/>
          </p:nvGrpSpPr>
          <p:grpSpPr bwMode="auto">
            <a:xfrm>
              <a:off x="2736" y="423"/>
              <a:ext cx="288" cy="288"/>
              <a:chOff x="0" y="0"/>
              <a:chExt cx="288" cy="288"/>
            </a:xfrm>
          </p:grpSpPr>
          <p:grpSp>
            <p:nvGrpSpPr>
              <p:cNvPr id="22577" name="Group 49">
                <a:extLst>
                  <a:ext uri="{FF2B5EF4-FFF2-40B4-BE49-F238E27FC236}">
                    <a16:creationId xmlns:a16="http://schemas.microsoft.com/office/drawing/2014/main" id="{BB525880-F2CE-4835-AE9B-AB90242B46C9}"/>
                  </a:ext>
                </a:extLst>
              </p:cNvPr>
              <p:cNvGrpSpPr>
                <a:grpSpLocks/>
              </p:cNvGrpSpPr>
              <p:nvPr/>
            </p:nvGrpSpPr>
            <p:grpSpPr bwMode="auto">
              <a:xfrm>
                <a:off x="0" y="0"/>
                <a:ext cx="288" cy="288"/>
                <a:chOff x="0" y="0"/>
                <a:chExt cx="288" cy="288"/>
              </a:xfrm>
            </p:grpSpPr>
            <p:sp>
              <p:nvSpPr>
                <p:cNvPr id="22578" name="Oval 50">
                  <a:extLst>
                    <a:ext uri="{FF2B5EF4-FFF2-40B4-BE49-F238E27FC236}">
                      <a16:creationId xmlns:a16="http://schemas.microsoft.com/office/drawing/2014/main" id="{6A3A5D1F-9D48-4A60-ADBD-E8363901D1A5}"/>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2579" name="Line 51">
                  <a:extLst>
                    <a:ext uri="{FF2B5EF4-FFF2-40B4-BE49-F238E27FC236}">
                      <a16:creationId xmlns:a16="http://schemas.microsoft.com/office/drawing/2014/main" id="{9C8F89C3-9CFC-4005-B0C4-90D78DD952B5}"/>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580" name="Line 52">
                <a:extLst>
                  <a:ext uri="{FF2B5EF4-FFF2-40B4-BE49-F238E27FC236}">
                    <a16:creationId xmlns:a16="http://schemas.microsoft.com/office/drawing/2014/main" id="{AC6CEFE7-FE13-4951-BF8E-FA1C82F3366E}"/>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581" name="Group 53">
              <a:extLst>
                <a:ext uri="{FF2B5EF4-FFF2-40B4-BE49-F238E27FC236}">
                  <a16:creationId xmlns:a16="http://schemas.microsoft.com/office/drawing/2014/main" id="{7FE3A698-3679-4E2C-A6BB-B1A39266E694}"/>
                </a:ext>
              </a:extLst>
            </p:cNvPr>
            <p:cNvGrpSpPr>
              <a:grpSpLocks/>
            </p:cNvGrpSpPr>
            <p:nvPr/>
          </p:nvGrpSpPr>
          <p:grpSpPr bwMode="auto">
            <a:xfrm>
              <a:off x="2736" y="807"/>
              <a:ext cx="288" cy="288"/>
              <a:chOff x="0" y="0"/>
              <a:chExt cx="288" cy="288"/>
            </a:xfrm>
          </p:grpSpPr>
          <p:grpSp>
            <p:nvGrpSpPr>
              <p:cNvPr id="22582" name="Group 54">
                <a:extLst>
                  <a:ext uri="{FF2B5EF4-FFF2-40B4-BE49-F238E27FC236}">
                    <a16:creationId xmlns:a16="http://schemas.microsoft.com/office/drawing/2014/main" id="{5868B163-AE88-47CC-AF00-F4C1755CC9CE}"/>
                  </a:ext>
                </a:extLst>
              </p:cNvPr>
              <p:cNvGrpSpPr>
                <a:grpSpLocks/>
              </p:cNvGrpSpPr>
              <p:nvPr/>
            </p:nvGrpSpPr>
            <p:grpSpPr bwMode="auto">
              <a:xfrm>
                <a:off x="0" y="0"/>
                <a:ext cx="288" cy="288"/>
                <a:chOff x="0" y="0"/>
                <a:chExt cx="288" cy="288"/>
              </a:xfrm>
            </p:grpSpPr>
            <p:sp>
              <p:nvSpPr>
                <p:cNvPr id="22583" name="Oval 55">
                  <a:extLst>
                    <a:ext uri="{FF2B5EF4-FFF2-40B4-BE49-F238E27FC236}">
                      <a16:creationId xmlns:a16="http://schemas.microsoft.com/office/drawing/2014/main" id="{E9BA5B81-2564-48D6-96F3-6D15614DE3D6}"/>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2584" name="Line 56">
                  <a:extLst>
                    <a:ext uri="{FF2B5EF4-FFF2-40B4-BE49-F238E27FC236}">
                      <a16:creationId xmlns:a16="http://schemas.microsoft.com/office/drawing/2014/main" id="{95F222EB-33C3-4B46-B736-C13B907E26D6}"/>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585" name="Line 57">
                <a:extLst>
                  <a:ext uri="{FF2B5EF4-FFF2-40B4-BE49-F238E27FC236}">
                    <a16:creationId xmlns:a16="http://schemas.microsoft.com/office/drawing/2014/main" id="{EBF38958-A396-42D0-BF35-DDC7F7E027F6}"/>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586" name="Group 58">
              <a:extLst>
                <a:ext uri="{FF2B5EF4-FFF2-40B4-BE49-F238E27FC236}">
                  <a16:creationId xmlns:a16="http://schemas.microsoft.com/office/drawing/2014/main" id="{CBDEEA25-1948-4299-ABD4-9E1AA8C35225}"/>
                </a:ext>
              </a:extLst>
            </p:cNvPr>
            <p:cNvGrpSpPr>
              <a:grpSpLocks/>
            </p:cNvGrpSpPr>
            <p:nvPr/>
          </p:nvGrpSpPr>
          <p:grpSpPr bwMode="auto">
            <a:xfrm>
              <a:off x="3168" y="807"/>
              <a:ext cx="288" cy="288"/>
              <a:chOff x="0" y="0"/>
              <a:chExt cx="288" cy="288"/>
            </a:xfrm>
          </p:grpSpPr>
          <p:grpSp>
            <p:nvGrpSpPr>
              <p:cNvPr id="22587" name="Group 59">
                <a:extLst>
                  <a:ext uri="{FF2B5EF4-FFF2-40B4-BE49-F238E27FC236}">
                    <a16:creationId xmlns:a16="http://schemas.microsoft.com/office/drawing/2014/main" id="{415C50AA-6464-4A8A-885A-C4DB3D07FAC7}"/>
                  </a:ext>
                </a:extLst>
              </p:cNvPr>
              <p:cNvGrpSpPr>
                <a:grpSpLocks/>
              </p:cNvGrpSpPr>
              <p:nvPr/>
            </p:nvGrpSpPr>
            <p:grpSpPr bwMode="auto">
              <a:xfrm>
                <a:off x="0" y="0"/>
                <a:ext cx="288" cy="288"/>
                <a:chOff x="0" y="0"/>
                <a:chExt cx="288" cy="288"/>
              </a:xfrm>
            </p:grpSpPr>
            <p:sp>
              <p:nvSpPr>
                <p:cNvPr id="22588" name="Oval 60">
                  <a:extLst>
                    <a:ext uri="{FF2B5EF4-FFF2-40B4-BE49-F238E27FC236}">
                      <a16:creationId xmlns:a16="http://schemas.microsoft.com/office/drawing/2014/main" id="{168C1287-BB40-46FA-A589-3F3758A544F3}"/>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2589" name="Line 61">
                  <a:extLst>
                    <a:ext uri="{FF2B5EF4-FFF2-40B4-BE49-F238E27FC236}">
                      <a16:creationId xmlns:a16="http://schemas.microsoft.com/office/drawing/2014/main" id="{243909AD-8F62-445B-BBAF-2ECF7E02DF08}"/>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590" name="Line 62">
                <a:extLst>
                  <a:ext uri="{FF2B5EF4-FFF2-40B4-BE49-F238E27FC236}">
                    <a16:creationId xmlns:a16="http://schemas.microsoft.com/office/drawing/2014/main" id="{CD529A9A-F07D-4BC0-9EDD-615BF470CC21}"/>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591" name="Group 63">
              <a:extLst>
                <a:ext uri="{FF2B5EF4-FFF2-40B4-BE49-F238E27FC236}">
                  <a16:creationId xmlns:a16="http://schemas.microsoft.com/office/drawing/2014/main" id="{042D52D5-9917-41D8-9EB8-0C8A3A54DEA3}"/>
                </a:ext>
              </a:extLst>
            </p:cNvPr>
            <p:cNvGrpSpPr>
              <a:grpSpLocks/>
            </p:cNvGrpSpPr>
            <p:nvPr/>
          </p:nvGrpSpPr>
          <p:grpSpPr bwMode="auto">
            <a:xfrm>
              <a:off x="2736" y="1191"/>
              <a:ext cx="288" cy="288"/>
              <a:chOff x="0" y="0"/>
              <a:chExt cx="288" cy="288"/>
            </a:xfrm>
          </p:grpSpPr>
          <p:grpSp>
            <p:nvGrpSpPr>
              <p:cNvPr id="22592" name="Group 64">
                <a:extLst>
                  <a:ext uri="{FF2B5EF4-FFF2-40B4-BE49-F238E27FC236}">
                    <a16:creationId xmlns:a16="http://schemas.microsoft.com/office/drawing/2014/main" id="{5F936D17-F186-4DBA-9754-654759CDB4E7}"/>
                  </a:ext>
                </a:extLst>
              </p:cNvPr>
              <p:cNvGrpSpPr>
                <a:grpSpLocks/>
              </p:cNvGrpSpPr>
              <p:nvPr/>
            </p:nvGrpSpPr>
            <p:grpSpPr bwMode="auto">
              <a:xfrm>
                <a:off x="0" y="0"/>
                <a:ext cx="288" cy="288"/>
                <a:chOff x="0" y="0"/>
                <a:chExt cx="288" cy="288"/>
              </a:xfrm>
            </p:grpSpPr>
            <p:sp>
              <p:nvSpPr>
                <p:cNvPr id="22593" name="Oval 65">
                  <a:extLst>
                    <a:ext uri="{FF2B5EF4-FFF2-40B4-BE49-F238E27FC236}">
                      <a16:creationId xmlns:a16="http://schemas.microsoft.com/office/drawing/2014/main" id="{78EC5A7E-AA73-47F3-B7C6-37B7047E5B15}"/>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2594" name="Line 66">
                  <a:extLst>
                    <a:ext uri="{FF2B5EF4-FFF2-40B4-BE49-F238E27FC236}">
                      <a16:creationId xmlns:a16="http://schemas.microsoft.com/office/drawing/2014/main" id="{8DFB4CEF-62D2-4E75-9A1E-424176EDF422}"/>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595" name="Line 67">
                <a:extLst>
                  <a:ext uri="{FF2B5EF4-FFF2-40B4-BE49-F238E27FC236}">
                    <a16:creationId xmlns:a16="http://schemas.microsoft.com/office/drawing/2014/main" id="{1D60AFAD-9F18-4765-95A5-3BB35480039D}"/>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596" name="Group 68">
              <a:extLst>
                <a:ext uri="{FF2B5EF4-FFF2-40B4-BE49-F238E27FC236}">
                  <a16:creationId xmlns:a16="http://schemas.microsoft.com/office/drawing/2014/main" id="{4763E5D5-2177-4F19-BF07-FDEE25CF2FD2}"/>
                </a:ext>
              </a:extLst>
            </p:cNvPr>
            <p:cNvGrpSpPr>
              <a:grpSpLocks/>
            </p:cNvGrpSpPr>
            <p:nvPr/>
          </p:nvGrpSpPr>
          <p:grpSpPr bwMode="auto">
            <a:xfrm>
              <a:off x="3168" y="1191"/>
              <a:ext cx="288" cy="288"/>
              <a:chOff x="0" y="0"/>
              <a:chExt cx="288" cy="288"/>
            </a:xfrm>
          </p:grpSpPr>
          <p:grpSp>
            <p:nvGrpSpPr>
              <p:cNvPr id="22597" name="Group 69">
                <a:extLst>
                  <a:ext uri="{FF2B5EF4-FFF2-40B4-BE49-F238E27FC236}">
                    <a16:creationId xmlns:a16="http://schemas.microsoft.com/office/drawing/2014/main" id="{540C675D-4B14-4EED-9CE6-487D35F3F6C6}"/>
                  </a:ext>
                </a:extLst>
              </p:cNvPr>
              <p:cNvGrpSpPr>
                <a:grpSpLocks/>
              </p:cNvGrpSpPr>
              <p:nvPr/>
            </p:nvGrpSpPr>
            <p:grpSpPr bwMode="auto">
              <a:xfrm>
                <a:off x="0" y="0"/>
                <a:ext cx="288" cy="288"/>
                <a:chOff x="0" y="0"/>
                <a:chExt cx="288" cy="288"/>
              </a:xfrm>
            </p:grpSpPr>
            <p:sp>
              <p:nvSpPr>
                <p:cNvPr id="22598" name="Oval 70">
                  <a:extLst>
                    <a:ext uri="{FF2B5EF4-FFF2-40B4-BE49-F238E27FC236}">
                      <a16:creationId xmlns:a16="http://schemas.microsoft.com/office/drawing/2014/main" id="{CD231152-328A-484E-A8D7-BCED5998B2FE}"/>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2599" name="Line 71">
                  <a:extLst>
                    <a:ext uri="{FF2B5EF4-FFF2-40B4-BE49-F238E27FC236}">
                      <a16:creationId xmlns:a16="http://schemas.microsoft.com/office/drawing/2014/main" id="{C42C714E-92B1-410B-B78A-7625B08D6302}"/>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600" name="Line 72">
                <a:extLst>
                  <a:ext uri="{FF2B5EF4-FFF2-40B4-BE49-F238E27FC236}">
                    <a16:creationId xmlns:a16="http://schemas.microsoft.com/office/drawing/2014/main" id="{906C98F3-B448-49E8-9E9F-8A984ECFEBC6}"/>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601" name="Group 73">
              <a:extLst>
                <a:ext uri="{FF2B5EF4-FFF2-40B4-BE49-F238E27FC236}">
                  <a16:creationId xmlns:a16="http://schemas.microsoft.com/office/drawing/2014/main" id="{4EAF2402-BB82-4989-8E19-D44472A18E89}"/>
                </a:ext>
              </a:extLst>
            </p:cNvPr>
            <p:cNvGrpSpPr>
              <a:grpSpLocks/>
            </p:cNvGrpSpPr>
            <p:nvPr/>
          </p:nvGrpSpPr>
          <p:grpSpPr bwMode="auto">
            <a:xfrm>
              <a:off x="144" y="1191"/>
              <a:ext cx="288" cy="288"/>
              <a:chOff x="0" y="0"/>
              <a:chExt cx="288" cy="288"/>
            </a:xfrm>
          </p:grpSpPr>
          <p:sp>
            <p:nvSpPr>
              <p:cNvPr id="22602" name="Oval 74">
                <a:extLst>
                  <a:ext uri="{FF2B5EF4-FFF2-40B4-BE49-F238E27FC236}">
                    <a16:creationId xmlns:a16="http://schemas.microsoft.com/office/drawing/2014/main" id="{6869B6C6-51B0-4E3E-A30E-D84DF4D56D02}"/>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2603" name="Line 75">
                <a:extLst>
                  <a:ext uri="{FF2B5EF4-FFF2-40B4-BE49-F238E27FC236}">
                    <a16:creationId xmlns:a16="http://schemas.microsoft.com/office/drawing/2014/main" id="{785B8F30-D006-4253-AA1A-24A5E06A6604}"/>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604" name="Group 76">
              <a:extLst>
                <a:ext uri="{FF2B5EF4-FFF2-40B4-BE49-F238E27FC236}">
                  <a16:creationId xmlns:a16="http://schemas.microsoft.com/office/drawing/2014/main" id="{2BC6B945-2789-4B78-B49B-891D96F5D6D8}"/>
                </a:ext>
              </a:extLst>
            </p:cNvPr>
            <p:cNvGrpSpPr>
              <a:grpSpLocks/>
            </p:cNvGrpSpPr>
            <p:nvPr/>
          </p:nvGrpSpPr>
          <p:grpSpPr bwMode="auto">
            <a:xfrm>
              <a:off x="576" y="1191"/>
              <a:ext cx="288" cy="288"/>
              <a:chOff x="0" y="0"/>
              <a:chExt cx="288" cy="288"/>
            </a:xfrm>
          </p:grpSpPr>
          <p:sp>
            <p:nvSpPr>
              <p:cNvPr id="22605" name="Oval 77">
                <a:extLst>
                  <a:ext uri="{FF2B5EF4-FFF2-40B4-BE49-F238E27FC236}">
                    <a16:creationId xmlns:a16="http://schemas.microsoft.com/office/drawing/2014/main" id="{CF03EFD9-D158-4CA8-8B0E-5477D8BC5AC2}"/>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2606" name="Line 78">
                <a:extLst>
                  <a:ext uri="{FF2B5EF4-FFF2-40B4-BE49-F238E27FC236}">
                    <a16:creationId xmlns:a16="http://schemas.microsoft.com/office/drawing/2014/main" id="{AAC9697D-C462-45DD-A7A8-1C00BCE8D91A}"/>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607" name="Rectangle 79">
              <a:extLst>
                <a:ext uri="{FF2B5EF4-FFF2-40B4-BE49-F238E27FC236}">
                  <a16:creationId xmlns:a16="http://schemas.microsoft.com/office/drawing/2014/main" id="{1958E717-D928-459E-94A3-C4900597A38B}"/>
                </a:ext>
              </a:extLst>
            </p:cNvPr>
            <p:cNvSpPr>
              <a:spLocks noChangeArrowheads="1"/>
            </p:cNvSpPr>
            <p:nvPr/>
          </p:nvSpPr>
          <p:spPr bwMode="auto">
            <a:xfrm>
              <a:off x="0" y="327"/>
              <a:ext cx="3600" cy="129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608" name="Text Box 80">
              <a:extLst>
                <a:ext uri="{FF2B5EF4-FFF2-40B4-BE49-F238E27FC236}">
                  <a16:creationId xmlns:a16="http://schemas.microsoft.com/office/drawing/2014/main" id="{18322E07-F949-4DE3-866D-4521970C9590}"/>
                </a:ext>
              </a:extLst>
            </p:cNvPr>
            <p:cNvSpPr txBox="1">
              <a:spLocks noChangeArrowheads="1"/>
            </p:cNvSpPr>
            <p:nvPr/>
          </p:nvSpPr>
          <p:spPr bwMode="auto">
            <a:xfrm>
              <a:off x="624" y="39"/>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t>P</a:t>
              </a:r>
            </a:p>
          </p:txBody>
        </p:sp>
        <p:sp>
          <p:nvSpPr>
            <p:cNvPr id="22609" name="Text Box 81">
              <a:extLst>
                <a:ext uri="{FF2B5EF4-FFF2-40B4-BE49-F238E27FC236}">
                  <a16:creationId xmlns:a16="http://schemas.microsoft.com/office/drawing/2014/main" id="{18DFD4E5-328E-4FCD-A606-1ED6100D034D}"/>
                </a:ext>
              </a:extLst>
            </p:cNvPr>
            <p:cNvSpPr txBox="1">
              <a:spLocks noChangeArrowheads="1"/>
            </p:cNvSpPr>
            <p:nvPr/>
          </p:nvSpPr>
          <p:spPr bwMode="auto">
            <a:xfrm>
              <a:off x="2736" y="0"/>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t>N</a:t>
              </a:r>
            </a:p>
          </p:txBody>
        </p:sp>
        <p:sp>
          <p:nvSpPr>
            <p:cNvPr id="22610" name="Oval 82">
              <a:extLst>
                <a:ext uri="{FF2B5EF4-FFF2-40B4-BE49-F238E27FC236}">
                  <a16:creationId xmlns:a16="http://schemas.microsoft.com/office/drawing/2014/main" id="{A2D44BC6-197D-4336-8682-518491031D0F}"/>
                </a:ext>
              </a:extLst>
            </p:cNvPr>
            <p:cNvSpPr>
              <a:spLocks noChangeArrowheads="1"/>
            </p:cNvSpPr>
            <p:nvPr/>
          </p:nvSpPr>
          <p:spPr bwMode="auto">
            <a:xfrm>
              <a:off x="3408" y="768"/>
              <a:ext cx="96" cy="96"/>
            </a:xfrm>
            <a:prstGeom prst="ellipse">
              <a:avLst/>
            </a:prstGeom>
            <a:solidFill>
              <a:schemeClr val="tx1"/>
            </a:solidFill>
            <a:ln w="28575">
              <a:solidFill>
                <a:schemeClr val="tx1"/>
              </a:solidFill>
              <a:round/>
              <a:headEnd/>
              <a:tailEnd/>
            </a:ln>
          </p:spPr>
          <p:txBody>
            <a:bodyPr wrap="none" anchor="ctr"/>
            <a:lstStyle/>
            <a:p>
              <a:endParaRPr lang="zh-CN" altLang="en-US"/>
            </a:p>
          </p:txBody>
        </p:sp>
        <p:grpSp>
          <p:nvGrpSpPr>
            <p:cNvPr id="5" name="Group 83">
              <a:extLst>
                <a:ext uri="{FF2B5EF4-FFF2-40B4-BE49-F238E27FC236}">
                  <a16:creationId xmlns:a16="http://schemas.microsoft.com/office/drawing/2014/main" id="{144BA62E-8F9E-4A24-846E-4859BB3555C5}"/>
                </a:ext>
              </a:extLst>
            </p:cNvPr>
            <p:cNvGrpSpPr>
              <a:grpSpLocks/>
            </p:cNvGrpSpPr>
            <p:nvPr/>
          </p:nvGrpSpPr>
          <p:grpSpPr bwMode="auto">
            <a:xfrm>
              <a:off x="1488" y="432"/>
              <a:ext cx="288" cy="288"/>
              <a:chOff x="0" y="0"/>
              <a:chExt cx="288" cy="288"/>
            </a:xfrm>
          </p:grpSpPr>
          <p:sp>
            <p:nvSpPr>
              <p:cNvPr id="22612" name="Oval 84">
                <a:extLst>
                  <a:ext uri="{FF2B5EF4-FFF2-40B4-BE49-F238E27FC236}">
                    <a16:creationId xmlns:a16="http://schemas.microsoft.com/office/drawing/2014/main" id="{30C87339-D134-4289-BEE1-1D8C1188DF90}"/>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2613" name="Line 85">
                <a:extLst>
                  <a:ext uri="{FF2B5EF4-FFF2-40B4-BE49-F238E27FC236}">
                    <a16:creationId xmlns:a16="http://schemas.microsoft.com/office/drawing/2014/main" id="{8B30C5B0-0216-45FB-92EF-75A53FDE9FE2}"/>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614" name="Group 86">
              <a:extLst>
                <a:ext uri="{FF2B5EF4-FFF2-40B4-BE49-F238E27FC236}">
                  <a16:creationId xmlns:a16="http://schemas.microsoft.com/office/drawing/2014/main" id="{4AB037EE-ED4C-4D0D-ADDC-F35D8363C01F}"/>
                </a:ext>
              </a:extLst>
            </p:cNvPr>
            <p:cNvGrpSpPr>
              <a:grpSpLocks/>
            </p:cNvGrpSpPr>
            <p:nvPr/>
          </p:nvGrpSpPr>
          <p:grpSpPr bwMode="auto">
            <a:xfrm>
              <a:off x="1056" y="432"/>
              <a:ext cx="288" cy="288"/>
              <a:chOff x="0" y="0"/>
              <a:chExt cx="288" cy="288"/>
            </a:xfrm>
          </p:grpSpPr>
          <p:sp>
            <p:nvSpPr>
              <p:cNvPr id="22615" name="Oval 87">
                <a:extLst>
                  <a:ext uri="{FF2B5EF4-FFF2-40B4-BE49-F238E27FC236}">
                    <a16:creationId xmlns:a16="http://schemas.microsoft.com/office/drawing/2014/main" id="{5E49C5B4-566E-4384-AB24-0715C688799D}"/>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2616" name="Line 88">
                <a:extLst>
                  <a:ext uri="{FF2B5EF4-FFF2-40B4-BE49-F238E27FC236}">
                    <a16:creationId xmlns:a16="http://schemas.microsoft.com/office/drawing/2014/main" id="{778BB773-155A-445B-9C71-E57F367F387C}"/>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617" name="Group 89">
              <a:extLst>
                <a:ext uri="{FF2B5EF4-FFF2-40B4-BE49-F238E27FC236}">
                  <a16:creationId xmlns:a16="http://schemas.microsoft.com/office/drawing/2014/main" id="{E7516BC1-C867-4DD2-9D8E-E1F0E9D4AAD9}"/>
                </a:ext>
              </a:extLst>
            </p:cNvPr>
            <p:cNvGrpSpPr>
              <a:grpSpLocks/>
            </p:cNvGrpSpPr>
            <p:nvPr/>
          </p:nvGrpSpPr>
          <p:grpSpPr bwMode="auto">
            <a:xfrm>
              <a:off x="1056" y="816"/>
              <a:ext cx="288" cy="288"/>
              <a:chOff x="0" y="0"/>
              <a:chExt cx="288" cy="288"/>
            </a:xfrm>
          </p:grpSpPr>
          <p:sp>
            <p:nvSpPr>
              <p:cNvPr id="22618" name="Oval 90">
                <a:extLst>
                  <a:ext uri="{FF2B5EF4-FFF2-40B4-BE49-F238E27FC236}">
                    <a16:creationId xmlns:a16="http://schemas.microsoft.com/office/drawing/2014/main" id="{16E65794-CD06-4785-8A1C-9C15F373F33F}"/>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2619" name="Line 91">
                <a:extLst>
                  <a:ext uri="{FF2B5EF4-FFF2-40B4-BE49-F238E27FC236}">
                    <a16:creationId xmlns:a16="http://schemas.microsoft.com/office/drawing/2014/main" id="{11C81116-294D-451E-AF64-E91E15392E7B}"/>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620" name="Group 92">
              <a:extLst>
                <a:ext uri="{FF2B5EF4-FFF2-40B4-BE49-F238E27FC236}">
                  <a16:creationId xmlns:a16="http://schemas.microsoft.com/office/drawing/2014/main" id="{8EC15219-B0C2-46B6-A6ED-57D6825902E6}"/>
                </a:ext>
              </a:extLst>
            </p:cNvPr>
            <p:cNvGrpSpPr>
              <a:grpSpLocks/>
            </p:cNvGrpSpPr>
            <p:nvPr/>
          </p:nvGrpSpPr>
          <p:grpSpPr bwMode="auto">
            <a:xfrm>
              <a:off x="1488" y="807"/>
              <a:ext cx="288" cy="288"/>
              <a:chOff x="0" y="0"/>
              <a:chExt cx="288" cy="288"/>
            </a:xfrm>
          </p:grpSpPr>
          <p:sp>
            <p:nvSpPr>
              <p:cNvPr id="22621" name="Oval 93">
                <a:extLst>
                  <a:ext uri="{FF2B5EF4-FFF2-40B4-BE49-F238E27FC236}">
                    <a16:creationId xmlns:a16="http://schemas.microsoft.com/office/drawing/2014/main" id="{2B5F1904-C55B-4F95-ADF5-EDD6A337E908}"/>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2622" name="Line 94">
                <a:extLst>
                  <a:ext uri="{FF2B5EF4-FFF2-40B4-BE49-F238E27FC236}">
                    <a16:creationId xmlns:a16="http://schemas.microsoft.com/office/drawing/2014/main" id="{71C5A9F7-0AE6-4969-9370-C0B0BC482D97}"/>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623" name="Group 95">
              <a:extLst>
                <a:ext uri="{FF2B5EF4-FFF2-40B4-BE49-F238E27FC236}">
                  <a16:creationId xmlns:a16="http://schemas.microsoft.com/office/drawing/2014/main" id="{8A78E098-FD0B-486F-AC1A-6704F19BA5DF}"/>
                </a:ext>
              </a:extLst>
            </p:cNvPr>
            <p:cNvGrpSpPr>
              <a:grpSpLocks/>
            </p:cNvGrpSpPr>
            <p:nvPr/>
          </p:nvGrpSpPr>
          <p:grpSpPr bwMode="auto">
            <a:xfrm>
              <a:off x="1056" y="1200"/>
              <a:ext cx="288" cy="288"/>
              <a:chOff x="0" y="0"/>
              <a:chExt cx="288" cy="288"/>
            </a:xfrm>
          </p:grpSpPr>
          <p:sp>
            <p:nvSpPr>
              <p:cNvPr id="22624" name="Oval 96">
                <a:extLst>
                  <a:ext uri="{FF2B5EF4-FFF2-40B4-BE49-F238E27FC236}">
                    <a16:creationId xmlns:a16="http://schemas.microsoft.com/office/drawing/2014/main" id="{1B4AE8BD-9E9F-4383-8F51-B37B44A265FA}"/>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2625" name="Line 97">
                <a:extLst>
                  <a:ext uri="{FF2B5EF4-FFF2-40B4-BE49-F238E27FC236}">
                    <a16:creationId xmlns:a16="http://schemas.microsoft.com/office/drawing/2014/main" id="{7A94ACAD-121F-4D6F-B10E-5C9393477272}"/>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626" name="Group 98">
              <a:extLst>
                <a:ext uri="{FF2B5EF4-FFF2-40B4-BE49-F238E27FC236}">
                  <a16:creationId xmlns:a16="http://schemas.microsoft.com/office/drawing/2014/main" id="{EAADBB84-7591-4967-BBAF-D3D0DED0516C}"/>
                </a:ext>
              </a:extLst>
            </p:cNvPr>
            <p:cNvGrpSpPr>
              <a:grpSpLocks/>
            </p:cNvGrpSpPr>
            <p:nvPr/>
          </p:nvGrpSpPr>
          <p:grpSpPr bwMode="auto">
            <a:xfrm>
              <a:off x="1488" y="1200"/>
              <a:ext cx="288" cy="288"/>
              <a:chOff x="0" y="0"/>
              <a:chExt cx="288" cy="288"/>
            </a:xfrm>
          </p:grpSpPr>
          <p:sp>
            <p:nvSpPr>
              <p:cNvPr id="22627" name="Oval 99">
                <a:extLst>
                  <a:ext uri="{FF2B5EF4-FFF2-40B4-BE49-F238E27FC236}">
                    <a16:creationId xmlns:a16="http://schemas.microsoft.com/office/drawing/2014/main" id="{AB2D20B4-3004-46F2-8342-17ACA52AD5B0}"/>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2628" name="Line 100">
                <a:extLst>
                  <a:ext uri="{FF2B5EF4-FFF2-40B4-BE49-F238E27FC236}">
                    <a16:creationId xmlns:a16="http://schemas.microsoft.com/office/drawing/2014/main" id="{FA1C1916-89A1-4B84-B003-C263A21F37BE}"/>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629" name="Group 101">
              <a:extLst>
                <a:ext uri="{FF2B5EF4-FFF2-40B4-BE49-F238E27FC236}">
                  <a16:creationId xmlns:a16="http://schemas.microsoft.com/office/drawing/2014/main" id="{7CDE6717-CFEF-4EAD-9D97-E280BFAA7894}"/>
                </a:ext>
              </a:extLst>
            </p:cNvPr>
            <p:cNvGrpSpPr>
              <a:grpSpLocks/>
            </p:cNvGrpSpPr>
            <p:nvPr/>
          </p:nvGrpSpPr>
          <p:grpSpPr bwMode="auto">
            <a:xfrm>
              <a:off x="1872" y="432"/>
              <a:ext cx="288" cy="288"/>
              <a:chOff x="0" y="0"/>
              <a:chExt cx="288" cy="288"/>
            </a:xfrm>
          </p:grpSpPr>
          <p:grpSp>
            <p:nvGrpSpPr>
              <p:cNvPr id="22630" name="Group 102">
                <a:extLst>
                  <a:ext uri="{FF2B5EF4-FFF2-40B4-BE49-F238E27FC236}">
                    <a16:creationId xmlns:a16="http://schemas.microsoft.com/office/drawing/2014/main" id="{EB8226C5-0B2B-458A-9DCA-8305490D3E07}"/>
                  </a:ext>
                </a:extLst>
              </p:cNvPr>
              <p:cNvGrpSpPr>
                <a:grpSpLocks/>
              </p:cNvGrpSpPr>
              <p:nvPr/>
            </p:nvGrpSpPr>
            <p:grpSpPr bwMode="auto">
              <a:xfrm>
                <a:off x="0" y="0"/>
                <a:ext cx="288" cy="288"/>
                <a:chOff x="0" y="0"/>
                <a:chExt cx="288" cy="288"/>
              </a:xfrm>
            </p:grpSpPr>
            <p:sp>
              <p:nvSpPr>
                <p:cNvPr id="22631" name="Oval 103">
                  <a:extLst>
                    <a:ext uri="{FF2B5EF4-FFF2-40B4-BE49-F238E27FC236}">
                      <a16:creationId xmlns:a16="http://schemas.microsoft.com/office/drawing/2014/main" id="{BDBAC5AD-362F-4DF7-839C-4E323A3A7077}"/>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2632" name="Line 104">
                  <a:extLst>
                    <a:ext uri="{FF2B5EF4-FFF2-40B4-BE49-F238E27FC236}">
                      <a16:creationId xmlns:a16="http://schemas.microsoft.com/office/drawing/2014/main" id="{5009A351-A9B1-4DB0-8F8F-7B2E3F423882}"/>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633" name="Line 105">
                <a:extLst>
                  <a:ext uri="{FF2B5EF4-FFF2-40B4-BE49-F238E27FC236}">
                    <a16:creationId xmlns:a16="http://schemas.microsoft.com/office/drawing/2014/main" id="{1EBCACA1-0890-4BA6-8340-158DFD2790E3}"/>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634" name="Group 106">
              <a:extLst>
                <a:ext uri="{FF2B5EF4-FFF2-40B4-BE49-F238E27FC236}">
                  <a16:creationId xmlns:a16="http://schemas.microsoft.com/office/drawing/2014/main" id="{F4E88F15-59B7-4F17-AE75-931A894BD87F}"/>
                </a:ext>
              </a:extLst>
            </p:cNvPr>
            <p:cNvGrpSpPr>
              <a:grpSpLocks/>
            </p:cNvGrpSpPr>
            <p:nvPr/>
          </p:nvGrpSpPr>
          <p:grpSpPr bwMode="auto">
            <a:xfrm>
              <a:off x="2256" y="432"/>
              <a:ext cx="288" cy="288"/>
              <a:chOff x="0" y="0"/>
              <a:chExt cx="288" cy="288"/>
            </a:xfrm>
          </p:grpSpPr>
          <p:grpSp>
            <p:nvGrpSpPr>
              <p:cNvPr id="22635" name="Group 107">
                <a:extLst>
                  <a:ext uri="{FF2B5EF4-FFF2-40B4-BE49-F238E27FC236}">
                    <a16:creationId xmlns:a16="http://schemas.microsoft.com/office/drawing/2014/main" id="{9313B701-3A9A-4F77-94EF-3CBA50A66B81}"/>
                  </a:ext>
                </a:extLst>
              </p:cNvPr>
              <p:cNvGrpSpPr>
                <a:grpSpLocks/>
              </p:cNvGrpSpPr>
              <p:nvPr/>
            </p:nvGrpSpPr>
            <p:grpSpPr bwMode="auto">
              <a:xfrm>
                <a:off x="0" y="0"/>
                <a:ext cx="288" cy="288"/>
                <a:chOff x="0" y="0"/>
                <a:chExt cx="288" cy="288"/>
              </a:xfrm>
            </p:grpSpPr>
            <p:sp>
              <p:nvSpPr>
                <p:cNvPr id="22636" name="Oval 108">
                  <a:extLst>
                    <a:ext uri="{FF2B5EF4-FFF2-40B4-BE49-F238E27FC236}">
                      <a16:creationId xmlns:a16="http://schemas.microsoft.com/office/drawing/2014/main" id="{0776D366-AB15-4683-82C2-C8660CA2A9F6}"/>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2637" name="Line 109">
                  <a:extLst>
                    <a:ext uri="{FF2B5EF4-FFF2-40B4-BE49-F238E27FC236}">
                      <a16:creationId xmlns:a16="http://schemas.microsoft.com/office/drawing/2014/main" id="{78B0E97E-C1E7-4BAF-9A6C-6DCD3AE5BD91}"/>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638" name="Line 110">
                <a:extLst>
                  <a:ext uri="{FF2B5EF4-FFF2-40B4-BE49-F238E27FC236}">
                    <a16:creationId xmlns:a16="http://schemas.microsoft.com/office/drawing/2014/main" id="{6B1795F8-BAD0-4437-A430-8BA07DCDB712}"/>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639" name="Group 111">
              <a:extLst>
                <a:ext uri="{FF2B5EF4-FFF2-40B4-BE49-F238E27FC236}">
                  <a16:creationId xmlns:a16="http://schemas.microsoft.com/office/drawing/2014/main" id="{0AD026EA-14F8-4D4B-BE37-13B2641649BF}"/>
                </a:ext>
              </a:extLst>
            </p:cNvPr>
            <p:cNvGrpSpPr>
              <a:grpSpLocks/>
            </p:cNvGrpSpPr>
            <p:nvPr/>
          </p:nvGrpSpPr>
          <p:grpSpPr bwMode="auto">
            <a:xfrm>
              <a:off x="1872" y="816"/>
              <a:ext cx="288" cy="288"/>
              <a:chOff x="0" y="0"/>
              <a:chExt cx="288" cy="288"/>
            </a:xfrm>
          </p:grpSpPr>
          <p:grpSp>
            <p:nvGrpSpPr>
              <p:cNvPr id="22640" name="Group 112">
                <a:extLst>
                  <a:ext uri="{FF2B5EF4-FFF2-40B4-BE49-F238E27FC236}">
                    <a16:creationId xmlns:a16="http://schemas.microsoft.com/office/drawing/2014/main" id="{032E6D57-B644-46D3-AB77-A06E8AE62C87}"/>
                  </a:ext>
                </a:extLst>
              </p:cNvPr>
              <p:cNvGrpSpPr>
                <a:grpSpLocks/>
              </p:cNvGrpSpPr>
              <p:nvPr/>
            </p:nvGrpSpPr>
            <p:grpSpPr bwMode="auto">
              <a:xfrm>
                <a:off x="0" y="0"/>
                <a:ext cx="288" cy="288"/>
                <a:chOff x="0" y="0"/>
                <a:chExt cx="288" cy="288"/>
              </a:xfrm>
            </p:grpSpPr>
            <p:sp>
              <p:nvSpPr>
                <p:cNvPr id="22641" name="Oval 113">
                  <a:extLst>
                    <a:ext uri="{FF2B5EF4-FFF2-40B4-BE49-F238E27FC236}">
                      <a16:creationId xmlns:a16="http://schemas.microsoft.com/office/drawing/2014/main" id="{28BD5F9E-C93C-4E46-B382-1E73DD187F32}"/>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2642" name="Line 114">
                  <a:extLst>
                    <a:ext uri="{FF2B5EF4-FFF2-40B4-BE49-F238E27FC236}">
                      <a16:creationId xmlns:a16="http://schemas.microsoft.com/office/drawing/2014/main" id="{3E796B0A-222B-4649-ABFA-F4B355FCD9A5}"/>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643" name="Line 115">
                <a:extLst>
                  <a:ext uri="{FF2B5EF4-FFF2-40B4-BE49-F238E27FC236}">
                    <a16:creationId xmlns:a16="http://schemas.microsoft.com/office/drawing/2014/main" id="{A3AA7291-8FD7-42CC-993F-C099D6E774A8}"/>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644" name="Group 116">
              <a:extLst>
                <a:ext uri="{FF2B5EF4-FFF2-40B4-BE49-F238E27FC236}">
                  <a16:creationId xmlns:a16="http://schemas.microsoft.com/office/drawing/2014/main" id="{BFDD29A3-7B07-4FA6-BCA5-2BB9CDE1862D}"/>
                </a:ext>
              </a:extLst>
            </p:cNvPr>
            <p:cNvGrpSpPr>
              <a:grpSpLocks/>
            </p:cNvGrpSpPr>
            <p:nvPr/>
          </p:nvGrpSpPr>
          <p:grpSpPr bwMode="auto">
            <a:xfrm>
              <a:off x="2256" y="816"/>
              <a:ext cx="288" cy="288"/>
              <a:chOff x="0" y="0"/>
              <a:chExt cx="288" cy="288"/>
            </a:xfrm>
          </p:grpSpPr>
          <p:grpSp>
            <p:nvGrpSpPr>
              <p:cNvPr id="22645" name="Group 117">
                <a:extLst>
                  <a:ext uri="{FF2B5EF4-FFF2-40B4-BE49-F238E27FC236}">
                    <a16:creationId xmlns:a16="http://schemas.microsoft.com/office/drawing/2014/main" id="{BB068C72-07B7-4C95-B86B-6C53703CC306}"/>
                  </a:ext>
                </a:extLst>
              </p:cNvPr>
              <p:cNvGrpSpPr>
                <a:grpSpLocks/>
              </p:cNvGrpSpPr>
              <p:nvPr/>
            </p:nvGrpSpPr>
            <p:grpSpPr bwMode="auto">
              <a:xfrm>
                <a:off x="0" y="0"/>
                <a:ext cx="288" cy="288"/>
                <a:chOff x="0" y="0"/>
                <a:chExt cx="288" cy="288"/>
              </a:xfrm>
            </p:grpSpPr>
            <p:sp>
              <p:nvSpPr>
                <p:cNvPr id="22646" name="Oval 118">
                  <a:extLst>
                    <a:ext uri="{FF2B5EF4-FFF2-40B4-BE49-F238E27FC236}">
                      <a16:creationId xmlns:a16="http://schemas.microsoft.com/office/drawing/2014/main" id="{B86936F9-F71E-42B8-A67E-DFA019D16BA8}"/>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2647" name="Line 119">
                  <a:extLst>
                    <a:ext uri="{FF2B5EF4-FFF2-40B4-BE49-F238E27FC236}">
                      <a16:creationId xmlns:a16="http://schemas.microsoft.com/office/drawing/2014/main" id="{70674E7A-7779-4FF5-9BFD-9F4C9D381DBD}"/>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648" name="Line 120">
                <a:extLst>
                  <a:ext uri="{FF2B5EF4-FFF2-40B4-BE49-F238E27FC236}">
                    <a16:creationId xmlns:a16="http://schemas.microsoft.com/office/drawing/2014/main" id="{FCBA1595-66C2-46F8-9061-5A4F6E6BA32B}"/>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649" name="Group 121">
              <a:extLst>
                <a:ext uri="{FF2B5EF4-FFF2-40B4-BE49-F238E27FC236}">
                  <a16:creationId xmlns:a16="http://schemas.microsoft.com/office/drawing/2014/main" id="{3204D614-864C-4796-BF90-796E3AEE2A4A}"/>
                </a:ext>
              </a:extLst>
            </p:cNvPr>
            <p:cNvGrpSpPr>
              <a:grpSpLocks/>
            </p:cNvGrpSpPr>
            <p:nvPr/>
          </p:nvGrpSpPr>
          <p:grpSpPr bwMode="auto">
            <a:xfrm>
              <a:off x="2256" y="1200"/>
              <a:ext cx="288" cy="288"/>
              <a:chOff x="0" y="0"/>
              <a:chExt cx="288" cy="288"/>
            </a:xfrm>
          </p:grpSpPr>
          <p:grpSp>
            <p:nvGrpSpPr>
              <p:cNvPr id="22650" name="Group 122">
                <a:extLst>
                  <a:ext uri="{FF2B5EF4-FFF2-40B4-BE49-F238E27FC236}">
                    <a16:creationId xmlns:a16="http://schemas.microsoft.com/office/drawing/2014/main" id="{2F5AF2C8-8573-43FE-AA0F-B91996EE5A62}"/>
                  </a:ext>
                </a:extLst>
              </p:cNvPr>
              <p:cNvGrpSpPr>
                <a:grpSpLocks/>
              </p:cNvGrpSpPr>
              <p:nvPr/>
            </p:nvGrpSpPr>
            <p:grpSpPr bwMode="auto">
              <a:xfrm>
                <a:off x="0" y="0"/>
                <a:ext cx="288" cy="288"/>
                <a:chOff x="0" y="0"/>
                <a:chExt cx="288" cy="288"/>
              </a:xfrm>
            </p:grpSpPr>
            <p:sp>
              <p:nvSpPr>
                <p:cNvPr id="22651" name="Oval 123">
                  <a:extLst>
                    <a:ext uri="{FF2B5EF4-FFF2-40B4-BE49-F238E27FC236}">
                      <a16:creationId xmlns:a16="http://schemas.microsoft.com/office/drawing/2014/main" id="{BE309903-B725-4004-9F58-3174FFAC0E10}"/>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2652" name="Line 124">
                  <a:extLst>
                    <a:ext uri="{FF2B5EF4-FFF2-40B4-BE49-F238E27FC236}">
                      <a16:creationId xmlns:a16="http://schemas.microsoft.com/office/drawing/2014/main" id="{7A562278-C716-4078-BBB8-EFD74FB8C8E9}"/>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653" name="Line 125">
                <a:extLst>
                  <a:ext uri="{FF2B5EF4-FFF2-40B4-BE49-F238E27FC236}">
                    <a16:creationId xmlns:a16="http://schemas.microsoft.com/office/drawing/2014/main" id="{EE5544D2-C4B9-446F-8644-67C4C9343CC2}"/>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654" name="Group 126">
              <a:extLst>
                <a:ext uri="{FF2B5EF4-FFF2-40B4-BE49-F238E27FC236}">
                  <a16:creationId xmlns:a16="http://schemas.microsoft.com/office/drawing/2014/main" id="{1762728C-83AB-4575-AB53-BE6266120DB0}"/>
                </a:ext>
              </a:extLst>
            </p:cNvPr>
            <p:cNvGrpSpPr>
              <a:grpSpLocks/>
            </p:cNvGrpSpPr>
            <p:nvPr/>
          </p:nvGrpSpPr>
          <p:grpSpPr bwMode="auto">
            <a:xfrm>
              <a:off x="1872" y="1200"/>
              <a:ext cx="288" cy="288"/>
              <a:chOff x="0" y="0"/>
              <a:chExt cx="288" cy="288"/>
            </a:xfrm>
          </p:grpSpPr>
          <p:grpSp>
            <p:nvGrpSpPr>
              <p:cNvPr id="22655" name="Group 127">
                <a:extLst>
                  <a:ext uri="{FF2B5EF4-FFF2-40B4-BE49-F238E27FC236}">
                    <a16:creationId xmlns:a16="http://schemas.microsoft.com/office/drawing/2014/main" id="{CA041F05-BD78-40BF-AD7B-19078796A61A}"/>
                  </a:ext>
                </a:extLst>
              </p:cNvPr>
              <p:cNvGrpSpPr>
                <a:grpSpLocks/>
              </p:cNvGrpSpPr>
              <p:nvPr/>
            </p:nvGrpSpPr>
            <p:grpSpPr bwMode="auto">
              <a:xfrm>
                <a:off x="0" y="0"/>
                <a:ext cx="288" cy="288"/>
                <a:chOff x="0" y="0"/>
                <a:chExt cx="288" cy="288"/>
              </a:xfrm>
            </p:grpSpPr>
            <p:sp>
              <p:nvSpPr>
                <p:cNvPr id="22656" name="Oval 128">
                  <a:extLst>
                    <a:ext uri="{FF2B5EF4-FFF2-40B4-BE49-F238E27FC236}">
                      <a16:creationId xmlns:a16="http://schemas.microsoft.com/office/drawing/2014/main" id="{1A187637-EF46-40B5-BDA4-759BF828E94E}"/>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2657" name="Line 129">
                  <a:extLst>
                    <a:ext uri="{FF2B5EF4-FFF2-40B4-BE49-F238E27FC236}">
                      <a16:creationId xmlns:a16="http://schemas.microsoft.com/office/drawing/2014/main" id="{775746E4-8514-4C6F-BCCB-5E0E37FD54AF}"/>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658" name="Line 130">
                <a:extLst>
                  <a:ext uri="{FF2B5EF4-FFF2-40B4-BE49-F238E27FC236}">
                    <a16:creationId xmlns:a16="http://schemas.microsoft.com/office/drawing/2014/main" id="{95C48FD6-1B36-489D-A003-8FFE0207E83E}"/>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2543" name="Group 131">
            <a:extLst>
              <a:ext uri="{FF2B5EF4-FFF2-40B4-BE49-F238E27FC236}">
                <a16:creationId xmlns:a16="http://schemas.microsoft.com/office/drawing/2014/main" id="{42720213-C3A8-4C91-BD6B-BCDEC6F816FE}"/>
              </a:ext>
            </a:extLst>
          </p:cNvPr>
          <p:cNvGrpSpPr>
            <a:grpSpLocks/>
          </p:cNvGrpSpPr>
          <p:nvPr/>
        </p:nvGrpSpPr>
        <p:grpSpPr bwMode="auto">
          <a:xfrm>
            <a:off x="4724400" y="4343400"/>
            <a:ext cx="2514600" cy="2057400"/>
            <a:chOff x="0" y="0"/>
            <a:chExt cx="1584" cy="1296"/>
          </a:xfrm>
        </p:grpSpPr>
        <p:sp>
          <p:nvSpPr>
            <p:cNvPr id="22660" name="Rectangle 132">
              <a:extLst>
                <a:ext uri="{FF2B5EF4-FFF2-40B4-BE49-F238E27FC236}">
                  <a16:creationId xmlns:a16="http://schemas.microsoft.com/office/drawing/2014/main" id="{274BCE64-10B4-468B-94D2-2A76C875AC9B}"/>
                </a:ext>
              </a:extLst>
            </p:cNvPr>
            <p:cNvSpPr>
              <a:spLocks noChangeArrowheads="1"/>
            </p:cNvSpPr>
            <p:nvPr/>
          </p:nvSpPr>
          <p:spPr bwMode="auto">
            <a:xfrm>
              <a:off x="0" y="0"/>
              <a:ext cx="1584" cy="124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nvGrpSpPr>
            <p:cNvPr id="22661" name="Group 133">
              <a:extLst>
                <a:ext uri="{FF2B5EF4-FFF2-40B4-BE49-F238E27FC236}">
                  <a16:creationId xmlns:a16="http://schemas.microsoft.com/office/drawing/2014/main" id="{CB8CD4BC-990B-4AF3-B8ED-59B09910CBB3}"/>
                </a:ext>
              </a:extLst>
            </p:cNvPr>
            <p:cNvGrpSpPr>
              <a:grpSpLocks/>
            </p:cNvGrpSpPr>
            <p:nvPr/>
          </p:nvGrpSpPr>
          <p:grpSpPr bwMode="auto">
            <a:xfrm>
              <a:off x="0" y="96"/>
              <a:ext cx="1584" cy="1056"/>
              <a:chOff x="0" y="0"/>
              <a:chExt cx="1584" cy="1056"/>
            </a:xfrm>
          </p:grpSpPr>
          <p:grpSp>
            <p:nvGrpSpPr>
              <p:cNvPr id="22662" name="Group 134">
                <a:extLst>
                  <a:ext uri="{FF2B5EF4-FFF2-40B4-BE49-F238E27FC236}">
                    <a16:creationId xmlns:a16="http://schemas.microsoft.com/office/drawing/2014/main" id="{6366F8C4-D3A0-4148-9A4D-EF4FB0C45473}"/>
                  </a:ext>
                </a:extLst>
              </p:cNvPr>
              <p:cNvGrpSpPr>
                <a:grpSpLocks/>
              </p:cNvGrpSpPr>
              <p:nvPr/>
            </p:nvGrpSpPr>
            <p:grpSpPr bwMode="auto">
              <a:xfrm>
                <a:off x="432" y="0"/>
                <a:ext cx="288" cy="288"/>
                <a:chOff x="0" y="0"/>
                <a:chExt cx="288" cy="288"/>
              </a:xfrm>
            </p:grpSpPr>
            <p:sp>
              <p:nvSpPr>
                <p:cNvPr id="22663" name="Oval 135">
                  <a:extLst>
                    <a:ext uri="{FF2B5EF4-FFF2-40B4-BE49-F238E27FC236}">
                      <a16:creationId xmlns:a16="http://schemas.microsoft.com/office/drawing/2014/main" id="{5320E234-9080-482E-9C39-DEFC61E2B33D}"/>
                    </a:ext>
                  </a:extLst>
                </p:cNvPr>
                <p:cNvSpPr>
                  <a:spLocks noChangeArrowheads="1"/>
                </p:cNvSpPr>
                <p:nvPr/>
              </p:nvSpPr>
              <p:spPr bwMode="auto">
                <a:xfrm>
                  <a:off x="0" y="0"/>
                  <a:ext cx="288" cy="288"/>
                </a:xfrm>
                <a:prstGeom prst="ellipse">
                  <a:avLst/>
                </a:prstGeom>
                <a:noFill/>
                <a:ln w="28575">
                  <a:solidFill>
                    <a:srgbClr val="0099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664" name="Line 136">
                  <a:extLst>
                    <a:ext uri="{FF2B5EF4-FFF2-40B4-BE49-F238E27FC236}">
                      <a16:creationId xmlns:a16="http://schemas.microsoft.com/office/drawing/2014/main" id="{4E056700-F688-4EB5-999D-889E6CF236AD}"/>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665" name="Group 137">
                <a:extLst>
                  <a:ext uri="{FF2B5EF4-FFF2-40B4-BE49-F238E27FC236}">
                    <a16:creationId xmlns:a16="http://schemas.microsoft.com/office/drawing/2014/main" id="{4399BE19-183F-4658-A0D0-8428AA75CAC4}"/>
                  </a:ext>
                </a:extLst>
              </p:cNvPr>
              <p:cNvGrpSpPr>
                <a:grpSpLocks/>
              </p:cNvGrpSpPr>
              <p:nvPr/>
            </p:nvGrpSpPr>
            <p:grpSpPr bwMode="auto">
              <a:xfrm>
                <a:off x="0" y="384"/>
                <a:ext cx="288" cy="288"/>
                <a:chOff x="0" y="0"/>
                <a:chExt cx="288" cy="288"/>
              </a:xfrm>
            </p:grpSpPr>
            <p:sp>
              <p:nvSpPr>
                <p:cNvPr id="22666" name="Oval 138">
                  <a:extLst>
                    <a:ext uri="{FF2B5EF4-FFF2-40B4-BE49-F238E27FC236}">
                      <a16:creationId xmlns:a16="http://schemas.microsoft.com/office/drawing/2014/main" id="{9ED4C426-ACAE-4E2D-ABEE-FCC19F6E2FF0}"/>
                    </a:ext>
                  </a:extLst>
                </p:cNvPr>
                <p:cNvSpPr>
                  <a:spLocks noChangeArrowheads="1"/>
                </p:cNvSpPr>
                <p:nvPr/>
              </p:nvSpPr>
              <p:spPr bwMode="auto">
                <a:xfrm>
                  <a:off x="0" y="0"/>
                  <a:ext cx="288" cy="288"/>
                </a:xfrm>
                <a:prstGeom prst="ellipse">
                  <a:avLst/>
                </a:prstGeom>
                <a:noFill/>
                <a:ln w="28575">
                  <a:solidFill>
                    <a:srgbClr val="0099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667" name="Line 139">
                  <a:extLst>
                    <a:ext uri="{FF2B5EF4-FFF2-40B4-BE49-F238E27FC236}">
                      <a16:creationId xmlns:a16="http://schemas.microsoft.com/office/drawing/2014/main" id="{E4721779-7E11-4618-BDE1-E3DA4A8B122D}"/>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668" name="Group 140">
                <a:extLst>
                  <a:ext uri="{FF2B5EF4-FFF2-40B4-BE49-F238E27FC236}">
                    <a16:creationId xmlns:a16="http://schemas.microsoft.com/office/drawing/2014/main" id="{86367700-1483-4CE7-BEF5-FE1B49E0BBDC}"/>
                  </a:ext>
                </a:extLst>
              </p:cNvPr>
              <p:cNvGrpSpPr>
                <a:grpSpLocks/>
              </p:cNvGrpSpPr>
              <p:nvPr/>
            </p:nvGrpSpPr>
            <p:grpSpPr bwMode="auto">
              <a:xfrm>
                <a:off x="0" y="0"/>
                <a:ext cx="288" cy="288"/>
                <a:chOff x="0" y="0"/>
                <a:chExt cx="288" cy="288"/>
              </a:xfrm>
            </p:grpSpPr>
            <p:sp>
              <p:nvSpPr>
                <p:cNvPr id="22669" name="Oval 141">
                  <a:extLst>
                    <a:ext uri="{FF2B5EF4-FFF2-40B4-BE49-F238E27FC236}">
                      <a16:creationId xmlns:a16="http://schemas.microsoft.com/office/drawing/2014/main" id="{0D557B28-BE2D-4B24-B2C1-FF94A671020B}"/>
                    </a:ext>
                  </a:extLst>
                </p:cNvPr>
                <p:cNvSpPr>
                  <a:spLocks noChangeArrowheads="1"/>
                </p:cNvSpPr>
                <p:nvPr/>
              </p:nvSpPr>
              <p:spPr bwMode="auto">
                <a:xfrm>
                  <a:off x="0" y="0"/>
                  <a:ext cx="288" cy="288"/>
                </a:xfrm>
                <a:prstGeom prst="ellipse">
                  <a:avLst/>
                </a:prstGeom>
                <a:noFill/>
                <a:ln w="28575">
                  <a:solidFill>
                    <a:srgbClr val="0099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670" name="Line 142">
                  <a:extLst>
                    <a:ext uri="{FF2B5EF4-FFF2-40B4-BE49-F238E27FC236}">
                      <a16:creationId xmlns:a16="http://schemas.microsoft.com/office/drawing/2014/main" id="{A8337923-5549-4BFE-BC60-E93339C09BC4}"/>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671" name="Group 143">
                <a:extLst>
                  <a:ext uri="{FF2B5EF4-FFF2-40B4-BE49-F238E27FC236}">
                    <a16:creationId xmlns:a16="http://schemas.microsoft.com/office/drawing/2014/main" id="{91D010C5-1E73-480B-B2B9-1AC46E1A626E}"/>
                  </a:ext>
                </a:extLst>
              </p:cNvPr>
              <p:cNvGrpSpPr>
                <a:grpSpLocks/>
              </p:cNvGrpSpPr>
              <p:nvPr/>
            </p:nvGrpSpPr>
            <p:grpSpPr bwMode="auto">
              <a:xfrm>
                <a:off x="432" y="384"/>
                <a:ext cx="288" cy="288"/>
                <a:chOff x="0" y="0"/>
                <a:chExt cx="288" cy="288"/>
              </a:xfrm>
            </p:grpSpPr>
            <p:sp>
              <p:nvSpPr>
                <p:cNvPr id="22672" name="Oval 144">
                  <a:extLst>
                    <a:ext uri="{FF2B5EF4-FFF2-40B4-BE49-F238E27FC236}">
                      <a16:creationId xmlns:a16="http://schemas.microsoft.com/office/drawing/2014/main" id="{A87FAEE1-B6A2-4570-85F8-D08B9DFFDB45}"/>
                    </a:ext>
                  </a:extLst>
                </p:cNvPr>
                <p:cNvSpPr>
                  <a:spLocks noChangeArrowheads="1"/>
                </p:cNvSpPr>
                <p:nvPr/>
              </p:nvSpPr>
              <p:spPr bwMode="auto">
                <a:xfrm>
                  <a:off x="0" y="0"/>
                  <a:ext cx="288" cy="288"/>
                </a:xfrm>
                <a:prstGeom prst="ellipse">
                  <a:avLst/>
                </a:prstGeom>
                <a:noFill/>
                <a:ln w="28575">
                  <a:solidFill>
                    <a:srgbClr val="0099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673" name="Line 145">
                  <a:extLst>
                    <a:ext uri="{FF2B5EF4-FFF2-40B4-BE49-F238E27FC236}">
                      <a16:creationId xmlns:a16="http://schemas.microsoft.com/office/drawing/2014/main" id="{84013745-26E9-4A6F-98F4-3A7A2688DE89}"/>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674" name="Group 146">
                <a:extLst>
                  <a:ext uri="{FF2B5EF4-FFF2-40B4-BE49-F238E27FC236}">
                    <a16:creationId xmlns:a16="http://schemas.microsoft.com/office/drawing/2014/main" id="{949F284D-E9BD-4CF3-857B-E2178C522FB5}"/>
                  </a:ext>
                </a:extLst>
              </p:cNvPr>
              <p:cNvGrpSpPr>
                <a:grpSpLocks/>
              </p:cNvGrpSpPr>
              <p:nvPr/>
            </p:nvGrpSpPr>
            <p:grpSpPr bwMode="auto">
              <a:xfrm>
                <a:off x="864" y="0"/>
                <a:ext cx="288" cy="288"/>
                <a:chOff x="0" y="0"/>
                <a:chExt cx="288" cy="288"/>
              </a:xfrm>
            </p:grpSpPr>
            <p:grpSp>
              <p:nvGrpSpPr>
                <p:cNvPr id="22675" name="Group 147">
                  <a:extLst>
                    <a:ext uri="{FF2B5EF4-FFF2-40B4-BE49-F238E27FC236}">
                      <a16:creationId xmlns:a16="http://schemas.microsoft.com/office/drawing/2014/main" id="{A46579C7-20E1-4E7A-8E6D-08E6CF076050}"/>
                    </a:ext>
                  </a:extLst>
                </p:cNvPr>
                <p:cNvGrpSpPr>
                  <a:grpSpLocks/>
                </p:cNvGrpSpPr>
                <p:nvPr/>
              </p:nvGrpSpPr>
              <p:grpSpPr bwMode="auto">
                <a:xfrm>
                  <a:off x="0" y="0"/>
                  <a:ext cx="288" cy="288"/>
                  <a:chOff x="0" y="0"/>
                  <a:chExt cx="288" cy="288"/>
                </a:xfrm>
              </p:grpSpPr>
              <p:sp>
                <p:nvSpPr>
                  <p:cNvPr id="22676" name="Oval 148">
                    <a:extLst>
                      <a:ext uri="{FF2B5EF4-FFF2-40B4-BE49-F238E27FC236}">
                        <a16:creationId xmlns:a16="http://schemas.microsoft.com/office/drawing/2014/main" id="{BC29DB74-D2C4-4A24-B111-643E24D64C8F}"/>
                      </a:ext>
                    </a:extLst>
                  </p:cNvPr>
                  <p:cNvSpPr>
                    <a:spLocks noChangeArrowheads="1"/>
                  </p:cNvSpPr>
                  <p:nvPr/>
                </p:nvSpPr>
                <p:spPr bwMode="auto">
                  <a:xfrm>
                    <a:off x="0" y="0"/>
                    <a:ext cx="288" cy="288"/>
                  </a:xfrm>
                  <a:prstGeom prst="ellipse">
                    <a:avLst/>
                  </a:pr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677" name="Line 149">
                    <a:extLst>
                      <a:ext uri="{FF2B5EF4-FFF2-40B4-BE49-F238E27FC236}">
                        <a16:creationId xmlns:a16="http://schemas.microsoft.com/office/drawing/2014/main" id="{35FAFF35-9F87-4E20-BA70-FE6BCEEEC55E}"/>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678" name="Line 150">
                  <a:extLst>
                    <a:ext uri="{FF2B5EF4-FFF2-40B4-BE49-F238E27FC236}">
                      <a16:creationId xmlns:a16="http://schemas.microsoft.com/office/drawing/2014/main" id="{DB36DBE9-39D8-4B1D-A332-61E216268569}"/>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679" name="Group 151">
                <a:extLst>
                  <a:ext uri="{FF2B5EF4-FFF2-40B4-BE49-F238E27FC236}">
                    <a16:creationId xmlns:a16="http://schemas.microsoft.com/office/drawing/2014/main" id="{0655E63C-BAD2-41C0-A7BE-0D94D2C33894}"/>
                  </a:ext>
                </a:extLst>
              </p:cNvPr>
              <p:cNvGrpSpPr>
                <a:grpSpLocks/>
              </p:cNvGrpSpPr>
              <p:nvPr/>
            </p:nvGrpSpPr>
            <p:grpSpPr bwMode="auto">
              <a:xfrm>
                <a:off x="864" y="384"/>
                <a:ext cx="288" cy="288"/>
                <a:chOff x="0" y="0"/>
                <a:chExt cx="288" cy="288"/>
              </a:xfrm>
            </p:grpSpPr>
            <p:grpSp>
              <p:nvGrpSpPr>
                <p:cNvPr id="22680" name="Group 152">
                  <a:extLst>
                    <a:ext uri="{FF2B5EF4-FFF2-40B4-BE49-F238E27FC236}">
                      <a16:creationId xmlns:a16="http://schemas.microsoft.com/office/drawing/2014/main" id="{170AF2F1-17E8-44B8-96A9-82793EFC2A3D}"/>
                    </a:ext>
                  </a:extLst>
                </p:cNvPr>
                <p:cNvGrpSpPr>
                  <a:grpSpLocks/>
                </p:cNvGrpSpPr>
                <p:nvPr/>
              </p:nvGrpSpPr>
              <p:grpSpPr bwMode="auto">
                <a:xfrm>
                  <a:off x="0" y="0"/>
                  <a:ext cx="288" cy="288"/>
                  <a:chOff x="0" y="0"/>
                  <a:chExt cx="288" cy="288"/>
                </a:xfrm>
              </p:grpSpPr>
              <p:sp>
                <p:nvSpPr>
                  <p:cNvPr id="22681" name="Oval 153">
                    <a:extLst>
                      <a:ext uri="{FF2B5EF4-FFF2-40B4-BE49-F238E27FC236}">
                        <a16:creationId xmlns:a16="http://schemas.microsoft.com/office/drawing/2014/main" id="{3E621A4C-8B36-4CAD-98CF-A0C97530E874}"/>
                      </a:ext>
                    </a:extLst>
                  </p:cNvPr>
                  <p:cNvSpPr>
                    <a:spLocks noChangeArrowheads="1"/>
                  </p:cNvSpPr>
                  <p:nvPr/>
                </p:nvSpPr>
                <p:spPr bwMode="auto">
                  <a:xfrm>
                    <a:off x="0" y="0"/>
                    <a:ext cx="288" cy="288"/>
                  </a:xfrm>
                  <a:prstGeom prst="ellipse">
                    <a:avLst/>
                  </a:pr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682" name="Line 154">
                    <a:extLst>
                      <a:ext uri="{FF2B5EF4-FFF2-40B4-BE49-F238E27FC236}">
                        <a16:creationId xmlns:a16="http://schemas.microsoft.com/office/drawing/2014/main" id="{FE675464-78D4-42E5-AC3C-D306C9B6F105}"/>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683" name="Line 155">
                  <a:extLst>
                    <a:ext uri="{FF2B5EF4-FFF2-40B4-BE49-F238E27FC236}">
                      <a16:creationId xmlns:a16="http://schemas.microsoft.com/office/drawing/2014/main" id="{F3C12B6D-25EC-4F21-A8AB-E0110209C605}"/>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684" name="Group 156">
                <a:extLst>
                  <a:ext uri="{FF2B5EF4-FFF2-40B4-BE49-F238E27FC236}">
                    <a16:creationId xmlns:a16="http://schemas.microsoft.com/office/drawing/2014/main" id="{B95BC5A6-0AC5-4FD1-ACC9-F7D8E7BE8C4F}"/>
                  </a:ext>
                </a:extLst>
              </p:cNvPr>
              <p:cNvGrpSpPr>
                <a:grpSpLocks/>
              </p:cNvGrpSpPr>
              <p:nvPr/>
            </p:nvGrpSpPr>
            <p:grpSpPr bwMode="auto">
              <a:xfrm>
                <a:off x="1296" y="0"/>
                <a:ext cx="288" cy="288"/>
                <a:chOff x="0" y="0"/>
                <a:chExt cx="288" cy="288"/>
              </a:xfrm>
            </p:grpSpPr>
            <p:grpSp>
              <p:nvGrpSpPr>
                <p:cNvPr id="22685" name="Group 157">
                  <a:extLst>
                    <a:ext uri="{FF2B5EF4-FFF2-40B4-BE49-F238E27FC236}">
                      <a16:creationId xmlns:a16="http://schemas.microsoft.com/office/drawing/2014/main" id="{14F1B65A-470F-4331-9730-AB32E155481D}"/>
                    </a:ext>
                  </a:extLst>
                </p:cNvPr>
                <p:cNvGrpSpPr>
                  <a:grpSpLocks/>
                </p:cNvGrpSpPr>
                <p:nvPr/>
              </p:nvGrpSpPr>
              <p:grpSpPr bwMode="auto">
                <a:xfrm>
                  <a:off x="0" y="0"/>
                  <a:ext cx="288" cy="288"/>
                  <a:chOff x="0" y="0"/>
                  <a:chExt cx="288" cy="288"/>
                </a:xfrm>
              </p:grpSpPr>
              <p:sp>
                <p:nvSpPr>
                  <p:cNvPr id="22686" name="Oval 158">
                    <a:extLst>
                      <a:ext uri="{FF2B5EF4-FFF2-40B4-BE49-F238E27FC236}">
                        <a16:creationId xmlns:a16="http://schemas.microsoft.com/office/drawing/2014/main" id="{805993B5-727F-498D-95C1-F7217E61529F}"/>
                      </a:ext>
                    </a:extLst>
                  </p:cNvPr>
                  <p:cNvSpPr>
                    <a:spLocks noChangeArrowheads="1"/>
                  </p:cNvSpPr>
                  <p:nvPr/>
                </p:nvSpPr>
                <p:spPr bwMode="auto">
                  <a:xfrm>
                    <a:off x="0" y="0"/>
                    <a:ext cx="288" cy="288"/>
                  </a:xfrm>
                  <a:prstGeom prst="ellipse">
                    <a:avLst/>
                  </a:pr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687" name="Line 159">
                    <a:extLst>
                      <a:ext uri="{FF2B5EF4-FFF2-40B4-BE49-F238E27FC236}">
                        <a16:creationId xmlns:a16="http://schemas.microsoft.com/office/drawing/2014/main" id="{46A83615-2912-4002-BECF-79D942308651}"/>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688" name="Line 160">
                  <a:extLst>
                    <a:ext uri="{FF2B5EF4-FFF2-40B4-BE49-F238E27FC236}">
                      <a16:creationId xmlns:a16="http://schemas.microsoft.com/office/drawing/2014/main" id="{74CB8CCC-C172-4B99-914E-4CA9405CD1D1}"/>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689" name="Group 161">
                <a:extLst>
                  <a:ext uri="{FF2B5EF4-FFF2-40B4-BE49-F238E27FC236}">
                    <a16:creationId xmlns:a16="http://schemas.microsoft.com/office/drawing/2014/main" id="{8D31635A-68BB-43E5-93E6-9DE931605E1E}"/>
                  </a:ext>
                </a:extLst>
              </p:cNvPr>
              <p:cNvGrpSpPr>
                <a:grpSpLocks/>
              </p:cNvGrpSpPr>
              <p:nvPr/>
            </p:nvGrpSpPr>
            <p:grpSpPr bwMode="auto">
              <a:xfrm>
                <a:off x="1296" y="384"/>
                <a:ext cx="288" cy="288"/>
                <a:chOff x="0" y="0"/>
                <a:chExt cx="288" cy="288"/>
              </a:xfrm>
            </p:grpSpPr>
            <p:grpSp>
              <p:nvGrpSpPr>
                <p:cNvPr id="22690" name="Group 162">
                  <a:extLst>
                    <a:ext uri="{FF2B5EF4-FFF2-40B4-BE49-F238E27FC236}">
                      <a16:creationId xmlns:a16="http://schemas.microsoft.com/office/drawing/2014/main" id="{872EA755-12AE-43F9-8FE7-E8981EB34468}"/>
                    </a:ext>
                  </a:extLst>
                </p:cNvPr>
                <p:cNvGrpSpPr>
                  <a:grpSpLocks/>
                </p:cNvGrpSpPr>
                <p:nvPr/>
              </p:nvGrpSpPr>
              <p:grpSpPr bwMode="auto">
                <a:xfrm>
                  <a:off x="0" y="0"/>
                  <a:ext cx="288" cy="288"/>
                  <a:chOff x="0" y="0"/>
                  <a:chExt cx="288" cy="288"/>
                </a:xfrm>
              </p:grpSpPr>
              <p:sp>
                <p:nvSpPr>
                  <p:cNvPr id="22691" name="Oval 163">
                    <a:extLst>
                      <a:ext uri="{FF2B5EF4-FFF2-40B4-BE49-F238E27FC236}">
                        <a16:creationId xmlns:a16="http://schemas.microsoft.com/office/drawing/2014/main" id="{17CA2DDF-380E-4492-96AA-2C9EE2176BB2}"/>
                      </a:ext>
                    </a:extLst>
                  </p:cNvPr>
                  <p:cNvSpPr>
                    <a:spLocks noChangeArrowheads="1"/>
                  </p:cNvSpPr>
                  <p:nvPr/>
                </p:nvSpPr>
                <p:spPr bwMode="auto">
                  <a:xfrm>
                    <a:off x="0" y="0"/>
                    <a:ext cx="288" cy="288"/>
                  </a:xfrm>
                  <a:prstGeom prst="ellipse">
                    <a:avLst/>
                  </a:pr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692" name="Line 164">
                    <a:extLst>
                      <a:ext uri="{FF2B5EF4-FFF2-40B4-BE49-F238E27FC236}">
                        <a16:creationId xmlns:a16="http://schemas.microsoft.com/office/drawing/2014/main" id="{D0C8AD57-0886-46D1-891E-D2EFFD8486F7}"/>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693" name="Line 165">
                  <a:extLst>
                    <a:ext uri="{FF2B5EF4-FFF2-40B4-BE49-F238E27FC236}">
                      <a16:creationId xmlns:a16="http://schemas.microsoft.com/office/drawing/2014/main" id="{A4C7702E-31ED-476E-A873-B9DE0D9760B8}"/>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694" name="Group 166">
                <a:extLst>
                  <a:ext uri="{FF2B5EF4-FFF2-40B4-BE49-F238E27FC236}">
                    <a16:creationId xmlns:a16="http://schemas.microsoft.com/office/drawing/2014/main" id="{078E5E04-6B20-4835-91A0-1E6878BD3FDD}"/>
                  </a:ext>
                </a:extLst>
              </p:cNvPr>
              <p:cNvGrpSpPr>
                <a:grpSpLocks/>
              </p:cNvGrpSpPr>
              <p:nvPr/>
            </p:nvGrpSpPr>
            <p:grpSpPr bwMode="auto">
              <a:xfrm>
                <a:off x="864" y="768"/>
                <a:ext cx="288" cy="288"/>
                <a:chOff x="0" y="0"/>
                <a:chExt cx="288" cy="288"/>
              </a:xfrm>
            </p:grpSpPr>
            <p:grpSp>
              <p:nvGrpSpPr>
                <p:cNvPr id="22695" name="Group 167">
                  <a:extLst>
                    <a:ext uri="{FF2B5EF4-FFF2-40B4-BE49-F238E27FC236}">
                      <a16:creationId xmlns:a16="http://schemas.microsoft.com/office/drawing/2014/main" id="{176B5BBE-79CD-479A-A9FE-5EBE8A7B60C5}"/>
                    </a:ext>
                  </a:extLst>
                </p:cNvPr>
                <p:cNvGrpSpPr>
                  <a:grpSpLocks/>
                </p:cNvGrpSpPr>
                <p:nvPr/>
              </p:nvGrpSpPr>
              <p:grpSpPr bwMode="auto">
                <a:xfrm>
                  <a:off x="0" y="0"/>
                  <a:ext cx="288" cy="288"/>
                  <a:chOff x="0" y="0"/>
                  <a:chExt cx="288" cy="288"/>
                </a:xfrm>
              </p:grpSpPr>
              <p:sp>
                <p:nvSpPr>
                  <p:cNvPr id="22696" name="Oval 168">
                    <a:extLst>
                      <a:ext uri="{FF2B5EF4-FFF2-40B4-BE49-F238E27FC236}">
                        <a16:creationId xmlns:a16="http://schemas.microsoft.com/office/drawing/2014/main" id="{78AF14E8-2BE8-46A8-BEBF-81A04AD3E27E}"/>
                      </a:ext>
                    </a:extLst>
                  </p:cNvPr>
                  <p:cNvSpPr>
                    <a:spLocks noChangeArrowheads="1"/>
                  </p:cNvSpPr>
                  <p:nvPr/>
                </p:nvSpPr>
                <p:spPr bwMode="auto">
                  <a:xfrm>
                    <a:off x="0" y="0"/>
                    <a:ext cx="288" cy="288"/>
                  </a:xfrm>
                  <a:prstGeom prst="ellipse">
                    <a:avLst/>
                  </a:pr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697" name="Line 169">
                    <a:extLst>
                      <a:ext uri="{FF2B5EF4-FFF2-40B4-BE49-F238E27FC236}">
                        <a16:creationId xmlns:a16="http://schemas.microsoft.com/office/drawing/2014/main" id="{6846EB07-C9EC-4DF2-95A4-5088E2A2BCEE}"/>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698" name="Line 170">
                  <a:extLst>
                    <a:ext uri="{FF2B5EF4-FFF2-40B4-BE49-F238E27FC236}">
                      <a16:creationId xmlns:a16="http://schemas.microsoft.com/office/drawing/2014/main" id="{68BF0960-EF39-4978-9E27-B1CCBA22A556}"/>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699" name="Group 171">
                <a:extLst>
                  <a:ext uri="{FF2B5EF4-FFF2-40B4-BE49-F238E27FC236}">
                    <a16:creationId xmlns:a16="http://schemas.microsoft.com/office/drawing/2014/main" id="{F4AB7E15-DF90-451A-88EC-7409E029089A}"/>
                  </a:ext>
                </a:extLst>
              </p:cNvPr>
              <p:cNvGrpSpPr>
                <a:grpSpLocks/>
              </p:cNvGrpSpPr>
              <p:nvPr/>
            </p:nvGrpSpPr>
            <p:grpSpPr bwMode="auto">
              <a:xfrm>
                <a:off x="1296" y="768"/>
                <a:ext cx="288" cy="288"/>
                <a:chOff x="0" y="0"/>
                <a:chExt cx="288" cy="288"/>
              </a:xfrm>
            </p:grpSpPr>
            <p:grpSp>
              <p:nvGrpSpPr>
                <p:cNvPr id="22700" name="Group 172">
                  <a:extLst>
                    <a:ext uri="{FF2B5EF4-FFF2-40B4-BE49-F238E27FC236}">
                      <a16:creationId xmlns:a16="http://schemas.microsoft.com/office/drawing/2014/main" id="{AA272914-DCCA-45AE-AC49-579E86A7D7DE}"/>
                    </a:ext>
                  </a:extLst>
                </p:cNvPr>
                <p:cNvGrpSpPr>
                  <a:grpSpLocks/>
                </p:cNvGrpSpPr>
                <p:nvPr/>
              </p:nvGrpSpPr>
              <p:grpSpPr bwMode="auto">
                <a:xfrm>
                  <a:off x="0" y="0"/>
                  <a:ext cx="288" cy="288"/>
                  <a:chOff x="0" y="0"/>
                  <a:chExt cx="288" cy="288"/>
                </a:xfrm>
              </p:grpSpPr>
              <p:sp>
                <p:nvSpPr>
                  <p:cNvPr id="22701" name="Oval 173">
                    <a:extLst>
                      <a:ext uri="{FF2B5EF4-FFF2-40B4-BE49-F238E27FC236}">
                        <a16:creationId xmlns:a16="http://schemas.microsoft.com/office/drawing/2014/main" id="{3CE7F3C6-8CAE-46D4-B037-87604B43E660}"/>
                      </a:ext>
                    </a:extLst>
                  </p:cNvPr>
                  <p:cNvSpPr>
                    <a:spLocks noChangeArrowheads="1"/>
                  </p:cNvSpPr>
                  <p:nvPr/>
                </p:nvSpPr>
                <p:spPr bwMode="auto">
                  <a:xfrm>
                    <a:off x="0" y="0"/>
                    <a:ext cx="288" cy="288"/>
                  </a:xfrm>
                  <a:prstGeom prst="ellipse">
                    <a:avLst/>
                  </a:pr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702" name="Line 174">
                    <a:extLst>
                      <a:ext uri="{FF2B5EF4-FFF2-40B4-BE49-F238E27FC236}">
                        <a16:creationId xmlns:a16="http://schemas.microsoft.com/office/drawing/2014/main" id="{C86F5578-09AE-476F-B2FA-EB1836278C13}"/>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703" name="Line 175">
                  <a:extLst>
                    <a:ext uri="{FF2B5EF4-FFF2-40B4-BE49-F238E27FC236}">
                      <a16:creationId xmlns:a16="http://schemas.microsoft.com/office/drawing/2014/main" id="{A84E413D-FB0B-422D-9417-5A1DA274DBA6}"/>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704" name="Group 176">
                <a:extLst>
                  <a:ext uri="{FF2B5EF4-FFF2-40B4-BE49-F238E27FC236}">
                    <a16:creationId xmlns:a16="http://schemas.microsoft.com/office/drawing/2014/main" id="{606418A7-F4A9-4B2C-807C-88EEFEC8821A}"/>
                  </a:ext>
                </a:extLst>
              </p:cNvPr>
              <p:cNvGrpSpPr>
                <a:grpSpLocks/>
              </p:cNvGrpSpPr>
              <p:nvPr/>
            </p:nvGrpSpPr>
            <p:grpSpPr bwMode="auto">
              <a:xfrm>
                <a:off x="0" y="768"/>
                <a:ext cx="288" cy="288"/>
                <a:chOff x="0" y="0"/>
                <a:chExt cx="288" cy="288"/>
              </a:xfrm>
            </p:grpSpPr>
            <p:sp>
              <p:nvSpPr>
                <p:cNvPr id="22705" name="Oval 177">
                  <a:extLst>
                    <a:ext uri="{FF2B5EF4-FFF2-40B4-BE49-F238E27FC236}">
                      <a16:creationId xmlns:a16="http://schemas.microsoft.com/office/drawing/2014/main" id="{9F7092C0-68C7-4171-B030-F45654FE2480}"/>
                    </a:ext>
                  </a:extLst>
                </p:cNvPr>
                <p:cNvSpPr>
                  <a:spLocks noChangeArrowheads="1"/>
                </p:cNvSpPr>
                <p:nvPr/>
              </p:nvSpPr>
              <p:spPr bwMode="auto">
                <a:xfrm>
                  <a:off x="0" y="0"/>
                  <a:ext cx="288" cy="288"/>
                </a:xfrm>
                <a:prstGeom prst="ellipse">
                  <a:avLst/>
                </a:prstGeom>
                <a:noFill/>
                <a:ln w="28575">
                  <a:solidFill>
                    <a:srgbClr val="0099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706" name="Line 178">
                  <a:extLst>
                    <a:ext uri="{FF2B5EF4-FFF2-40B4-BE49-F238E27FC236}">
                      <a16:creationId xmlns:a16="http://schemas.microsoft.com/office/drawing/2014/main" id="{B6CAAD90-5BC3-40E7-A7EB-A2547CD85C28}"/>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707" name="Group 179">
                <a:extLst>
                  <a:ext uri="{FF2B5EF4-FFF2-40B4-BE49-F238E27FC236}">
                    <a16:creationId xmlns:a16="http://schemas.microsoft.com/office/drawing/2014/main" id="{529D74B7-3F06-4269-8521-AC78C9775056}"/>
                  </a:ext>
                </a:extLst>
              </p:cNvPr>
              <p:cNvGrpSpPr>
                <a:grpSpLocks/>
              </p:cNvGrpSpPr>
              <p:nvPr/>
            </p:nvGrpSpPr>
            <p:grpSpPr bwMode="auto">
              <a:xfrm>
                <a:off x="432" y="768"/>
                <a:ext cx="288" cy="288"/>
                <a:chOff x="0" y="0"/>
                <a:chExt cx="288" cy="288"/>
              </a:xfrm>
            </p:grpSpPr>
            <p:sp>
              <p:nvSpPr>
                <p:cNvPr id="22708" name="Oval 180">
                  <a:extLst>
                    <a:ext uri="{FF2B5EF4-FFF2-40B4-BE49-F238E27FC236}">
                      <a16:creationId xmlns:a16="http://schemas.microsoft.com/office/drawing/2014/main" id="{19F4AC3B-AF7C-484C-9C64-B0E6337AF377}"/>
                    </a:ext>
                  </a:extLst>
                </p:cNvPr>
                <p:cNvSpPr>
                  <a:spLocks noChangeArrowheads="1"/>
                </p:cNvSpPr>
                <p:nvPr/>
              </p:nvSpPr>
              <p:spPr bwMode="auto">
                <a:xfrm>
                  <a:off x="0" y="0"/>
                  <a:ext cx="288" cy="288"/>
                </a:xfrm>
                <a:prstGeom prst="ellipse">
                  <a:avLst/>
                </a:prstGeom>
                <a:noFill/>
                <a:ln w="28575">
                  <a:solidFill>
                    <a:srgbClr val="0099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709" name="Line 181">
                  <a:extLst>
                    <a:ext uri="{FF2B5EF4-FFF2-40B4-BE49-F238E27FC236}">
                      <a16:creationId xmlns:a16="http://schemas.microsoft.com/office/drawing/2014/main" id="{E21C709C-41DB-41E2-9250-6197DD3FD083}"/>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2710" name="Line 182">
              <a:extLst>
                <a:ext uri="{FF2B5EF4-FFF2-40B4-BE49-F238E27FC236}">
                  <a16:creationId xmlns:a16="http://schemas.microsoft.com/office/drawing/2014/main" id="{451117F3-491E-4138-86DC-07810A67770E}"/>
                </a:ext>
              </a:extLst>
            </p:cNvPr>
            <p:cNvSpPr>
              <a:spLocks noChangeShapeType="1"/>
            </p:cNvSpPr>
            <p:nvPr/>
          </p:nvSpPr>
          <p:spPr bwMode="auto">
            <a:xfrm>
              <a:off x="768" y="0"/>
              <a:ext cx="0" cy="12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711" name="Text Box 183">
            <a:extLst>
              <a:ext uri="{FF2B5EF4-FFF2-40B4-BE49-F238E27FC236}">
                <a16:creationId xmlns:a16="http://schemas.microsoft.com/office/drawing/2014/main" id="{C8596F8C-E3FE-4987-8B14-49303F0EDCE0}"/>
              </a:ext>
            </a:extLst>
          </p:cNvPr>
          <p:cNvSpPr txBox="1">
            <a:spLocks noChangeArrowheads="1"/>
          </p:cNvSpPr>
          <p:nvPr/>
        </p:nvSpPr>
        <p:spPr bwMode="auto">
          <a:xfrm>
            <a:off x="990600" y="1219200"/>
            <a:ext cx="22860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sz="2600" b="1">
                <a:solidFill>
                  <a:srgbClr val="9900FF"/>
                </a:solidFill>
              </a:rPr>
              <a:t>1. 扩散运动</a:t>
            </a:r>
          </a:p>
        </p:txBody>
      </p:sp>
      <p:sp>
        <p:nvSpPr>
          <p:cNvPr id="22712" name="Text Box 184">
            <a:extLst>
              <a:ext uri="{FF2B5EF4-FFF2-40B4-BE49-F238E27FC236}">
                <a16:creationId xmlns:a16="http://schemas.microsoft.com/office/drawing/2014/main" id="{26188374-8818-4B77-9DBC-6F1DBAF68649}"/>
              </a:ext>
            </a:extLst>
          </p:cNvPr>
          <p:cNvSpPr txBox="1">
            <a:spLocks noChangeArrowheads="1"/>
          </p:cNvSpPr>
          <p:nvPr/>
        </p:nvSpPr>
        <p:spPr bwMode="auto">
          <a:xfrm>
            <a:off x="228600" y="3581400"/>
            <a:ext cx="25908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10000"/>
              </a:lnSpc>
            </a:pPr>
            <a:r>
              <a:rPr lang="zh-CN" altLang="en-US" sz="2600" b="1">
                <a:solidFill>
                  <a:srgbClr val="9900FF"/>
                </a:solidFill>
              </a:rPr>
              <a:t>　　2. 扩散运动形成空间电荷区</a:t>
            </a:r>
          </a:p>
        </p:txBody>
      </p:sp>
      <p:sp>
        <p:nvSpPr>
          <p:cNvPr id="22713" name="Text Box 185">
            <a:extLst>
              <a:ext uri="{FF2B5EF4-FFF2-40B4-BE49-F238E27FC236}">
                <a16:creationId xmlns:a16="http://schemas.microsoft.com/office/drawing/2014/main" id="{6602FAE5-668D-4F26-933A-649DF8F139F3}"/>
              </a:ext>
            </a:extLst>
          </p:cNvPr>
          <p:cNvSpPr txBox="1">
            <a:spLocks noChangeArrowheads="1"/>
          </p:cNvSpPr>
          <p:nvPr/>
        </p:nvSpPr>
        <p:spPr bwMode="auto">
          <a:xfrm>
            <a:off x="228600" y="1752600"/>
            <a:ext cx="2819400"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10000"/>
              </a:lnSpc>
            </a:pPr>
            <a:r>
              <a:rPr lang="zh-CN" altLang="en-US" sz="2600" b="1"/>
              <a:t>　　电子和空穴浓度差形成</a:t>
            </a:r>
            <a:r>
              <a:rPr lang="zh-CN" altLang="en-US" sz="2600" b="1">
                <a:solidFill>
                  <a:srgbClr val="FF0000"/>
                </a:solidFill>
              </a:rPr>
              <a:t>多数载流子的扩散运动。</a:t>
            </a:r>
          </a:p>
        </p:txBody>
      </p:sp>
      <p:sp>
        <p:nvSpPr>
          <p:cNvPr id="22714" name="Text Box 186">
            <a:extLst>
              <a:ext uri="{FF2B5EF4-FFF2-40B4-BE49-F238E27FC236}">
                <a16:creationId xmlns:a16="http://schemas.microsoft.com/office/drawing/2014/main" id="{56A96CC4-CB79-49AA-AE14-C9D2B8C20B7C}"/>
              </a:ext>
            </a:extLst>
          </p:cNvPr>
          <p:cNvSpPr txBox="1">
            <a:spLocks noChangeArrowheads="1"/>
          </p:cNvSpPr>
          <p:nvPr/>
        </p:nvSpPr>
        <p:spPr bwMode="auto">
          <a:xfrm>
            <a:off x="304800" y="4572000"/>
            <a:ext cx="25908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10000"/>
              </a:lnSpc>
            </a:pPr>
            <a:r>
              <a:rPr lang="zh-CN" altLang="en-US" sz="2600" b="1"/>
              <a:t>—— </a:t>
            </a:r>
            <a:r>
              <a:rPr lang="en-US" altLang="zh-CN" sz="2600" b="1"/>
              <a:t>PN </a:t>
            </a:r>
            <a:r>
              <a:rPr lang="zh-CN" altLang="en-US" sz="2600" b="1"/>
              <a:t>结，耗尽层。</a:t>
            </a:r>
          </a:p>
        </p:txBody>
      </p:sp>
      <p:grpSp>
        <p:nvGrpSpPr>
          <p:cNvPr id="22611" name="Group 187">
            <a:extLst>
              <a:ext uri="{FF2B5EF4-FFF2-40B4-BE49-F238E27FC236}">
                <a16:creationId xmlns:a16="http://schemas.microsoft.com/office/drawing/2014/main" id="{BF9F4C12-66B3-4FB3-BE10-59E53FB06A14}"/>
              </a:ext>
            </a:extLst>
          </p:cNvPr>
          <p:cNvGrpSpPr>
            <a:grpSpLocks/>
          </p:cNvGrpSpPr>
          <p:nvPr/>
        </p:nvGrpSpPr>
        <p:grpSpPr bwMode="auto">
          <a:xfrm>
            <a:off x="3124200" y="990600"/>
            <a:ext cx="5715000" cy="2590800"/>
            <a:chOff x="0" y="0"/>
            <a:chExt cx="3600" cy="1632"/>
          </a:xfrm>
        </p:grpSpPr>
        <p:grpSp>
          <p:nvGrpSpPr>
            <p:cNvPr id="22716" name="Group 188">
              <a:extLst>
                <a:ext uri="{FF2B5EF4-FFF2-40B4-BE49-F238E27FC236}">
                  <a16:creationId xmlns:a16="http://schemas.microsoft.com/office/drawing/2014/main" id="{6C5368FD-AF25-421C-B4E2-405D9209ADF4}"/>
                </a:ext>
              </a:extLst>
            </p:cNvPr>
            <p:cNvGrpSpPr>
              <a:grpSpLocks/>
            </p:cNvGrpSpPr>
            <p:nvPr/>
          </p:nvGrpSpPr>
          <p:grpSpPr bwMode="auto">
            <a:xfrm>
              <a:off x="0" y="0"/>
              <a:ext cx="3600" cy="1623"/>
              <a:chOff x="0" y="0"/>
              <a:chExt cx="3600" cy="1623"/>
            </a:xfrm>
          </p:grpSpPr>
          <p:grpSp>
            <p:nvGrpSpPr>
              <p:cNvPr id="22717" name="Group 189">
                <a:extLst>
                  <a:ext uri="{FF2B5EF4-FFF2-40B4-BE49-F238E27FC236}">
                    <a16:creationId xmlns:a16="http://schemas.microsoft.com/office/drawing/2014/main" id="{B83A1D9C-1525-4AB6-B1C5-FDC7F0523FF9}"/>
                  </a:ext>
                </a:extLst>
              </p:cNvPr>
              <p:cNvGrpSpPr>
                <a:grpSpLocks/>
              </p:cNvGrpSpPr>
              <p:nvPr/>
            </p:nvGrpSpPr>
            <p:grpSpPr bwMode="auto">
              <a:xfrm>
                <a:off x="144" y="423"/>
                <a:ext cx="288" cy="288"/>
                <a:chOff x="0" y="0"/>
                <a:chExt cx="288" cy="288"/>
              </a:xfrm>
            </p:grpSpPr>
            <p:sp>
              <p:nvSpPr>
                <p:cNvPr id="22718" name="Oval 190">
                  <a:extLst>
                    <a:ext uri="{FF2B5EF4-FFF2-40B4-BE49-F238E27FC236}">
                      <a16:creationId xmlns:a16="http://schemas.microsoft.com/office/drawing/2014/main" id="{F431E593-7D54-452C-B041-23DB852257F6}"/>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2719" name="Line 191">
                  <a:extLst>
                    <a:ext uri="{FF2B5EF4-FFF2-40B4-BE49-F238E27FC236}">
                      <a16:creationId xmlns:a16="http://schemas.microsoft.com/office/drawing/2014/main" id="{BBB48FB5-8B3A-4A09-961B-1D0DACB16B2B}"/>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720" name="Group 192">
                <a:extLst>
                  <a:ext uri="{FF2B5EF4-FFF2-40B4-BE49-F238E27FC236}">
                    <a16:creationId xmlns:a16="http://schemas.microsoft.com/office/drawing/2014/main" id="{792BF1B2-37A4-448D-AF27-0F3658974A59}"/>
                  </a:ext>
                </a:extLst>
              </p:cNvPr>
              <p:cNvGrpSpPr>
                <a:grpSpLocks/>
              </p:cNvGrpSpPr>
              <p:nvPr/>
            </p:nvGrpSpPr>
            <p:grpSpPr bwMode="auto">
              <a:xfrm>
                <a:off x="576" y="423"/>
                <a:ext cx="288" cy="288"/>
                <a:chOff x="0" y="0"/>
                <a:chExt cx="288" cy="288"/>
              </a:xfrm>
            </p:grpSpPr>
            <p:sp>
              <p:nvSpPr>
                <p:cNvPr id="22721" name="Oval 193">
                  <a:extLst>
                    <a:ext uri="{FF2B5EF4-FFF2-40B4-BE49-F238E27FC236}">
                      <a16:creationId xmlns:a16="http://schemas.microsoft.com/office/drawing/2014/main" id="{7919CC85-2B27-46B6-9B2B-23741F2D942A}"/>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2722" name="Line 194">
                  <a:extLst>
                    <a:ext uri="{FF2B5EF4-FFF2-40B4-BE49-F238E27FC236}">
                      <a16:creationId xmlns:a16="http://schemas.microsoft.com/office/drawing/2014/main" id="{454378F6-B304-4CF8-8A14-CA8F8A08BF2D}"/>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723" name="Group 195">
                <a:extLst>
                  <a:ext uri="{FF2B5EF4-FFF2-40B4-BE49-F238E27FC236}">
                    <a16:creationId xmlns:a16="http://schemas.microsoft.com/office/drawing/2014/main" id="{41DCEDCD-B749-4747-A05C-79BA1692558C}"/>
                  </a:ext>
                </a:extLst>
              </p:cNvPr>
              <p:cNvGrpSpPr>
                <a:grpSpLocks/>
              </p:cNvGrpSpPr>
              <p:nvPr/>
            </p:nvGrpSpPr>
            <p:grpSpPr bwMode="auto">
              <a:xfrm>
                <a:off x="144" y="807"/>
                <a:ext cx="288" cy="288"/>
                <a:chOff x="0" y="0"/>
                <a:chExt cx="288" cy="288"/>
              </a:xfrm>
            </p:grpSpPr>
            <p:sp>
              <p:nvSpPr>
                <p:cNvPr id="22724" name="Oval 196">
                  <a:extLst>
                    <a:ext uri="{FF2B5EF4-FFF2-40B4-BE49-F238E27FC236}">
                      <a16:creationId xmlns:a16="http://schemas.microsoft.com/office/drawing/2014/main" id="{57EC21BC-923C-4CA2-B124-409FB12D1F77}"/>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2725" name="Line 197">
                  <a:extLst>
                    <a:ext uri="{FF2B5EF4-FFF2-40B4-BE49-F238E27FC236}">
                      <a16:creationId xmlns:a16="http://schemas.microsoft.com/office/drawing/2014/main" id="{27D88B6A-21A4-4B00-B799-72EF5BDEE34F}"/>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726" name="Group 198">
                <a:extLst>
                  <a:ext uri="{FF2B5EF4-FFF2-40B4-BE49-F238E27FC236}">
                    <a16:creationId xmlns:a16="http://schemas.microsoft.com/office/drawing/2014/main" id="{30194055-AD2C-4B8A-8DCD-4E8B97F16CB6}"/>
                  </a:ext>
                </a:extLst>
              </p:cNvPr>
              <p:cNvGrpSpPr>
                <a:grpSpLocks/>
              </p:cNvGrpSpPr>
              <p:nvPr/>
            </p:nvGrpSpPr>
            <p:grpSpPr bwMode="auto">
              <a:xfrm>
                <a:off x="576" y="807"/>
                <a:ext cx="288" cy="288"/>
                <a:chOff x="0" y="0"/>
                <a:chExt cx="288" cy="288"/>
              </a:xfrm>
            </p:grpSpPr>
            <p:sp>
              <p:nvSpPr>
                <p:cNvPr id="22727" name="Oval 199">
                  <a:extLst>
                    <a:ext uri="{FF2B5EF4-FFF2-40B4-BE49-F238E27FC236}">
                      <a16:creationId xmlns:a16="http://schemas.microsoft.com/office/drawing/2014/main" id="{BE3A5A6C-240B-4A49-993A-674D85B9A54A}"/>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2728" name="Line 200">
                  <a:extLst>
                    <a:ext uri="{FF2B5EF4-FFF2-40B4-BE49-F238E27FC236}">
                      <a16:creationId xmlns:a16="http://schemas.microsoft.com/office/drawing/2014/main" id="{8C425897-3FC2-45A4-AC28-2B773D703466}"/>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729" name="Oval 201">
                <a:extLst>
                  <a:ext uri="{FF2B5EF4-FFF2-40B4-BE49-F238E27FC236}">
                    <a16:creationId xmlns:a16="http://schemas.microsoft.com/office/drawing/2014/main" id="{C1DDB7CF-B4A3-4E0E-AD21-8F5D83148836}"/>
                  </a:ext>
                </a:extLst>
              </p:cNvPr>
              <p:cNvSpPr>
                <a:spLocks noChangeArrowheads="1"/>
              </p:cNvSpPr>
              <p:nvPr/>
            </p:nvSpPr>
            <p:spPr bwMode="auto">
              <a:xfrm>
                <a:off x="432" y="567"/>
                <a:ext cx="96" cy="96"/>
              </a:xfrm>
              <a:prstGeom prst="ellipse">
                <a:avLst/>
              </a:prstGeom>
              <a:solidFill>
                <a:schemeClr val="bg1"/>
              </a:solidFill>
              <a:ln w="28575">
                <a:solidFill>
                  <a:srgbClr val="FF0000"/>
                </a:solidFill>
                <a:round/>
                <a:headEnd/>
                <a:tailEnd/>
              </a:ln>
            </p:spPr>
            <p:txBody>
              <a:bodyPr wrap="none" anchor="ctr"/>
              <a:lstStyle/>
              <a:p>
                <a:endParaRPr lang="zh-CN" altLang="en-US"/>
              </a:p>
            </p:txBody>
          </p:sp>
          <p:sp>
            <p:nvSpPr>
              <p:cNvPr id="22730" name="Oval 202">
                <a:extLst>
                  <a:ext uri="{FF2B5EF4-FFF2-40B4-BE49-F238E27FC236}">
                    <a16:creationId xmlns:a16="http://schemas.microsoft.com/office/drawing/2014/main" id="{EA48EC63-4A88-440B-8AEF-7E211E1A8319}"/>
                  </a:ext>
                </a:extLst>
              </p:cNvPr>
              <p:cNvSpPr>
                <a:spLocks noChangeArrowheads="1"/>
              </p:cNvSpPr>
              <p:nvPr/>
            </p:nvSpPr>
            <p:spPr bwMode="auto">
              <a:xfrm>
                <a:off x="864" y="1047"/>
                <a:ext cx="96" cy="96"/>
              </a:xfrm>
              <a:prstGeom prst="ellipse">
                <a:avLst/>
              </a:prstGeom>
              <a:solidFill>
                <a:schemeClr val="bg1"/>
              </a:solidFill>
              <a:ln w="28575">
                <a:solidFill>
                  <a:srgbClr val="FF0000"/>
                </a:solidFill>
                <a:round/>
                <a:headEnd/>
                <a:tailEnd/>
              </a:ln>
            </p:spPr>
            <p:txBody>
              <a:bodyPr wrap="none" anchor="ctr"/>
              <a:lstStyle/>
              <a:p>
                <a:endParaRPr lang="zh-CN" altLang="en-US"/>
              </a:p>
            </p:txBody>
          </p:sp>
          <p:sp>
            <p:nvSpPr>
              <p:cNvPr id="22731" name="Oval 203">
                <a:extLst>
                  <a:ext uri="{FF2B5EF4-FFF2-40B4-BE49-F238E27FC236}">
                    <a16:creationId xmlns:a16="http://schemas.microsoft.com/office/drawing/2014/main" id="{FF3D3794-03D7-4BA9-9599-319573B67D82}"/>
                  </a:ext>
                </a:extLst>
              </p:cNvPr>
              <p:cNvSpPr>
                <a:spLocks noChangeArrowheads="1"/>
              </p:cNvSpPr>
              <p:nvPr/>
            </p:nvSpPr>
            <p:spPr bwMode="auto">
              <a:xfrm>
                <a:off x="480" y="1239"/>
                <a:ext cx="96" cy="96"/>
              </a:xfrm>
              <a:prstGeom prst="ellipse">
                <a:avLst/>
              </a:prstGeom>
              <a:solidFill>
                <a:schemeClr val="bg1"/>
              </a:solidFill>
              <a:ln w="28575">
                <a:solidFill>
                  <a:srgbClr val="FF0000"/>
                </a:solidFill>
                <a:round/>
                <a:headEnd/>
                <a:tailEnd/>
              </a:ln>
            </p:spPr>
            <p:txBody>
              <a:bodyPr wrap="none" anchor="ctr"/>
              <a:lstStyle/>
              <a:p>
                <a:endParaRPr lang="zh-CN" altLang="en-US"/>
              </a:p>
            </p:txBody>
          </p:sp>
          <p:sp>
            <p:nvSpPr>
              <p:cNvPr id="22732" name="Oval 204">
                <a:extLst>
                  <a:ext uri="{FF2B5EF4-FFF2-40B4-BE49-F238E27FC236}">
                    <a16:creationId xmlns:a16="http://schemas.microsoft.com/office/drawing/2014/main" id="{87DD5A2D-33D6-4B76-B3D9-7107C31C357C}"/>
                  </a:ext>
                </a:extLst>
              </p:cNvPr>
              <p:cNvSpPr>
                <a:spLocks noChangeArrowheads="1"/>
              </p:cNvSpPr>
              <p:nvPr/>
            </p:nvSpPr>
            <p:spPr bwMode="auto">
              <a:xfrm>
                <a:off x="384" y="1047"/>
                <a:ext cx="96" cy="96"/>
              </a:xfrm>
              <a:prstGeom prst="ellipse">
                <a:avLst/>
              </a:prstGeom>
              <a:solidFill>
                <a:schemeClr val="bg1"/>
              </a:solidFill>
              <a:ln w="28575">
                <a:solidFill>
                  <a:srgbClr val="FF0000"/>
                </a:solidFill>
                <a:round/>
                <a:headEnd/>
                <a:tailEnd/>
              </a:ln>
            </p:spPr>
            <p:txBody>
              <a:bodyPr wrap="none" anchor="ctr"/>
              <a:lstStyle/>
              <a:p>
                <a:endParaRPr lang="zh-CN" altLang="en-US"/>
              </a:p>
            </p:txBody>
          </p:sp>
          <p:sp>
            <p:nvSpPr>
              <p:cNvPr id="22733" name="Oval 205">
                <a:extLst>
                  <a:ext uri="{FF2B5EF4-FFF2-40B4-BE49-F238E27FC236}">
                    <a16:creationId xmlns:a16="http://schemas.microsoft.com/office/drawing/2014/main" id="{F64BB9CC-4A05-453B-9F42-FD68C2227309}"/>
                  </a:ext>
                </a:extLst>
              </p:cNvPr>
              <p:cNvSpPr>
                <a:spLocks noChangeArrowheads="1"/>
              </p:cNvSpPr>
              <p:nvPr/>
            </p:nvSpPr>
            <p:spPr bwMode="auto">
              <a:xfrm>
                <a:off x="96" y="1431"/>
                <a:ext cx="96" cy="96"/>
              </a:xfrm>
              <a:prstGeom prst="ellipse">
                <a:avLst/>
              </a:prstGeom>
              <a:solidFill>
                <a:schemeClr val="bg1"/>
              </a:solidFill>
              <a:ln w="28575">
                <a:solidFill>
                  <a:srgbClr val="FF0000"/>
                </a:solidFill>
                <a:round/>
                <a:headEnd/>
                <a:tailEnd/>
              </a:ln>
            </p:spPr>
            <p:txBody>
              <a:bodyPr wrap="none" anchor="ctr"/>
              <a:lstStyle/>
              <a:p>
                <a:endParaRPr lang="zh-CN" altLang="en-US"/>
              </a:p>
            </p:txBody>
          </p:sp>
          <p:sp>
            <p:nvSpPr>
              <p:cNvPr id="22734" name="Oval 206">
                <a:extLst>
                  <a:ext uri="{FF2B5EF4-FFF2-40B4-BE49-F238E27FC236}">
                    <a16:creationId xmlns:a16="http://schemas.microsoft.com/office/drawing/2014/main" id="{D4328BEC-ADD4-4FF3-933C-514B3A73870F}"/>
                  </a:ext>
                </a:extLst>
              </p:cNvPr>
              <p:cNvSpPr>
                <a:spLocks noChangeArrowheads="1"/>
              </p:cNvSpPr>
              <p:nvPr/>
            </p:nvSpPr>
            <p:spPr bwMode="auto">
              <a:xfrm>
                <a:off x="816" y="375"/>
                <a:ext cx="96" cy="96"/>
              </a:xfrm>
              <a:prstGeom prst="ellipse">
                <a:avLst/>
              </a:prstGeom>
              <a:solidFill>
                <a:schemeClr val="bg1"/>
              </a:solidFill>
              <a:ln w="28575">
                <a:solidFill>
                  <a:srgbClr val="FF0000"/>
                </a:solidFill>
                <a:round/>
                <a:headEnd/>
                <a:tailEnd/>
              </a:ln>
            </p:spPr>
            <p:txBody>
              <a:bodyPr wrap="none" anchor="ctr"/>
              <a:lstStyle/>
              <a:p>
                <a:endParaRPr lang="zh-CN" altLang="en-US"/>
              </a:p>
            </p:txBody>
          </p:sp>
          <p:grpSp>
            <p:nvGrpSpPr>
              <p:cNvPr id="22735" name="Group 207">
                <a:extLst>
                  <a:ext uri="{FF2B5EF4-FFF2-40B4-BE49-F238E27FC236}">
                    <a16:creationId xmlns:a16="http://schemas.microsoft.com/office/drawing/2014/main" id="{4414B9FC-5FD9-4770-AC88-70CD46FE8069}"/>
                  </a:ext>
                </a:extLst>
              </p:cNvPr>
              <p:cNvGrpSpPr>
                <a:grpSpLocks/>
              </p:cNvGrpSpPr>
              <p:nvPr/>
            </p:nvGrpSpPr>
            <p:grpSpPr bwMode="auto">
              <a:xfrm>
                <a:off x="3168" y="423"/>
                <a:ext cx="288" cy="288"/>
                <a:chOff x="0" y="0"/>
                <a:chExt cx="288" cy="288"/>
              </a:xfrm>
            </p:grpSpPr>
            <p:grpSp>
              <p:nvGrpSpPr>
                <p:cNvPr id="22736" name="Group 208">
                  <a:extLst>
                    <a:ext uri="{FF2B5EF4-FFF2-40B4-BE49-F238E27FC236}">
                      <a16:creationId xmlns:a16="http://schemas.microsoft.com/office/drawing/2014/main" id="{5828DE87-BE68-4B12-9860-21805B205225}"/>
                    </a:ext>
                  </a:extLst>
                </p:cNvPr>
                <p:cNvGrpSpPr>
                  <a:grpSpLocks/>
                </p:cNvGrpSpPr>
                <p:nvPr/>
              </p:nvGrpSpPr>
              <p:grpSpPr bwMode="auto">
                <a:xfrm>
                  <a:off x="0" y="0"/>
                  <a:ext cx="288" cy="288"/>
                  <a:chOff x="0" y="0"/>
                  <a:chExt cx="288" cy="288"/>
                </a:xfrm>
              </p:grpSpPr>
              <p:sp>
                <p:nvSpPr>
                  <p:cNvPr id="22737" name="Oval 209">
                    <a:extLst>
                      <a:ext uri="{FF2B5EF4-FFF2-40B4-BE49-F238E27FC236}">
                        <a16:creationId xmlns:a16="http://schemas.microsoft.com/office/drawing/2014/main" id="{DF35B69D-61FF-41DB-B4B3-2EE880EBD0D5}"/>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2738" name="Line 210">
                    <a:extLst>
                      <a:ext uri="{FF2B5EF4-FFF2-40B4-BE49-F238E27FC236}">
                        <a16:creationId xmlns:a16="http://schemas.microsoft.com/office/drawing/2014/main" id="{3C7CD5BA-2B54-479A-9AE0-631E8C525C75}"/>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739" name="Line 211">
                  <a:extLst>
                    <a:ext uri="{FF2B5EF4-FFF2-40B4-BE49-F238E27FC236}">
                      <a16:creationId xmlns:a16="http://schemas.microsoft.com/office/drawing/2014/main" id="{7E512106-76D1-4BBF-9FCF-BE1D7145872C}"/>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740" name="Oval 212">
                <a:extLst>
                  <a:ext uri="{FF2B5EF4-FFF2-40B4-BE49-F238E27FC236}">
                    <a16:creationId xmlns:a16="http://schemas.microsoft.com/office/drawing/2014/main" id="{9CDA449C-CF51-49BE-AA8E-D808D767F756}"/>
                  </a:ext>
                </a:extLst>
              </p:cNvPr>
              <p:cNvSpPr>
                <a:spLocks noChangeArrowheads="1"/>
              </p:cNvSpPr>
              <p:nvPr/>
            </p:nvSpPr>
            <p:spPr bwMode="auto">
              <a:xfrm>
                <a:off x="2170" y="1220"/>
                <a:ext cx="96" cy="96"/>
              </a:xfrm>
              <a:prstGeom prst="ellipse">
                <a:avLst/>
              </a:prstGeom>
              <a:solidFill>
                <a:schemeClr val="bg1"/>
              </a:solidFill>
              <a:ln w="28575">
                <a:solidFill>
                  <a:srgbClr val="FF6600"/>
                </a:solidFill>
                <a:round/>
                <a:headEnd/>
                <a:tailEnd/>
              </a:ln>
            </p:spPr>
            <p:txBody>
              <a:bodyPr wrap="none" anchor="ctr"/>
              <a:lstStyle/>
              <a:p>
                <a:endParaRPr lang="zh-CN" altLang="en-US"/>
              </a:p>
            </p:txBody>
          </p:sp>
          <p:grpSp>
            <p:nvGrpSpPr>
              <p:cNvPr id="22741" name="Group 213">
                <a:extLst>
                  <a:ext uri="{FF2B5EF4-FFF2-40B4-BE49-F238E27FC236}">
                    <a16:creationId xmlns:a16="http://schemas.microsoft.com/office/drawing/2014/main" id="{F4F34FB9-072C-415A-8A40-5C3CAF668492}"/>
                  </a:ext>
                </a:extLst>
              </p:cNvPr>
              <p:cNvGrpSpPr>
                <a:grpSpLocks/>
              </p:cNvGrpSpPr>
              <p:nvPr/>
            </p:nvGrpSpPr>
            <p:grpSpPr bwMode="auto">
              <a:xfrm>
                <a:off x="2170" y="740"/>
                <a:ext cx="96" cy="576"/>
                <a:chOff x="0" y="0"/>
                <a:chExt cx="96" cy="576"/>
              </a:xfrm>
            </p:grpSpPr>
            <p:sp>
              <p:nvSpPr>
                <p:cNvPr id="22742" name="Oval 214">
                  <a:extLst>
                    <a:ext uri="{FF2B5EF4-FFF2-40B4-BE49-F238E27FC236}">
                      <a16:creationId xmlns:a16="http://schemas.microsoft.com/office/drawing/2014/main" id="{264D6FAD-7BB6-4A6E-A483-718642865311}"/>
                    </a:ext>
                  </a:extLst>
                </p:cNvPr>
                <p:cNvSpPr>
                  <a:spLocks noChangeArrowheads="1"/>
                </p:cNvSpPr>
                <p:nvPr/>
              </p:nvSpPr>
              <p:spPr bwMode="auto">
                <a:xfrm>
                  <a:off x="0" y="0"/>
                  <a:ext cx="96" cy="96"/>
                </a:xfrm>
                <a:prstGeom prst="ellipse">
                  <a:avLst/>
                </a:prstGeom>
                <a:solidFill>
                  <a:schemeClr val="bg1"/>
                </a:solidFill>
                <a:ln w="38100">
                  <a:solidFill>
                    <a:srgbClr val="FFFFFF"/>
                  </a:solidFill>
                  <a:round/>
                  <a:headEnd/>
                  <a:tailEnd/>
                </a:ln>
              </p:spPr>
              <p:txBody>
                <a:bodyPr wrap="none" anchor="ctr"/>
                <a:lstStyle/>
                <a:p>
                  <a:endParaRPr lang="zh-CN" altLang="en-US"/>
                </a:p>
              </p:txBody>
            </p:sp>
            <p:sp>
              <p:nvSpPr>
                <p:cNvPr id="22743" name="Oval 215">
                  <a:extLst>
                    <a:ext uri="{FF2B5EF4-FFF2-40B4-BE49-F238E27FC236}">
                      <a16:creationId xmlns:a16="http://schemas.microsoft.com/office/drawing/2014/main" id="{AB0836B8-DB32-4F9F-8A41-1830DE19EF78}"/>
                    </a:ext>
                  </a:extLst>
                </p:cNvPr>
                <p:cNvSpPr>
                  <a:spLocks noChangeArrowheads="1"/>
                </p:cNvSpPr>
                <p:nvPr/>
              </p:nvSpPr>
              <p:spPr bwMode="auto">
                <a:xfrm>
                  <a:off x="0" y="480"/>
                  <a:ext cx="96" cy="96"/>
                </a:xfrm>
                <a:prstGeom prst="ellipse">
                  <a:avLst/>
                </a:prstGeom>
                <a:solidFill>
                  <a:schemeClr val="bg1"/>
                </a:solidFill>
                <a:ln w="38100">
                  <a:solidFill>
                    <a:srgbClr val="FFFFFF"/>
                  </a:solidFill>
                  <a:round/>
                  <a:headEnd/>
                  <a:tailEnd/>
                </a:ln>
              </p:spPr>
              <p:txBody>
                <a:bodyPr wrap="none" anchor="ctr"/>
                <a:lstStyle/>
                <a:p>
                  <a:endParaRPr lang="zh-CN" altLang="en-US"/>
                </a:p>
              </p:txBody>
            </p:sp>
          </p:grpSp>
          <p:sp>
            <p:nvSpPr>
              <p:cNvPr id="22744" name="Oval 216">
                <a:extLst>
                  <a:ext uri="{FF2B5EF4-FFF2-40B4-BE49-F238E27FC236}">
                    <a16:creationId xmlns:a16="http://schemas.microsoft.com/office/drawing/2014/main" id="{65F8DB7C-A8D7-4C76-AFC0-7E555FD538C5}"/>
                  </a:ext>
                </a:extLst>
              </p:cNvPr>
              <p:cNvSpPr>
                <a:spLocks noChangeArrowheads="1"/>
              </p:cNvSpPr>
              <p:nvPr/>
            </p:nvSpPr>
            <p:spPr bwMode="auto">
              <a:xfrm>
                <a:off x="2688" y="375"/>
                <a:ext cx="96" cy="96"/>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22745" name="Oval 217">
                <a:extLst>
                  <a:ext uri="{FF2B5EF4-FFF2-40B4-BE49-F238E27FC236}">
                    <a16:creationId xmlns:a16="http://schemas.microsoft.com/office/drawing/2014/main" id="{F16FE802-96E6-4731-986C-2B9AA3C30578}"/>
                  </a:ext>
                </a:extLst>
              </p:cNvPr>
              <p:cNvSpPr>
                <a:spLocks noChangeArrowheads="1"/>
              </p:cNvSpPr>
              <p:nvPr/>
            </p:nvSpPr>
            <p:spPr bwMode="auto">
              <a:xfrm>
                <a:off x="1872" y="720"/>
                <a:ext cx="96" cy="96"/>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22746" name="Oval 218">
                <a:extLst>
                  <a:ext uri="{FF2B5EF4-FFF2-40B4-BE49-F238E27FC236}">
                    <a16:creationId xmlns:a16="http://schemas.microsoft.com/office/drawing/2014/main" id="{0C273934-B340-46D2-A2E9-89AE0C9F223A}"/>
                  </a:ext>
                </a:extLst>
              </p:cNvPr>
              <p:cNvSpPr>
                <a:spLocks noChangeArrowheads="1"/>
              </p:cNvSpPr>
              <p:nvPr/>
            </p:nvSpPr>
            <p:spPr bwMode="auto">
              <a:xfrm>
                <a:off x="3312" y="327"/>
                <a:ext cx="96" cy="96"/>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22747" name="Oval 219">
                <a:extLst>
                  <a:ext uri="{FF2B5EF4-FFF2-40B4-BE49-F238E27FC236}">
                    <a16:creationId xmlns:a16="http://schemas.microsoft.com/office/drawing/2014/main" id="{08381BDE-1F8E-4F7C-B3CF-7389A6733F3F}"/>
                  </a:ext>
                </a:extLst>
              </p:cNvPr>
              <p:cNvSpPr>
                <a:spLocks noChangeArrowheads="1"/>
              </p:cNvSpPr>
              <p:nvPr/>
            </p:nvSpPr>
            <p:spPr bwMode="auto">
              <a:xfrm>
                <a:off x="3072" y="1383"/>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22748" name="Oval 220">
                <a:extLst>
                  <a:ext uri="{FF2B5EF4-FFF2-40B4-BE49-F238E27FC236}">
                    <a16:creationId xmlns:a16="http://schemas.microsoft.com/office/drawing/2014/main" id="{5AEDE945-F224-4590-97B3-23538949B1D8}"/>
                  </a:ext>
                </a:extLst>
              </p:cNvPr>
              <p:cNvSpPr>
                <a:spLocks noChangeArrowheads="1"/>
              </p:cNvSpPr>
              <p:nvPr/>
            </p:nvSpPr>
            <p:spPr bwMode="auto">
              <a:xfrm>
                <a:off x="2976" y="1143"/>
                <a:ext cx="96" cy="96"/>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22749" name="Oval 221">
                <a:extLst>
                  <a:ext uri="{FF2B5EF4-FFF2-40B4-BE49-F238E27FC236}">
                    <a16:creationId xmlns:a16="http://schemas.microsoft.com/office/drawing/2014/main" id="{029A6B87-F52C-4735-AC42-E2A9F7129B10}"/>
                  </a:ext>
                </a:extLst>
              </p:cNvPr>
              <p:cNvSpPr>
                <a:spLocks noChangeArrowheads="1"/>
              </p:cNvSpPr>
              <p:nvPr/>
            </p:nvSpPr>
            <p:spPr bwMode="auto">
              <a:xfrm>
                <a:off x="2640" y="999"/>
                <a:ext cx="96" cy="96"/>
              </a:xfrm>
              <a:prstGeom prst="ellipse">
                <a:avLst/>
              </a:prstGeom>
              <a:solidFill>
                <a:schemeClr val="tx1"/>
              </a:solidFill>
              <a:ln w="28575">
                <a:solidFill>
                  <a:schemeClr val="tx1"/>
                </a:solidFill>
                <a:round/>
                <a:headEnd/>
                <a:tailEnd/>
              </a:ln>
            </p:spPr>
            <p:txBody>
              <a:bodyPr wrap="none" anchor="ctr"/>
              <a:lstStyle/>
              <a:p>
                <a:endParaRPr lang="zh-CN" altLang="en-US"/>
              </a:p>
            </p:txBody>
          </p:sp>
          <p:grpSp>
            <p:nvGrpSpPr>
              <p:cNvPr id="22750" name="Group 222">
                <a:extLst>
                  <a:ext uri="{FF2B5EF4-FFF2-40B4-BE49-F238E27FC236}">
                    <a16:creationId xmlns:a16="http://schemas.microsoft.com/office/drawing/2014/main" id="{C6D13415-11FA-4D16-A5F4-CEBE074447DB}"/>
                  </a:ext>
                </a:extLst>
              </p:cNvPr>
              <p:cNvGrpSpPr>
                <a:grpSpLocks/>
              </p:cNvGrpSpPr>
              <p:nvPr/>
            </p:nvGrpSpPr>
            <p:grpSpPr bwMode="auto">
              <a:xfrm>
                <a:off x="2736" y="423"/>
                <a:ext cx="288" cy="288"/>
                <a:chOff x="0" y="0"/>
                <a:chExt cx="288" cy="288"/>
              </a:xfrm>
            </p:grpSpPr>
            <p:grpSp>
              <p:nvGrpSpPr>
                <p:cNvPr id="22751" name="Group 223">
                  <a:extLst>
                    <a:ext uri="{FF2B5EF4-FFF2-40B4-BE49-F238E27FC236}">
                      <a16:creationId xmlns:a16="http://schemas.microsoft.com/office/drawing/2014/main" id="{B05D1A7C-2176-404F-BEAE-E0773FC2F7BE}"/>
                    </a:ext>
                  </a:extLst>
                </p:cNvPr>
                <p:cNvGrpSpPr>
                  <a:grpSpLocks/>
                </p:cNvGrpSpPr>
                <p:nvPr/>
              </p:nvGrpSpPr>
              <p:grpSpPr bwMode="auto">
                <a:xfrm>
                  <a:off x="0" y="0"/>
                  <a:ext cx="288" cy="288"/>
                  <a:chOff x="0" y="0"/>
                  <a:chExt cx="288" cy="288"/>
                </a:xfrm>
              </p:grpSpPr>
              <p:sp>
                <p:nvSpPr>
                  <p:cNvPr id="22752" name="Oval 224">
                    <a:extLst>
                      <a:ext uri="{FF2B5EF4-FFF2-40B4-BE49-F238E27FC236}">
                        <a16:creationId xmlns:a16="http://schemas.microsoft.com/office/drawing/2014/main" id="{4CBF97D0-858D-466F-A3B7-EA827CB855BA}"/>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2753" name="Line 225">
                    <a:extLst>
                      <a:ext uri="{FF2B5EF4-FFF2-40B4-BE49-F238E27FC236}">
                        <a16:creationId xmlns:a16="http://schemas.microsoft.com/office/drawing/2014/main" id="{DDDDBE71-BBC2-4C35-85BE-0821FDB671B3}"/>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754" name="Line 226">
                  <a:extLst>
                    <a:ext uri="{FF2B5EF4-FFF2-40B4-BE49-F238E27FC236}">
                      <a16:creationId xmlns:a16="http://schemas.microsoft.com/office/drawing/2014/main" id="{5084B902-D1C3-48AB-86A5-846724653459}"/>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755" name="Group 227">
                <a:extLst>
                  <a:ext uri="{FF2B5EF4-FFF2-40B4-BE49-F238E27FC236}">
                    <a16:creationId xmlns:a16="http://schemas.microsoft.com/office/drawing/2014/main" id="{395CF18F-24F4-4D08-B2E3-4F5B5AA64A07}"/>
                  </a:ext>
                </a:extLst>
              </p:cNvPr>
              <p:cNvGrpSpPr>
                <a:grpSpLocks/>
              </p:cNvGrpSpPr>
              <p:nvPr/>
            </p:nvGrpSpPr>
            <p:grpSpPr bwMode="auto">
              <a:xfrm>
                <a:off x="2736" y="807"/>
                <a:ext cx="288" cy="288"/>
                <a:chOff x="0" y="0"/>
                <a:chExt cx="288" cy="288"/>
              </a:xfrm>
            </p:grpSpPr>
            <p:grpSp>
              <p:nvGrpSpPr>
                <p:cNvPr id="22756" name="Group 228">
                  <a:extLst>
                    <a:ext uri="{FF2B5EF4-FFF2-40B4-BE49-F238E27FC236}">
                      <a16:creationId xmlns:a16="http://schemas.microsoft.com/office/drawing/2014/main" id="{E5B76F58-73D4-48DA-88D5-05946D8841D6}"/>
                    </a:ext>
                  </a:extLst>
                </p:cNvPr>
                <p:cNvGrpSpPr>
                  <a:grpSpLocks/>
                </p:cNvGrpSpPr>
                <p:nvPr/>
              </p:nvGrpSpPr>
              <p:grpSpPr bwMode="auto">
                <a:xfrm>
                  <a:off x="0" y="0"/>
                  <a:ext cx="288" cy="288"/>
                  <a:chOff x="0" y="0"/>
                  <a:chExt cx="288" cy="288"/>
                </a:xfrm>
              </p:grpSpPr>
              <p:sp>
                <p:nvSpPr>
                  <p:cNvPr id="22757" name="Oval 229">
                    <a:extLst>
                      <a:ext uri="{FF2B5EF4-FFF2-40B4-BE49-F238E27FC236}">
                        <a16:creationId xmlns:a16="http://schemas.microsoft.com/office/drawing/2014/main" id="{E9AEFB35-8F61-4B4A-BFCC-4FF1CEB90BDD}"/>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2758" name="Line 230">
                    <a:extLst>
                      <a:ext uri="{FF2B5EF4-FFF2-40B4-BE49-F238E27FC236}">
                        <a16:creationId xmlns:a16="http://schemas.microsoft.com/office/drawing/2014/main" id="{74F29B80-C690-4114-91E5-17BD830A79A8}"/>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759" name="Line 231">
                  <a:extLst>
                    <a:ext uri="{FF2B5EF4-FFF2-40B4-BE49-F238E27FC236}">
                      <a16:creationId xmlns:a16="http://schemas.microsoft.com/office/drawing/2014/main" id="{C965CECB-DDFB-4DCB-97C3-35067700C141}"/>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760" name="Group 232">
                <a:extLst>
                  <a:ext uri="{FF2B5EF4-FFF2-40B4-BE49-F238E27FC236}">
                    <a16:creationId xmlns:a16="http://schemas.microsoft.com/office/drawing/2014/main" id="{3D6433A9-4D81-4583-8378-8D99D51470B4}"/>
                  </a:ext>
                </a:extLst>
              </p:cNvPr>
              <p:cNvGrpSpPr>
                <a:grpSpLocks/>
              </p:cNvGrpSpPr>
              <p:nvPr/>
            </p:nvGrpSpPr>
            <p:grpSpPr bwMode="auto">
              <a:xfrm>
                <a:off x="3168" y="807"/>
                <a:ext cx="288" cy="288"/>
                <a:chOff x="0" y="0"/>
                <a:chExt cx="288" cy="288"/>
              </a:xfrm>
            </p:grpSpPr>
            <p:grpSp>
              <p:nvGrpSpPr>
                <p:cNvPr id="22761" name="Group 233">
                  <a:extLst>
                    <a:ext uri="{FF2B5EF4-FFF2-40B4-BE49-F238E27FC236}">
                      <a16:creationId xmlns:a16="http://schemas.microsoft.com/office/drawing/2014/main" id="{8D0B1C09-2286-4280-A8C1-1CAF2C054790}"/>
                    </a:ext>
                  </a:extLst>
                </p:cNvPr>
                <p:cNvGrpSpPr>
                  <a:grpSpLocks/>
                </p:cNvGrpSpPr>
                <p:nvPr/>
              </p:nvGrpSpPr>
              <p:grpSpPr bwMode="auto">
                <a:xfrm>
                  <a:off x="0" y="0"/>
                  <a:ext cx="288" cy="288"/>
                  <a:chOff x="0" y="0"/>
                  <a:chExt cx="288" cy="288"/>
                </a:xfrm>
              </p:grpSpPr>
              <p:sp>
                <p:nvSpPr>
                  <p:cNvPr id="22762" name="Oval 234">
                    <a:extLst>
                      <a:ext uri="{FF2B5EF4-FFF2-40B4-BE49-F238E27FC236}">
                        <a16:creationId xmlns:a16="http://schemas.microsoft.com/office/drawing/2014/main" id="{A28C8BF0-57A9-4A00-B0C4-DE2B15897DF0}"/>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2763" name="Line 235">
                    <a:extLst>
                      <a:ext uri="{FF2B5EF4-FFF2-40B4-BE49-F238E27FC236}">
                        <a16:creationId xmlns:a16="http://schemas.microsoft.com/office/drawing/2014/main" id="{D65E1ADC-3B55-4E10-80A3-D8F601D65209}"/>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764" name="Line 236">
                  <a:extLst>
                    <a:ext uri="{FF2B5EF4-FFF2-40B4-BE49-F238E27FC236}">
                      <a16:creationId xmlns:a16="http://schemas.microsoft.com/office/drawing/2014/main" id="{AA6DF101-3ED9-4D35-9409-706CD4030DAC}"/>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765" name="Group 237">
                <a:extLst>
                  <a:ext uri="{FF2B5EF4-FFF2-40B4-BE49-F238E27FC236}">
                    <a16:creationId xmlns:a16="http://schemas.microsoft.com/office/drawing/2014/main" id="{857FB1AE-11D4-4490-86DD-EC1419CC6B1C}"/>
                  </a:ext>
                </a:extLst>
              </p:cNvPr>
              <p:cNvGrpSpPr>
                <a:grpSpLocks/>
              </p:cNvGrpSpPr>
              <p:nvPr/>
            </p:nvGrpSpPr>
            <p:grpSpPr bwMode="auto">
              <a:xfrm>
                <a:off x="2736" y="1191"/>
                <a:ext cx="288" cy="288"/>
                <a:chOff x="0" y="0"/>
                <a:chExt cx="288" cy="288"/>
              </a:xfrm>
            </p:grpSpPr>
            <p:grpSp>
              <p:nvGrpSpPr>
                <p:cNvPr id="22766" name="Group 238">
                  <a:extLst>
                    <a:ext uri="{FF2B5EF4-FFF2-40B4-BE49-F238E27FC236}">
                      <a16:creationId xmlns:a16="http://schemas.microsoft.com/office/drawing/2014/main" id="{C3EA2CCB-6F10-4294-91BD-F3EBBE0E167F}"/>
                    </a:ext>
                  </a:extLst>
                </p:cNvPr>
                <p:cNvGrpSpPr>
                  <a:grpSpLocks/>
                </p:cNvGrpSpPr>
                <p:nvPr/>
              </p:nvGrpSpPr>
              <p:grpSpPr bwMode="auto">
                <a:xfrm>
                  <a:off x="0" y="0"/>
                  <a:ext cx="288" cy="288"/>
                  <a:chOff x="0" y="0"/>
                  <a:chExt cx="288" cy="288"/>
                </a:xfrm>
              </p:grpSpPr>
              <p:sp>
                <p:nvSpPr>
                  <p:cNvPr id="22767" name="Oval 239">
                    <a:extLst>
                      <a:ext uri="{FF2B5EF4-FFF2-40B4-BE49-F238E27FC236}">
                        <a16:creationId xmlns:a16="http://schemas.microsoft.com/office/drawing/2014/main" id="{DA7A5307-8A2B-4418-AA08-102E9EF17361}"/>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2768" name="Line 240">
                    <a:extLst>
                      <a:ext uri="{FF2B5EF4-FFF2-40B4-BE49-F238E27FC236}">
                        <a16:creationId xmlns:a16="http://schemas.microsoft.com/office/drawing/2014/main" id="{DC77CD11-2D84-4586-A0EA-18CF839B465C}"/>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769" name="Line 241">
                  <a:extLst>
                    <a:ext uri="{FF2B5EF4-FFF2-40B4-BE49-F238E27FC236}">
                      <a16:creationId xmlns:a16="http://schemas.microsoft.com/office/drawing/2014/main" id="{EC6E1702-EFE7-476D-B67C-D603354A9133}"/>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770" name="Group 242">
                <a:extLst>
                  <a:ext uri="{FF2B5EF4-FFF2-40B4-BE49-F238E27FC236}">
                    <a16:creationId xmlns:a16="http://schemas.microsoft.com/office/drawing/2014/main" id="{E5308225-B83D-4FC0-AB35-D4AE0C93B423}"/>
                  </a:ext>
                </a:extLst>
              </p:cNvPr>
              <p:cNvGrpSpPr>
                <a:grpSpLocks/>
              </p:cNvGrpSpPr>
              <p:nvPr/>
            </p:nvGrpSpPr>
            <p:grpSpPr bwMode="auto">
              <a:xfrm>
                <a:off x="3168" y="1191"/>
                <a:ext cx="288" cy="288"/>
                <a:chOff x="0" y="0"/>
                <a:chExt cx="288" cy="288"/>
              </a:xfrm>
            </p:grpSpPr>
            <p:grpSp>
              <p:nvGrpSpPr>
                <p:cNvPr id="22771" name="Group 243">
                  <a:extLst>
                    <a:ext uri="{FF2B5EF4-FFF2-40B4-BE49-F238E27FC236}">
                      <a16:creationId xmlns:a16="http://schemas.microsoft.com/office/drawing/2014/main" id="{978D2E0D-3A1D-4E16-8B4A-F5A26AF5EAC9}"/>
                    </a:ext>
                  </a:extLst>
                </p:cNvPr>
                <p:cNvGrpSpPr>
                  <a:grpSpLocks/>
                </p:cNvGrpSpPr>
                <p:nvPr/>
              </p:nvGrpSpPr>
              <p:grpSpPr bwMode="auto">
                <a:xfrm>
                  <a:off x="0" y="0"/>
                  <a:ext cx="288" cy="288"/>
                  <a:chOff x="0" y="0"/>
                  <a:chExt cx="288" cy="288"/>
                </a:xfrm>
              </p:grpSpPr>
              <p:sp>
                <p:nvSpPr>
                  <p:cNvPr id="22772" name="Oval 244">
                    <a:extLst>
                      <a:ext uri="{FF2B5EF4-FFF2-40B4-BE49-F238E27FC236}">
                        <a16:creationId xmlns:a16="http://schemas.microsoft.com/office/drawing/2014/main" id="{4B96DCC5-3D7B-461F-89F1-82FBF0E1E6B2}"/>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2773" name="Line 245">
                    <a:extLst>
                      <a:ext uri="{FF2B5EF4-FFF2-40B4-BE49-F238E27FC236}">
                        <a16:creationId xmlns:a16="http://schemas.microsoft.com/office/drawing/2014/main" id="{1084096D-B509-44D5-BF89-4033342DC690}"/>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774" name="Line 246">
                  <a:extLst>
                    <a:ext uri="{FF2B5EF4-FFF2-40B4-BE49-F238E27FC236}">
                      <a16:creationId xmlns:a16="http://schemas.microsoft.com/office/drawing/2014/main" id="{C66C5C84-1AAD-44B7-83C8-24C22DBB5A0C}"/>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775" name="Group 247">
                <a:extLst>
                  <a:ext uri="{FF2B5EF4-FFF2-40B4-BE49-F238E27FC236}">
                    <a16:creationId xmlns:a16="http://schemas.microsoft.com/office/drawing/2014/main" id="{03F397A2-19A6-4C7D-A5F3-39B6DA04E318}"/>
                  </a:ext>
                </a:extLst>
              </p:cNvPr>
              <p:cNvGrpSpPr>
                <a:grpSpLocks/>
              </p:cNvGrpSpPr>
              <p:nvPr/>
            </p:nvGrpSpPr>
            <p:grpSpPr bwMode="auto">
              <a:xfrm>
                <a:off x="144" y="1191"/>
                <a:ext cx="288" cy="288"/>
                <a:chOff x="0" y="0"/>
                <a:chExt cx="288" cy="288"/>
              </a:xfrm>
            </p:grpSpPr>
            <p:sp>
              <p:nvSpPr>
                <p:cNvPr id="22776" name="Oval 248">
                  <a:extLst>
                    <a:ext uri="{FF2B5EF4-FFF2-40B4-BE49-F238E27FC236}">
                      <a16:creationId xmlns:a16="http://schemas.microsoft.com/office/drawing/2014/main" id="{98CADEDB-582C-48AD-B533-6C44D7AAE041}"/>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2777" name="Line 249">
                  <a:extLst>
                    <a:ext uri="{FF2B5EF4-FFF2-40B4-BE49-F238E27FC236}">
                      <a16:creationId xmlns:a16="http://schemas.microsoft.com/office/drawing/2014/main" id="{5B6512BA-2FEC-4698-AE6E-463C7098834F}"/>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778" name="Group 250">
                <a:extLst>
                  <a:ext uri="{FF2B5EF4-FFF2-40B4-BE49-F238E27FC236}">
                    <a16:creationId xmlns:a16="http://schemas.microsoft.com/office/drawing/2014/main" id="{39421210-16C0-4C35-8F1F-CF2BC6D2A67B}"/>
                  </a:ext>
                </a:extLst>
              </p:cNvPr>
              <p:cNvGrpSpPr>
                <a:grpSpLocks/>
              </p:cNvGrpSpPr>
              <p:nvPr/>
            </p:nvGrpSpPr>
            <p:grpSpPr bwMode="auto">
              <a:xfrm>
                <a:off x="576" y="1191"/>
                <a:ext cx="288" cy="288"/>
                <a:chOff x="0" y="0"/>
                <a:chExt cx="288" cy="288"/>
              </a:xfrm>
            </p:grpSpPr>
            <p:sp>
              <p:nvSpPr>
                <p:cNvPr id="22779" name="Oval 251">
                  <a:extLst>
                    <a:ext uri="{FF2B5EF4-FFF2-40B4-BE49-F238E27FC236}">
                      <a16:creationId xmlns:a16="http://schemas.microsoft.com/office/drawing/2014/main" id="{D76CAC82-EE78-4CB2-89AB-88F960AA1627}"/>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2780" name="Line 252">
                  <a:extLst>
                    <a:ext uri="{FF2B5EF4-FFF2-40B4-BE49-F238E27FC236}">
                      <a16:creationId xmlns:a16="http://schemas.microsoft.com/office/drawing/2014/main" id="{FC5DB30D-677F-47AF-BC1A-5F1E35D75CF8}"/>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781" name="Rectangle 253">
                <a:extLst>
                  <a:ext uri="{FF2B5EF4-FFF2-40B4-BE49-F238E27FC236}">
                    <a16:creationId xmlns:a16="http://schemas.microsoft.com/office/drawing/2014/main" id="{0972052E-3D5A-4879-9EBC-63BC078407BE}"/>
                  </a:ext>
                </a:extLst>
              </p:cNvPr>
              <p:cNvSpPr>
                <a:spLocks noChangeArrowheads="1"/>
              </p:cNvSpPr>
              <p:nvPr/>
            </p:nvSpPr>
            <p:spPr bwMode="auto">
              <a:xfrm>
                <a:off x="0" y="327"/>
                <a:ext cx="3600" cy="129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22782" name="Group 254">
                <a:extLst>
                  <a:ext uri="{FF2B5EF4-FFF2-40B4-BE49-F238E27FC236}">
                    <a16:creationId xmlns:a16="http://schemas.microsoft.com/office/drawing/2014/main" id="{D8F71708-13F8-481C-B2B6-3D50FE2743CC}"/>
                  </a:ext>
                </a:extLst>
              </p:cNvPr>
              <p:cNvGrpSpPr>
                <a:grpSpLocks/>
              </p:cNvGrpSpPr>
              <p:nvPr/>
            </p:nvGrpSpPr>
            <p:grpSpPr bwMode="auto">
              <a:xfrm>
                <a:off x="1440" y="432"/>
                <a:ext cx="288" cy="288"/>
                <a:chOff x="0" y="0"/>
                <a:chExt cx="288" cy="288"/>
              </a:xfrm>
            </p:grpSpPr>
            <p:sp>
              <p:nvSpPr>
                <p:cNvPr id="22783" name="Oval 255">
                  <a:extLst>
                    <a:ext uri="{FF2B5EF4-FFF2-40B4-BE49-F238E27FC236}">
                      <a16:creationId xmlns:a16="http://schemas.microsoft.com/office/drawing/2014/main" id="{A228661A-CF37-4AA8-B78E-F0EEA0B25E25}"/>
                    </a:ext>
                  </a:extLst>
                </p:cNvPr>
                <p:cNvSpPr>
                  <a:spLocks noChangeArrowheads="1"/>
                </p:cNvSpPr>
                <p:nvPr/>
              </p:nvSpPr>
              <p:spPr bwMode="auto">
                <a:xfrm>
                  <a:off x="0" y="0"/>
                  <a:ext cx="288" cy="288"/>
                </a:xfrm>
                <a:prstGeom prst="ellipse">
                  <a:avLst/>
                </a:prstGeom>
                <a:noFill/>
                <a:ln w="28575">
                  <a:solidFill>
                    <a:srgbClr val="0099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784" name="Line 256">
                  <a:extLst>
                    <a:ext uri="{FF2B5EF4-FFF2-40B4-BE49-F238E27FC236}">
                      <a16:creationId xmlns:a16="http://schemas.microsoft.com/office/drawing/2014/main" id="{54FA5A26-6B63-4066-A931-41F4FED8A0F3}"/>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785" name="Group 257">
                <a:extLst>
                  <a:ext uri="{FF2B5EF4-FFF2-40B4-BE49-F238E27FC236}">
                    <a16:creationId xmlns:a16="http://schemas.microsoft.com/office/drawing/2014/main" id="{48580DCE-5630-454B-90CE-4648734D845B}"/>
                  </a:ext>
                </a:extLst>
              </p:cNvPr>
              <p:cNvGrpSpPr>
                <a:grpSpLocks/>
              </p:cNvGrpSpPr>
              <p:nvPr/>
            </p:nvGrpSpPr>
            <p:grpSpPr bwMode="auto">
              <a:xfrm>
                <a:off x="1008" y="816"/>
                <a:ext cx="288" cy="288"/>
                <a:chOff x="0" y="0"/>
                <a:chExt cx="288" cy="288"/>
              </a:xfrm>
            </p:grpSpPr>
            <p:sp>
              <p:nvSpPr>
                <p:cNvPr id="22786" name="Oval 258">
                  <a:extLst>
                    <a:ext uri="{FF2B5EF4-FFF2-40B4-BE49-F238E27FC236}">
                      <a16:creationId xmlns:a16="http://schemas.microsoft.com/office/drawing/2014/main" id="{D77C578A-46A9-4FF1-BACE-FD8A491F36C7}"/>
                    </a:ext>
                  </a:extLst>
                </p:cNvPr>
                <p:cNvSpPr>
                  <a:spLocks noChangeArrowheads="1"/>
                </p:cNvSpPr>
                <p:nvPr/>
              </p:nvSpPr>
              <p:spPr bwMode="auto">
                <a:xfrm>
                  <a:off x="0" y="0"/>
                  <a:ext cx="288" cy="288"/>
                </a:xfrm>
                <a:prstGeom prst="ellipse">
                  <a:avLst/>
                </a:prstGeom>
                <a:noFill/>
                <a:ln w="28575">
                  <a:solidFill>
                    <a:srgbClr val="0099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787" name="Line 259">
                  <a:extLst>
                    <a:ext uri="{FF2B5EF4-FFF2-40B4-BE49-F238E27FC236}">
                      <a16:creationId xmlns:a16="http://schemas.microsoft.com/office/drawing/2014/main" id="{6E09A444-15EB-4C6E-A4A0-D7D8A8593F1B}"/>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788" name="Group 260">
                <a:extLst>
                  <a:ext uri="{FF2B5EF4-FFF2-40B4-BE49-F238E27FC236}">
                    <a16:creationId xmlns:a16="http://schemas.microsoft.com/office/drawing/2014/main" id="{3DDA8185-252A-4416-8205-27C6D8C19174}"/>
                  </a:ext>
                </a:extLst>
              </p:cNvPr>
              <p:cNvGrpSpPr>
                <a:grpSpLocks/>
              </p:cNvGrpSpPr>
              <p:nvPr/>
            </p:nvGrpSpPr>
            <p:grpSpPr bwMode="auto">
              <a:xfrm>
                <a:off x="1008" y="432"/>
                <a:ext cx="288" cy="288"/>
                <a:chOff x="0" y="0"/>
                <a:chExt cx="288" cy="288"/>
              </a:xfrm>
            </p:grpSpPr>
            <p:sp>
              <p:nvSpPr>
                <p:cNvPr id="22789" name="Oval 261">
                  <a:extLst>
                    <a:ext uri="{FF2B5EF4-FFF2-40B4-BE49-F238E27FC236}">
                      <a16:creationId xmlns:a16="http://schemas.microsoft.com/office/drawing/2014/main" id="{86E22ADA-F274-4FED-B1E7-A64A52AD0188}"/>
                    </a:ext>
                  </a:extLst>
                </p:cNvPr>
                <p:cNvSpPr>
                  <a:spLocks noChangeArrowheads="1"/>
                </p:cNvSpPr>
                <p:nvPr/>
              </p:nvSpPr>
              <p:spPr bwMode="auto">
                <a:xfrm>
                  <a:off x="0" y="0"/>
                  <a:ext cx="288" cy="288"/>
                </a:xfrm>
                <a:prstGeom prst="ellipse">
                  <a:avLst/>
                </a:prstGeom>
                <a:noFill/>
                <a:ln w="28575">
                  <a:solidFill>
                    <a:srgbClr val="0099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790" name="Line 262">
                  <a:extLst>
                    <a:ext uri="{FF2B5EF4-FFF2-40B4-BE49-F238E27FC236}">
                      <a16:creationId xmlns:a16="http://schemas.microsoft.com/office/drawing/2014/main" id="{2866CAB8-9532-47CA-B194-BC57F35384E4}"/>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791" name="Group 263">
                <a:extLst>
                  <a:ext uri="{FF2B5EF4-FFF2-40B4-BE49-F238E27FC236}">
                    <a16:creationId xmlns:a16="http://schemas.microsoft.com/office/drawing/2014/main" id="{A26DAF89-FF31-4AE3-961D-462A27BD7B17}"/>
                  </a:ext>
                </a:extLst>
              </p:cNvPr>
              <p:cNvGrpSpPr>
                <a:grpSpLocks/>
              </p:cNvGrpSpPr>
              <p:nvPr/>
            </p:nvGrpSpPr>
            <p:grpSpPr bwMode="auto">
              <a:xfrm>
                <a:off x="1440" y="816"/>
                <a:ext cx="288" cy="288"/>
                <a:chOff x="0" y="0"/>
                <a:chExt cx="288" cy="288"/>
              </a:xfrm>
            </p:grpSpPr>
            <p:sp>
              <p:nvSpPr>
                <p:cNvPr id="22792" name="Oval 264">
                  <a:extLst>
                    <a:ext uri="{FF2B5EF4-FFF2-40B4-BE49-F238E27FC236}">
                      <a16:creationId xmlns:a16="http://schemas.microsoft.com/office/drawing/2014/main" id="{512BBED1-B2DA-423A-940A-AA23241F1662}"/>
                    </a:ext>
                  </a:extLst>
                </p:cNvPr>
                <p:cNvSpPr>
                  <a:spLocks noChangeArrowheads="1"/>
                </p:cNvSpPr>
                <p:nvPr/>
              </p:nvSpPr>
              <p:spPr bwMode="auto">
                <a:xfrm>
                  <a:off x="0" y="0"/>
                  <a:ext cx="288" cy="288"/>
                </a:xfrm>
                <a:prstGeom prst="ellipse">
                  <a:avLst/>
                </a:prstGeom>
                <a:noFill/>
                <a:ln w="28575">
                  <a:solidFill>
                    <a:srgbClr val="0099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793" name="Line 265">
                  <a:extLst>
                    <a:ext uri="{FF2B5EF4-FFF2-40B4-BE49-F238E27FC236}">
                      <a16:creationId xmlns:a16="http://schemas.microsoft.com/office/drawing/2014/main" id="{ADBC60D6-D71D-4E5E-93D3-198275B9EA7D}"/>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794" name="Group 266">
                <a:extLst>
                  <a:ext uri="{FF2B5EF4-FFF2-40B4-BE49-F238E27FC236}">
                    <a16:creationId xmlns:a16="http://schemas.microsoft.com/office/drawing/2014/main" id="{CB750BBB-A035-40AA-8048-D80DCBA085D3}"/>
                  </a:ext>
                </a:extLst>
              </p:cNvPr>
              <p:cNvGrpSpPr>
                <a:grpSpLocks/>
              </p:cNvGrpSpPr>
              <p:nvPr/>
            </p:nvGrpSpPr>
            <p:grpSpPr bwMode="auto">
              <a:xfrm>
                <a:off x="1872" y="432"/>
                <a:ext cx="288" cy="288"/>
                <a:chOff x="0" y="0"/>
                <a:chExt cx="288" cy="288"/>
              </a:xfrm>
            </p:grpSpPr>
            <p:grpSp>
              <p:nvGrpSpPr>
                <p:cNvPr id="22795" name="Group 267">
                  <a:extLst>
                    <a:ext uri="{FF2B5EF4-FFF2-40B4-BE49-F238E27FC236}">
                      <a16:creationId xmlns:a16="http://schemas.microsoft.com/office/drawing/2014/main" id="{7E805318-9126-403C-96AB-CDA4D89C533B}"/>
                    </a:ext>
                  </a:extLst>
                </p:cNvPr>
                <p:cNvGrpSpPr>
                  <a:grpSpLocks/>
                </p:cNvGrpSpPr>
                <p:nvPr/>
              </p:nvGrpSpPr>
              <p:grpSpPr bwMode="auto">
                <a:xfrm>
                  <a:off x="0" y="0"/>
                  <a:ext cx="288" cy="288"/>
                  <a:chOff x="0" y="0"/>
                  <a:chExt cx="288" cy="288"/>
                </a:xfrm>
              </p:grpSpPr>
              <p:sp>
                <p:nvSpPr>
                  <p:cNvPr id="22796" name="Oval 268">
                    <a:extLst>
                      <a:ext uri="{FF2B5EF4-FFF2-40B4-BE49-F238E27FC236}">
                        <a16:creationId xmlns:a16="http://schemas.microsoft.com/office/drawing/2014/main" id="{9CC3877A-011D-40C4-AEF1-5976B56AB865}"/>
                      </a:ext>
                    </a:extLst>
                  </p:cNvPr>
                  <p:cNvSpPr>
                    <a:spLocks noChangeArrowheads="1"/>
                  </p:cNvSpPr>
                  <p:nvPr/>
                </p:nvSpPr>
                <p:spPr bwMode="auto">
                  <a:xfrm>
                    <a:off x="0" y="0"/>
                    <a:ext cx="288" cy="288"/>
                  </a:xfrm>
                  <a:prstGeom prst="ellipse">
                    <a:avLst/>
                  </a:pr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797" name="Line 269">
                    <a:extLst>
                      <a:ext uri="{FF2B5EF4-FFF2-40B4-BE49-F238E27FC236}">
                        <a16:creationId xmlns:a16="http://schemas.microsoft.com/office/drawing/2014/main" id="{F4B42101-DB8F-4204-8C15-9C64769ED5AD}"/>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798" name="Line 270">
                  <a:extLst>
                    <a:ext uri="{FF2B5EF4-FFF2-40B4-BE49-F238E27FC236}">
                      <a16:creationId xmlns:a16="http://schemas.microsoft.com/office/drawing/2014/main" id="{8CE88BBB-A19F-4DC1-B1E8-60A35CDF7EBD}"/>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799" name="Group 271">
                <a:extLst>
                  <a:ext uri="{FF2B5EF4-FFF2-40B4-BE49-F238E27FC236}">
                    <a16:creationId xmlns:a16="http://schemas.microsoft.com/office/drawing/2014/main" id="{04C542F6-603A-4018-8B20-FD6AEED1D79E}"/>
                  </a:ext>
                </a:extLst>
              </p:cNvPr>
              <p:cNvGrpSpPr>
                <a:grpSpLocks/>
              </p:cNvGrpSpPr>
              <p:nvPr/>
            </p:nvGrpSpPr>
            <p:grpSpPr bwMode="auto">
              <a:xfrm>
                <a:off x="1872" y="816"/>
                <a:ext cx="288" cy="288"/>
                <a:chOff x="0" y="0"/>
                <a:chExt cx="288" cy="288"/>
              </a:xfrm>
            </p:grpSpPr>
            <p:grpSp>
              <p:nvGrpSpPr>
                <p:cNvPr id="22800" name="Group 272">
                  <a:extLst>
                    <a:ext uri="{FF2B5EF4-FFF2-40B4-BE49-F238E27FC236}">
                      <a16:creationId xmlns:a16="http://schemas.microsoft.com/office/drawing/2014/main" id="{DDCDE6CD-28E4-4E2D-A969-4E4F6469234C}"/>
                    </a:ext>
                  </a:extLst>
                </p:cNvPr>
                <p:cNvGrpSpPr>
                  <a:grpSpLocks/>
                </p:cNvGrpSpPr>
                <p:nvPr/>
              </p:nvGrpSpPr>
              <p:grpSpPr bwMode="auto">
                <a:xfrm>
                  <a:off x="0" y="0"/>
                  <a:ext cx="288" cy="288"/>
                  <a:chOff x="0" y="0"/>
                  <a:chExt cx="288" cy="288"/>
                </a:xfrm>
              </p:grpSpPr>
              <p:sp>
                <p:nvSpPr>
                  <p:cNvPr id="22801" name="Oval 273">
                    <a:extLst>
                      <a:ext uri="{FF2B5EF4-FFF2-40B4-BE49-F238E27FC236}">
                        <a16:creationId xmlns:a16="http://schemas.microsoft.com/office/drawing/2014/main" id="{78CEB9D9-9C46-4398-9628-38A6839DC5D2}"/>
                      </a:ext>
                    </a:extLst>
                  </p:cNvPr>
                  <p:cNvSpPr>
                    <a:spLocks noChangeArrowheads="1"/>
                  </p:cNvSpPr>
                  <p:nvPr/>
                </p:nvSpPr>
                <p:spPr bwMode="auto">
                  <a:xfrm>
                    <a:off x="0" y="0"/>
                    <a:ext cx="288" cy="288"/>
                  </a:xfrm>
                  <a:prstGeom prst="ellipse">
                    <a:avLst/>
                  </a:pr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802" name="Line 274">
                    <a:extLst>
                      <a:ext uri="{FF2B5EF4-FFF2-40B4-BE49-F238E27FC236}">
                        <a16:creationId xmlns:a16="http://schemas.microsoft.com/office/drawing/2014/main" id="{1C2546D6-A7E4-4459-97E6-BD8D16DE70CC}"/>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803" name="Line 275">
                  <a:extLst>
                    <a:ext uri="{FF2B5EF4-FFF2-40B4-BE49-F238E27FC236}">
                      <a16:creationId xmlns:a16="http://schemas.microsoft.com/office/drawing/2014/main" id="{552A58A5-A217-4503-B010-69148ACC9976}"/>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804" name="Group 276">
                <a:extLst>
                  <a:ext uri="{FF2B5EF4-FFF2-40B4-BE49-F238E27FC236}">
                    <a16:creationId xmlns:a16="http://schemas.microsoft.com/office/drawing/2014/main" id="{CAF4912E-226A-4CFF-A7AC-F46A7D6561F6}"/>
                  </a:ext>
                </a:extLst>
              </p:cNvPr>
              <p:cNvGrpSpPr>
                <a:grpSpLocks/>
              </p:cNvGrpSpPr>
              <p:nvPr/>
            </p:nvGrpSpPr>
            <p:grpSpPr bwMode="auto">
              <a:xfrm>
                <a:off x="2304" y="432"/>
                <a:ext cx="288" cy="288"/>
                <a:chOff x="0" y="0"/>
                <a:chExt cx="288" cy="288"/>
              </a:xfrm>
            </p:grpSpPr>
            <p:grpSp>
              <p:nvGrpSpPr>
                <p:cNvPr id="22805" name="Group 277">
                  <a:extLst>
                    <a:ext uri="{FF2B5EF4-FFF2-40B4-BE49-F238E27FC236}">
                      <a16:creationId xmlns:a16="http://schemas.microsoft.com/office/drawing/2014/main" id="{477A2FFD-FB70-4A90-907D-51BF6A6A048B}"/>
                    </a:ext>
                  </a:extLst>
                </p:cNvPr>
                <p:cNvGrpSpPr>
                  <a:grpSpLocks/>
                </p:cNvGrpSpPr>
                <p:nvPr/>
              </p:nvGrpSpPr>
              <p:grpSpPr bwMode="auto">
                <a:xfrm>
                  <a:off x="0" y="0"/>
                  <a:ext cx="288" cy="288"/>
                  <a:chOff x="0" y="0"/>
                  <a:chExt cx="288" cy="288"/>
                </a:xfrm>
              </p:grpSpPr>
              <p:sp>
                <p:nvSpPr>
                  <p:cNvPr id="22806" name="Oval 278">
                    <a:extLst>
                      <a:ext uri="{FF2B5EF4-FFF2-40B4-BE49-F238E27FC236}">
                        <a16:creationId xmlns:a16="http://schemas.microsoft.com/office/drawing/2014/main" id="{3019683F-23AC-4B6B-AC62-5BC7EC83911E}"/>
                      </a:ext>
                    </a:extLst>
                  </p:cNvPr>
                  <p:cNvSpPr>
                    <a:spLocks noChangeArrowheads="1"/>
                  </p:cNvSpPr>
                  <p:nvPr/>
                </p:nvSpPr>
                <p:spPr bwMode="auto">
                  <a:xfrm>
                    <a:off x="0" y="0"/>
                    <a:ext cx="288" cy="288"/>
                  </a:xfrm>
                  <a:prstGeom prst="ellipse">
                    <a:avLst/>
                  </a:pr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807" name="Line 279">
                    <a:extLst>
                      <a:ext uri="{FF2B5EF4-FFF2-40B4-BE49-F238E27FC236}">
                        <a16:creationId xmlns:a16="http://schemas.microsoft.com/office/drawing/2014/main" id="{AE9847AC-FC70-4F64-8DC8-7416E3C798AB}"/>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808" name="Line 280">
                  <a:extLst>
                    <a:ext uri="{FF2B5EF4-FFF2-40B4-BE49-F238E27FC236}">
                      <a16:creationId xmlns:a16="http://schemas.microsoft.com/office/drawing/2014/main" id="{91B9EF7C-FC22-418F-84A6-A653643B9AC5}"/>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809" name="Group 281">
                <a:extLst>
                  <a:ext uri="{FF2B5EF4-FFF2-40B4-BE49-F238E27FC236}">
                    <a16:creationId xmlns:a16="http://schemas.microsoft.com/office/drawing/2014/main" id="{C6519884-162F-4426-A297-1F427AE01187}"/>
                  </a:ext>
                </a:extLst>
              </p:cNvPr>
              <p:cNvGrpSpPr>
                <a:grpSpLocks/>
              </p:cNvGrpSpPr>
              <p:nvPr/>
            </p:nvGrpSpPr>
            <p:grpSpPr bwMode="auto">
              <a:xfrm>
                <a:off x="2304" y="816"/>
                <a:ext cx="288" cy="288"/>
                <a:chOff x="0" y="0"/>
                <a:chExt cx="288" cy="288"/>
              </a:xfrm>
            </p:grpSpPr>
            <p:grpSp>
              <p:nvGrpSpPr>
                <p:cNvPr id="22810" name="Group 282">
                  <a:extLst>
                    <a:ext uri="{FF2B5EF4-FFF2-40B4-BE49-F238E27FC236}">
                      <a16:creationId xmlns:a16="http://schemas.microsoft.com/office/drawing/2014/main" id="{71D10B68-3C32-40F9-BD83-8DB3EF100DBD}"/>
                    </a:ext>
                  </a:extLst>
                </p:cNvPr>
                <p:cNvGrpSpPr>
                  <a:grpSpLocks/>
                </p:cNvGrpSpPr>
                <p:nvPr/>
              </p:nvGrpSpPr>
              <p:grpSpPr bwMode="auto">
                <a:xfrm>
                  <a:off x="0" y="0"/>
                  <a:ext cx="288" cy="288"/>
                  <a:chOff x="0" y="0"/>
                  <a:chExt cx="288" cy="288"/>
                </a:xfrm>
              </p:grpSpPr>
              <p:sp>
                <p:nvSpPr>
                  <p:cNvPr id="22811" name="Oval 283">
                    <a:extLst>
                      <a:ext uri="{FF2B5EF4-FFF2-40B4-BE49-F238E27FC236}">
                        <a16:creationId xmlns:a16="http://schemas.microsoft.com/office/drawing/2014/main" id="{EF56D034-6D7D-4B85-B1A4-CF1DA75E51E0}"/>
                      </a:ext>
                    </a:extLst>
                  </p:cNvPr>
                  <p:cNvSpPr>
                    <a:spLocks noChangeArrowheads="1"/>
                  </p:cNvSpPr>
                  <p:nvPr/>
                </p:nvSpPr>
                <p:spPr bwMode="auto">
                  <a:xfrm>
                    <a:off x="0" y="0"/>
                    <a:ext cx="288" cy="288"/>
                  </a:xfrm>
                  <a:prstGeom prst="ellipse">
                    <a:avLst/>
                  </a:pr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812" name="Line 284">
                    <a:extLst>
                      <a:ext uri="{FF2B5EF4-FFF2-40B4-BE49-F238E27FC236}">
                        <a16:creationId xmlns:a16="http://schemas.microsoft.com/office/drawing/2014/main" id="{E053F11E-C39A-46D9-952A-B7D39692784C}"/>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813" name="Line 285">
                  <a:extLst>
                    <a:ext uri="{FF2B5EF4-FFF2-40B4-BE49-F238E27FC236}">
                      <a16:creationId xmlns:a16="http://schemas.microsoft.com/office/drawing/2014/main" id="{F712F9B4-2D01-44B4-BB6D-0A64B9D0934F}"/>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814" name="Group 286">
                <a:extLst>
                  <a:ext uri="{FF2B5EF4-FFF2-40B4-BE49-F238E27FC236}">
                    <a16:creationId xmlns:a16="http://schemas.microsoft.com/office/drawing/2014/main" id="{5A847179-01EE-428A-883B-DFEF520928EC}"/>
                  </a:ext>
                </a:extLst>
              </p:cNvPr>
              <p:cNvGrpSpPr>
                <a:grpSpLocks/>
              </p:cNvGrpSpPr>
              <p:nvPr/>
            </p:nvGrpSpPr>
            <p:grpSpPr bwMode="auto">
              <a:xfrm>
                <a:off x="1872" y="1200"/>
                <a:ext cx="288" cy="288"/>
                <a:chOff x="0" y="0"/>
                <a:chExt cx="288" cy="288"/>
              </a:xfrm>
            </p:grpSpPr>
            <p:grpSp>
              <p:nvGrpSpPr>
                <p:cNvPr id="22815" name="Group 287">
                  <a:extLst>
                    <a:ext uri="{FF2B5EF4-FFF2-40B4-BE49-F238E27FC236}">
                      <a16:creationId xmlns:a16="http://schemas.microsoft.com/office/drawing/2014/main" id="{96BDC8BA-DF52-4CCE-981E-D3D4DC1E913D}"/>
                    </a:ext>
                  </a:extLst>
                </p:cNvPr>
                <p:cNvGrpSpPr>
                  <a:grpSpLocks/>
                </p:cNvGrpSpPr>
                <p:nvPr/>
              </p:nvGrpSpPr>
              <p:grpSpPr bwMode="auto">
                <a:xfrm>
                  <a:off x="0" y="0"/>
                  <a:ext cx="288" cy="288"/>
                  <a:chOff x="0" y="0"/>
                  <a:chExt cx="288" cy="288"/>
                </a:xfrm>
              </p:grpSpPr>
              <p:sp>
                <p:nvSpPr>
                  <p:cNvPr id="22816" name="Oval 288">
                    <a:extLst>
                      <a:ext uri="{FF2B5EF4-FFF2-40B4-BE49-F238E27FC236}">
                        <a16:creationId xmlns:a16="http://schemas.microsoft.com/office/drawing/2014/main" id="{1F910C0B-6DBD-4EA0-8E55-5EB2ABD7DBBA}"/>
                      </a:ext>
                    </a:extLst>
                  </p:cNvPr>
                  <p:cNvSpPr>
                    <a:spLocks noChangeArrowheads="1"/>
                  </p:cNvSpPr>
                  <p:nvPr/>
                </p:nvSpPr>
                <p:spPr bwMode="auto">
                  <a:xfrm>
                    <a:off x="0" y="0"/>
                    <a:ext cx="288" cy="288"/>
                  </a:xfrm>
                  <a:prstGeom prst="ellipse">
                    <a:avLst/>
                  </a:pr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817" name="Line 289">
                    <a:extLst>
                      <a:ext uri="{FF2B5EF4-FFF2-40B4-BE49-F238E27FC236}">
                        <a16:creationId xmlns:a16="http://schemas.microsoft.com/office/drawing/2014/main" id="{536EAABB-0DEE-43EB-BA94-F8A04175BE24}"/>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818" name="Line 290">
                  <a:extLst>
                    <a:ext uri="{FF2B5EF4-FFF2-40B4-BE49-F238E27FC236}">
                      <a16:creationId xmlns:a16="http://schemas.microsoft.com/office/drawing/2014/main" id="{AC52EE78-A15B-4286-8EE9-E1EA4B6B497E}"/>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819" name="Group 291">
                <a:extLst>
                  <a:ext uri="{FF2B5EF4-FFF2-40B4-BE49-F238E27FC236}">
                    <a16:creationId xmlns:a16="http://schemas.microsoft.com/office/drawing/2014/main" id="{6182CBCF-0CCB-4259-95A3-D74C495936BA}"/>
                  </a:ext>
                </a:extLst>
              </p:cNvPr>
              <p:cNvGrpSpPr>
                <a:grpSpLocks/>
              </p:cNvGrpSpPr>
              <p:nvPr/>
            </p:nvGrpSpPr>
            <p:grpSpPr bwMode="auto">
              <a:xfrm>
                <a:off x="2304" y="1200"/>
                <a:ext cx="288" cy="288"/>
                <a:chOff x="0" y="0"/>
                <a:chExt cx="288" cy="288"/>
              </a:xfrm>
            </p:grpSpPr>
            <p:grpSp>
              <p:nvGrpSpPr>
                <p:cNvPr id="22820" name="Group 292">
                  <a:extLst>
                    <a:ext uri="{FF2B5EF4-FFF2-40B4-BE49-F238E27FC236}">
                      <a16:creationId xmlns:a16="http://schemas.microsoft.com/office/drawing/2014/main" id="{7A6AD9FE-3A88-4318-9A87-68BFF3788D78}"/>
                    </a:ext>
                  </a:extLst>
                </p:cNvPr>
                <p:cNvGrpSpPr>
                  <a:grpSpLocks/>
                </p:cNvGrpSpPr>
                <p:nvPr/>
              </p:nvGrpSpPr>
              <p:grpSpPr bwMode="auto">
                <a:xfrm>
                  <a:off x="0" y="0"/>
                  <a:ext cx="288" cy="288"/>
                  <a:chOff x="0" y="0"/>
                  <a:chExt cx="288" cy="288"/>
                </a:xfrm>
              </p:grpSpPr>
              <p:sp>
                <p:nvSpPr>
                  <p:cNvPr id="22821" name="Oval 293">
                    <a:extLst>
                      <a:ext uri="{FF2B5EF4-FFF2-40B4-BE49-F238E27FC236}">
                        <a16:creationId xmlns:a16="http://schemas.microsoft.com/office/drawing/2014/main" id="{7AF01282-3E38-4086-ADFD-96B83F7F1CE7}"/>
                      </a:ext>
                    </a:extLst>
                  </p:cNvPr>
                  <p:cNvSpPr>
                    <a:spLocks noChangeArrowheads="1"/>
                  </p:cNvSpPr>
                  <p:nvPr/>
                </p:nvSpPr>
                <p:spPr bwMode="auto">
                  <a:xfrm>
                    <a:off x="0" y="0"/>
                    <a:ext cx="288" cy="288"/>
                  </a:xfrm>
                  <a:prstGeom prst="ellipse">
                    <a:avLst/>
                  </a:pr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822" name="Line 294">
                    <a:extLst>
                      <a:ext uri="{FF2B5EF4-FFF2-40B4-BE49-F238E27FC236}">
                        <a16:creationId xmlns:a16="http://schemas.microsoft.com/office/drawing/2014/main" id="{8E5DD59F-9887-4D49-9FEC-C282DE65FC12}"/>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823" name="Line 295">
                  <a:extLst>
                    <a:ext uri="{FF2B5EF4-FFF2-40B4-BE49-F238E27FC236}">
                      <a16:creationId xmlns:a16="http://schemas.microsoft.com/office/drawing/2014/main" id="{ADEF6B59-5D48-4829-9748-D4DDC8507E79}"/>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824" name="Group 296">
                <a:extLst>
                  <a:ext uri="{FF2B5EF4-FFF2-40B4-BE49-F238E27FC236}">
                    <a16:creationId xmlns:a16="http://schemas.microsoft.com/office/drawing/2014/main" id="{61D48911-ACAF-40AB-BC5C-C510D248BDB3}"/>
                  </a:ext>
                </a:extLst>
              </p:cNvPr>
              <p:cNvGrpSpPr>
                <a:grpSpLocks/>
              </p:cNvGrpSpPr>
              <p:nvPr/>
            </p:nvGrpSpPr>
            <p:grpSpPr bwMode="auto">
              <a:xfrm>
                <a:off x="1440" y="1200"/>
                <a:ext cx="288" cy="288"/>
                <a:chOff x="0" y="0"/>
                <a:chExt cx="288" cy="288"/>
              </a:xfrm>
            </p:grpSpPr>
            <p:sp>
              <p:nvSpPr>
                <p:cNvPr id="22825" name="Oval 297">
                  <a:extLst>
                    <a:ext uri="{FF2B5EF4-FFF2-40B4-BE49-F238E27FC236}">
                      <a16:creationId xmlns:a16="http://schemas.microsoft.com/office/drawing/2014/main" id="{A1289540-5F16-4C63-BD84-7E50C4B07263}"/>
                    </a:ext>
                  </a:extLst>
                </p:cNvPr>
                <p:cNvSpPr>
                  <a:spLocks noChangeArrowheads="1"/>
                </p:cNvSpPr>
                <p:nvPr/>
              </p:nvSpPr>
              <p:spPr bwMode="auto">
                <a:xfrm>
                  <a:off x="0" y="0"/>
                  <a:ext cx="288" cy="288"/>
                </a:xfrm>
                <a:prstGeom prst="ellipse">
                  <a:avLst/>
                </a:prstGeom>
                <a:noFill/>
                <a:ln w="28575">
                  <a:solidFill>
                    <a:srgbClr val="0099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826" name="Line 298">
                  <a:extLst>
                    <a:ext uri="{FF2B5EF4-FFF2-40B4-BE49-F238E27FC236}">
                      <a16:creationId xmlns:a16="http://schemas.microsoft.com/office/drawing/2014/main" id="{195C956C-A3C4-48C0-816D-E97CA8C00673}"/>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827" name="Group 299">
                <a:extLst>
                  <a:ext uri="{FF2B5EF4-FFF2-40B4-BE49-F238E27FC236}">
                    <a16:creationId xmlns:a16="http://schemas.microsoft.com/office/drawing/2014/main" id="{666F4271-39AC-436C-939F-EA2FEB10EFB3}"/>
                  </a:ext>
                </a:extLst>
              </p:cNvPr>
              <p:cNvGrpSpPr>
                <a:grpSpLocks/>
              </p:cNvGrpSpPr>
              <p:nvPr/>
            </p:nvGrpSpPr>
            <p:grpSpPr bwMode="auto">
              <a:xfrm>
                <a:off x="1008" y="1200"/>
                <a:ext cx="288" cy="288"/>
                <a:chOff x="0" y="0"/>
                <a:chExt cx="288" cy="288"/>
              </a:xfrm>
            </p:grpSpPr>
            <p:sp>
              <p:nvSpPr>
                <p:cNvPr id="22828" name="Oval 300">
                  <a:extLst>
                    <a:ext uri="{FF2B5EF4-FFF2-40B4-BE49-F238E27FC236}">
                      <a16:creationId xmlns:a16="http://schemas.microsoft.com/office/drawing/2014/main" id="{4659BF06-633E-4385-8940-1BE68657D612}"/>
                    </a:ext>
                  </a:extLst>
                </p:cNvPr>
                <p:cNvSpPr>
                  <a:spLocks noChangeArrowheads="1"/>
                </p:cNvSpPr>
                <p:nvPr/>
              </p:nvSpPr>
              <p:spPr bwMode="auto">
                <a:xfrm>
                  <a:off x="0" y="0"/>
                  <a:ext cx="288" cy="288"/>
                </a:xfrm>
                <a:prstGeom prst="ellipse">
                  <a:avLst/>
                </a:prstGeom>
                <a:noFill/>
                <a:ln w="28575">
                  <a:solidFill>
                    <a:srgbClr val="0099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829" name="Line 301">
                  <a:extLst>
                    <a:ext uri="{FF2B5EF4-FFF2-40B4-BE49-F238E27FC236}">
                      <a16:creationId xmlns:a16="http://schemas.microsoft.com/office/drawing/2014/main" id="{72B122F4-0738-4CAA-80F4-C332F571E4EF}"/>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830" name="Text Box 302">
                <a:extLst>
                  <a:ext uri="{FF2B5EF4-FFF2-40B4-BE49-F238E27FC236}">
                    <a16:creationId xmlns:a16="http://schemas.microsoft.com/office/drawing/2014/main" id="{0F319036-1141-4EC6-A8DC-E5A78C43B48B}"/>
                  </a:ext>
                </a:extLst>
              </p:cNvPr>
              <p:cNvSpPr txBox="1">
                <a:spLocks noChangeArrowheads="1"/>
              </p:cNvSpPr>
              <p:nvPr/>
            </p:nvSpPr>
            <p:spPr bwMode="auto">
              <a:xfrm>
                <a:off x="624" y="39"/>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t>P</a:t>
                </a:r>
              </a:p>
            </p:txBody>
          </p:sp>
          <p:sp>
            <p:nvSpPr>
              <p:cNvPr id="22831" name="Text Box 303">
                <a:extLst>
                  <a:ext uri="{FF2B5EF4-FFF2-40B4-BE49-F238E27FC236}">
                    <a16:creationId xmlns:a16="http://schemas.microsoft.com/office/drawing/2014/main" id="{C354D1D9-6C4C-43F8-A473-AE0D13E97BD0}"/>
                  </a:ext>
                </a:extLst>
              </p:cNvPr>
              <p:cNvSpPr txBox="1">
                <a:spLocks noChangeArrowheads="1"/>
              </p:cNvSpPr>
              <p:nvPr/>
            </p:nvSpPr>
            <p:spPr bwMode="auto">
              <a:xfrm>
                <a:off x="2736" y="0"/>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t>N</a:t>
                </a:r>
              </a:p>
            </p:txBody>
          </p:sp>
          <p:sp>
            <p:nvSpPr>
              <p:cNvPr id="22832" name="Oval 304">
                <a:extLst>
                  <a:ext uri="{FF2B5EF4-FFF2-40B4-BE49-F238E27FC236}">
                    <a16:creationId xmlns:a16="http://schemas.microsoft.com/office/drawing/2014/main" id="{93DA0C70-4EE9-4E35-A519-5CB85B5E72FE}"/>
                  </a:ext>
                </a:extLst>
              </p:cNvPr>
              <p:cNvSpPr>
                <a:spLocks noChangeArrowheads="1"/>
              </p:cNvSpPr>
              <p:nvPr/>
            </p:nvSpPr>
            <p:spPr bwMode="auto">
              <a:xfrm>
                <a:off x="2592" y="576"/>
                <a:ext cx="96" cy="96"/>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22833" name="Oval 305">
                <a:extLst>
                  <a:ext uri="{FF2B5EF4-FFF2-40B4-BE49-F238E27FC236}">
                    <a16:creationId xmlns:a16="http://schemas.microsoft.com/office/drawing/2014/main" id="{310902E1-FE3D-498C-9F8B-18E6A383F0DA}"/>
                  </a:ext>
                </a:extLst>
              </p:cNvPr>
              <p:cNvSpPr>
                <a:spLocks noChangeArrowheads="1"/>
              </p:cNvSpPr>
              <p:nvPr/>
            </p:nvSpPr>
            <p:spPr bwMode="auto">
              <a:xfrm>
                <a:off x="2112" y="336"/>
                <a:ext cx="96" cy="96"/>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22834" name="Oval 306">
                <a:extLst>
                  <a:ext uri="{FF2B5EF4-FFF2-40B4-BE49-F238E27FC236}">
                    <a16:creationId xmlns:a16="http://schemas.microsoft.com/office/drawing/2014/main" id="{EE35AA0E-4C5E-43B4-8672-C25C9147849B}"/>
                  </a:ext>
                </a:extLst>
              </p:cNvPr>
              <p:cNvSpPr>
                <a:spLocks noChangeArrowheads="1"/>
              </p:cNvSpPr>
              <p:nvPr/>
            </p:nvSpPr>
            <p:spPr bwMode="auto">
              <a:xfrm>
                <a:off x="2256" y="816"/>
                <a:ext cx="96" cy="96"/>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22835" name="Oval 307">
                <a:extLst>
                  <a:ext uri="{FF2B5EF4-FFF2-40B4-BE49-F238E27FC236}">
                    <a16:creationId xmlns:a16="http://schemas.microsoft.com/office/drawing/2014/main" id="{41641823-D9C6-4A9C-9FBA-4D4E46F6F4A6}"/>
                  </a:ext>
                </a:extLst>
              </p:cNvPr>
              <p:cNvSpPr>
                <a:spLocks noChangeArrowheads="1"/>
              </p:cNvSpPr>
              <p:nvPr/>
            </p:nvSpPr>
            <p:spPr bwMode="auto">
              <a:xfrm>
                <a:off x="2112" y="1104"/>
                <a:ext cx="96" cy="96"/>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22836" name="Oval 308">
                <a:extLst>
                  <a:ext uri="{FF2B5EF4-FFF2-40B4-BE49-F238E27FC236}">
                    <a16:creationId xmlns:a16="http://schemas.microsoft.com/office/drawing/2014/main" id="{E80F00A2-E7C2-41A3-96F9-DF6270FC45DB}"/>
                  </a:ext>
                </a:extLst>
              </p:cNvPr>
              <p:cNvSpPr>
                <a:spLocks noChangeArrowheads="1"/>
              </p:cNvSpPr>
              <p:nvPr/>
            </p:nvSpPr>
            <p:spPr bwMode="auto">
              <a:xfrm>
                <a:off x="2304" y="1488"/>
                <a:ext cx="96" cy="96"/>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22837" name="Oval 309">
                <a:extLst>
                  <a:ext uri="{FF2B5EF4-FFF2-40B4-BE49-F238E27FC236}">
                    <a16:creationId xmlns:a16="http://schemas.microsoft.com/office/drawing/2014/main" id="{83B2520A-EA86-470B-BEEF-1C5019A024A5}"/>
                  </a:ext>
                </a:extLst>
              </p:cNvPr>
              <p:cNvSpPr>
                <a:spLocks noChangeArrowheads="1"/>
              </p:cNvSpPr>
              <p:nvPr/>
            </p:nvSpPr>
            <p:spPr bwMode="auto">
              <a:xfrm>
                <a:off x="1200" y="336"/>
                <a:ext cx="96" cy="96"/>
              </a:xfrm>
              <a:prstGeom prst="ellipse">
                <a:avLst/>
              </a:prstGeom>
              <a:solidFill>
                <a:schemeClr val="bg1"/>
              </a:solidFill>
              <a:ln w="28575">
                <a:solidFill>
                  <a:srgbClr val="FF0000"/>
                </a:solidFill>
                <a:round/>
                <a:headEnd/>
                <a:tailEnd/>
              </a:ln>
            </p:spPr>
            <p:txBody>
              <a:bodyPr wrap="none" anchor="ctr"/>
              <a:lstStyle/>
              <a:p>
                <a:endParaRPr lang="zh-CN" altLang="en-US"/>
              </a:p>
            </p:txBody>
          </p:sp>
          <p:sp>
            <p:nvSpPr>
              <p:cNvPr id="22838" name="Oval 310">
                <a:extLst>
                  <a:ext uri="{FF2B5EF4-FFF2-40B4-BE49-F238E27FC236}">
                    <a16:creationId xmlns:a16="http://schemas.microsoft.com/office/drawing/2014/main" id="{96607137-D4EA-4617-9CF9-F54A8F1B28FA}"/>
                  </a:ext>
                </a:extLst>
              </p:cNvPr>
              <p:cNvSpPr>
                <a:spLocks noChangeArrowheads="1"/>
              </p:cNvSpPr>
              <p:nvPr/>
            </p:nvSpPr>
            <p:spPr bwMode="auto">
              <a:xfrm>
                <a:off x="912" y="816"/>
                <a:ext cx="96" cy="96"/>
              </a:xfrm>
              <a:prstGeom prst="ellipse">
                <a:avLst/>
              </a:prstGeom>
              <a:solidFill>
                <a:schemeClr val="bg1"/>
              </a:solidFill>
              <a:ln w="28575">
                <a:solidFill>
                  <a:srgbClr val="FF0000"/>
                </a:solidFill>
                <a:round/>
                <a:headEnd/>
                <a:tailEnd/>
              </a:ln>
            </p:spPr>
            <p:txBody>
              <a:bodyPr wrap="none" anchor="ctr"/>
              <a:lstStyle/>
              <a:p>
                <a:endParaRPr lang="zh-CN" altLang="en-US"/>
              </a:p>
            </p:txBody>
          </p:sp>
          <p:sp>
            <p:nvSpPr>
              <p:cNvPr id="22839" name="Oval 311">
                <a:extLst>
                  <a:ext uri="{FF2B5EF4-FFF2-40B4-BE49-F238E27FC236}">
                    <a16:creationId xmlns:a16="http://schemas.microsoft.com/office/drawing/2014/main" id="{12280EBF-90BD-4324-80FB-92BBE5CCB235}"/>
                  </a:ext>
                </a:extLst>
              </p:cNvPr>
              <p:cNvSpPr>
                <a:spLocks noChangeArrowheads="1"/>
              </p:cNvSpPr>
              <p:nvPr/>
            </p:nvSpPr>
            <p:spPr bwMode="auto">
              <a:xfrm>
                <a:off x="1008" y="1488"/>
                <a:ext cx="96" cy="96"/>
              </a:xfrm>
              <a:prstGeom prst="ellipse">
                <a:avLst/>
              </a:prstGeom>
              <a:solidFill>
                <a:schemeClr val="bg1"/>
              </a:solidFill>
              <a:ln w="28575">
                <a:solidFill>
                  <a:srgbClr val="FF0000"/>
                </a:solidFill>
                <a:round/>
                <a:headEnd/>
                <a:tailEnd/>
              </a:ln>
            </p:spPr>
            <p:txBody>
              <a:bodyPr wrap="none" anchor="ctr"/>
              <a:lstStyle/>
              <a:p>
                <a:endParaRPr lang="zh-CN" altLang="en-US"/>
              </a:p>
            </p:txBody>
          </p:sp>
          <p:sp>
            <p:nvSpPr>
              <p:cNvPr id="22840" name="Oval 312">
                <a:extLst>
                  <a:ext uri="{FF2B5EF4-FFF2-40B4-BE49-F238E27FC236}">
                    <a16:creationId xmlns:a16="http://schemas.microsoft.com/office/drawing/2014/main" id="{E9F3EAB3-DD74-4B48-AB90-D8365F0C89D6}"/>
                  </a:ext>
                </a:extLst>
              </p:cNvPr>
              <p:cNvSpPr>
                <a:spLocks noChangeArrowheads="1"/>
              </p:cNvSpPr>
              <p:nvPr/>
            </p:nvSpPr>
            <p:spPr bwMode="auto">
              <a:xfrm>
                <a:off x="1440" y="720"/>
                <a:ext cx="96" cy="96"/>
              </a:xfrm>
              <a:prstGeom prst="ellipse">
                <a:avLst/>
              </a:prstGeom>
              <a:solidFill>
                <a:schemeClr val="bg1"/>
              </a:solidFill>
              <a:ln w="28575">
                <a:solidFill>
                  <a:srgbClr val="FF0000"/>
                </a:solidFill>
                <a:round/>
                <a:headEnd/>
                <a:tailEnd/>
              </a:ln>
            </p:spPr>
            <p:txBody>
              <a:bodyPr wrap="none" anchor="ctr"/>
              <a:lstStyle/>
              <a:p>
                <a:endParaRPr lang="zh-CN" altLang="en-US"/>
              </a:p>
            </p:txBody>
          </p:sp>
          <p:sp>
            <p:nvSpPr>
              <p:cNvPr id="22841" name="Oval 313">
                <a:extLst>
                  <a:ext uri="{FF2B5EF4-FFF2-40B4-BE49-F238E27FC236}">
                    <a16:creationId xmlns:a16="http://schemas.microsoft.com/office/drawing/2014/main" id="{0B05F22B-BF14-48EB-9C97-E58225C6AADF}"/>
                  </a:ext>
                </a:extLst>
              </p:cNvPr>
              <p:cNvSpPr>
                <a:spLocks noChangeArrowheads="1"/>
              </p:cNvSpPr>
              <p:nvPr/>
            </p:nvSpPr>
            <p:spPr bwMode="auto">
              <a:xfrm>
                <a:off x="1584" y="1104"/>
                <a:ext cx="96" cy="96"/>
              </a:xfrm>
              <a:prstGeom prst="ellipse">
                <a:avLst/>
              </a:prstGeom>
              <a:solidFill>
                <a:schemeClr val="bg1"/>
              </a:solidFill>
              <a:ln w="28575">
                <a:solidFill>
                  <a:srgbClr val="FF0000"/>
                </a:solidFill>
                <a:round/>
                <a:headEnd/>
                <a:tailEnd/>
              </a:ln>
            </p:spPr>
            <p:txBody>
              <a:bodyPr wrap="none" anchor="ctr"/>
              <a:lstStyle/>
              <a:p>
                <a:endParaRPr lang="zh-CN" altLang="en-US"/>
              </a:p>
            </p:txBody>
          </p:sp>
          <p:sp>
            <p:nvSpPr>
              <p:cNvPr id="22842" name="Oval 314">
                <a:extLst>
                  <a:ext uri="{FF2B5EF4-FFF2-40B4-BE49-F238E27FC236}">
                    <a16:creationId xmlns:a16="http://schemas.microsoft.com/office/drawing/2014/main" id="{02F871D2-7B3E-4A19-A9AC-01217EDC5967}"/>
                  </a:ext>
                </a:extLst>
              </p:cNvPr>
              <p:cNvSpPr>
                <a:spLocks noChangeArrowheads="1"/>
              </p:cNvSpPr>
              <p:nvPr/>
            </p:nvSpPr>
            <p:spPr bwMode="auto">
              <a:xfrm>
                <a:off x="1392" y="1488"/>
                <a:ext cx="96" cy="96"/>
              </a:xfrm>
              <a:prstGeom prst="ellipse">
                <a:avLst/>
              </a:prstGeom>
              <a:solidFill>
                <a:schemeClr val="bg1"/>
              </a:solidFill>
              <a:ln w="28575">
                <a:solidFill>
                  <a:srgbClr val="FF0000"/>
                </a:solidFill>
                <a:round/>
                <a:headEnd/>
                <a:tailEnd/>
              </a:ln>
            </p:spPr>
            <p:txBody>
              <a:bodyPr wrap="none" anchor="ctr"/>
              <a:lstStyle/>
              <a:p>
                <a:endParaRPr lang="zh-CN" altLang="en-US"/>
              </a:p>
            </p:txBody>
          </p:sp>
          <p:sp>
            <p:nvSpPr>
              <p:cNvPr id="22843" name="Oval 315">
                <a:extLst>
                  <a:ext uri="{FF2B5EF4-FFF2-40B4-BE49-F238E27FC236}">
                    <a16:creationId xmlns:a16="http://schemas.microsoft.com/office/drawing/2014/main" id="{64223513-C569-4BB0-83D8-8FDBDF4D2B2A}"/>
                  </a:ext>
                </a:extLst>
              </p:cNvPr>
              <p:cNvSpPr>
                <a:spLocks noChangeArrowheads="1"/>
              </p:cNvSpPr>
              <p:nvPr/>
            </p:nvSpPr>
            <p:spPr bwMode="auto">
              <a:xfrm>
                <a:off x="3408" y="768"/>
                <a:ext cx="96" cy="96"/>
              </a:xfrm>
              <a:prstGeom prst="ellipse">
                <a:avLst/>
              </a:prstGeom>
              <a:solidFill>
                <a:schemeClr val="tx1"/>
              </a:solidFill>
              <a:ln w="28575">
                <a:solidFill>
                  <a:schemeClr val="tx1"/>
                </a:solidFill>
                <a:round/>
                <a:headEnd/>
                <a:tailEnd/>
              </a:ln>
            </p:spPr>
            <p:txBody>
              <a:bodyPr wrap="none" anchor="ctr"/>
              <a:lstStyle/>
              <a:p>
                <a:endParaRPr lang="zh-CN" altLang="en-US"/>
              </a:p>
            </p:txBody>
          </p:sp>
        </p:grpSp>
        <p:sp>
          <p:nvSpPr>
            <p:cNvPr id="22844" name="Line 316">
              <a:extLst>
                <a:ext uri="{FF2B5EF4-FFF2-40B4-BE49-F238E27FC236}">
                  <a16:creationId xmlns:a16="http://schemas.microsoft.com/office/drawing/2014/main" id="{CABABA0C-350F-4928-9C88-E8ACB54739AA}"/>
                </a:ext>
              </a:extLst>
            </p:cNvPr>
            <p:cNvSpPr>
              <a:spLocks noChangeShapeType="1"/>
            </p:cNvSpPr>
            <p:nvPr/>
          </p:nvSpPr>
          <p:spPr bwMode="auto">
            <a:xfrm>
              <a:off x="1776" y="336"/>
              <a:ext cx="0" cy="12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845" name="Text Box 317">
            <a:extLst>
              <a:ext uri="{FF2B5EF4-FFF2-40B4-BE49-F238E27FC236}">
                <a16:creationId xmlns:a16="http://schemas.microsoft.com/office/drawing/2014/main" id="{B2938879-73C1-4E7F-B5E7-EC1317D7635C}"/>
              </a:ext>
            </a:extLst>
          </p:cNvPr>
          <p:cNvSpPr txBox="1">
            <a:spLocks noChangeArrowheads="1"/>
          </p:cNvSpPr>
          <p:nvPr/>
        </p:nvSpPr>
        <p:spPr bwMode="auto">
          <a:xfrm>
            <a:off x="7258050" y="6400800"/>
            <a:ext cx="1885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lang="zh-CN" altLang="en-US">
                <a:solidFill>
                  <a:schemeClr val="folHlink"/>
                </a:solidFill>
                <a:ea typeface="黑体" panose="02010609060101010101" pitchFamily="49" charset="-122"/>
              </a:rPr>
              <a:t> （</a:t>
            </a:r>
            <a:r>
              <a:rPr lang="zh-CN" altLang="en-US">
                <a:solidFill>
                  <a:schemeClr val="folHlink"/>
                </a:solidFill>
                <a:hlinkClick r:id="rId3"/>
              </a:rPr>
              <a:t>动画1-3</a:t>
            </a:r>
            <a:r>
              <a:rPr lang="zh-CN" altLang="en-US">
                <a:solidFill>
                  <a:schemeClr val="folHlink"/>
                </a:solidFill>
              </a:rPr>
              <a:t>）</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dissolve">
                                      <p:cBhvr>
                                        <p:cTn id="7" dur="500"/>
                                        <p:tgtEl>
                                          <p:spTgt spid="225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711"/>
                                        </p:tgtEl>
                                        <p:attrNameLst>
                                          <p:attrName>style.visibility</p:attrName>
                                        </p:attrNameLst>
                                      </p:cBhvr>
                                      <p:to>
                                        <p:strVal val="visible"/>
                                      </p:to>
                                    </p:set>
                                    <p:animEffect transition="in" filter="dissolve">
                                      <p:cBhvr>
                                        <p:cTn id="12" dur="500"/>
                                        <p:tgtEl>
                                          <p:spTgt spid="227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2713"/>
                                        </p:tgtEl>
                                        <p:attrNameLst>
                                          <p:attrName>style.visibility</p:attrName>
                                        </p:attrNameLst>
                                      </p:cBhvr>
                                      <p:to>
                                        <p:strVal val="visible"/>
                                      </p:to>
                                    </p:set>
                                    <p:animEffect transition="in" filter="checkerboard(across)">
                                      <p:cBhvr>
                                        <p:cTn id="17" dur="500"/>
                                        <p:tgtEl>
                                          <p:spTgt spid="227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2611"/>
                                        </p:tgtEl>
                                        <p:attrNameLst>
                                          <p:attrName>style.visibility</p:attrName>
                                        </p:attrNameLst>
                                      </p:cBhvr>
                                      <p:to>
                                        <p:strVal val="visible"/>
                                      </p:to>
                                    </p:set>
                                    <p:animEffect transition="in" filter="dissolve">
                                      <p:cBhvr>
                                        <p:cTn id="22" dur="500"/>
                                        <p:tgtEl>
                                          <p:spTgt spid="226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22531"/>
                                        </p:tgtEl>
                                        <p:attrNameLst>
                                          <p:attrName>style.visibility</p:attrName>
                                        </p:attrNameLst>
                                      </p:cBhvr>
                                      <p:to>
                                        <p:strVal val="visible"/>
                                      </p:to>
                                    </p:set>
                                    <p:animEffect transition="in" filter="wipe(right)">
                                      <p:cBhvr>
                                        <p:cTn id="27" dur="500"/>
                                        <p:tgtEl>
                                          <p:spTgt spid="22531"/>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22532"/>
                                        </p:tgtEl>
                                        <p:attrNameLst>
                                          <p:attrName>style.visibility</p:attrName>
                                        </p:attrNameLst>
                                      </p:cBhvr>
                                      <p:to>
                                        <p:strVal val="visible"/>
                                      </p:to>
                                    </p:set>
                                    <p:animEffect transition="in" filter="wipe(left)">
                                      <p:cBhvr>
                                        <p:cTn id="31" dur="500"/>
                                        <p:tgtEl>
                                          <p:spTgt spid="22532"/>
                                        </p:tgtEl>
                                      </p:cBhvr>
                                    </p:animEffect>
                                  </p:childTnLst>
                                </p:cTn>
                              </p:par>
                            </p:childTnLst>
                          </p:cTn>
                        </p:par>
                        <p:par>
                          <p:cTn id="32" fill="hold" nodeType="afterGroup">
                            <p:stCondLst>
                              <p:cond delay="1000"/>
                            </p:stCondLst>
                            <p:childTnLst>
                              <p:par>
                                <p:cTn id="33" presetID="22" presetClass="entr" presetSubtype="2" fill="hold" nodeType="afterEffect">
                                  <p:stCondLst>
                                    <p:cond delay="0"/>
                                  </p:stCondLst>
                                  <p:childTnLst>
                                    <p:set>
                                      <p:cBhvr>
                                        <p:cTn id="34" dur="1" fill="hold">
                                          <p:stCondLst>
                                            <p:cond delay="0"/>
                                          </p:stCondLst>
                                        </p:cTn>
                                        <p:tgtEl>
                                          <p:spTgt spid="22533"/>
                                        </p:tgtEl>
                                        <p:attrNameLst>
                                          <p:attrName>style.visibility</p:attrName>
                                        </p:attrNameLst>
                                      </p:cBhvr>
                                      <p:to>
                                        <p:strVal val="visible"/>
                                      </p:to>
                                    </p:set>
                                    <p:animEffect transition="in" filter="wipe(right)">
                                      <p:cBhvr>
                                        <p:cTn id="35" dur="500"/>
                                        <p:tgtEl>
                                          <p:spTgt spid="22533"/>
                                        </p:tgtEl>
                                      </p:cBhvr>
                                    </p:animEffect>
                                  </p:childTnLst>
                                </p:cTn>
                              </p:par>
                            </p:childTnLst>
                          </p:cTn>
                        </p:par>
                        <p:par>
                          <p:cTn id="36" fill="hold" nodeType="afterGroup">
                            <p:stCondLst>
                              <p:cond delay="1500"/>
                            </p:stCondLst>
                            <p:childTnLst>
                              <p:par>
                                <p:cTn id="37" presetID="22" presetClass="entr" presetSubtype="8" fill="hold" nodeType="afterEffect">
                                  <p:stCondLst>
                                    <p:cond delay="2000"/>
                                  </p:stCondLst>
                                  <p:childTnLst>
                                    <p:set>
                                      <p:cBhvr>
                                        <p:cTn id="38" dur="1" fill="hold">
                                          <p:stCondLst>
                                            <p:cond delay="0"/>
                                          </p:stCondLst>
                                        </p:cTn>
                                        <p:tgtEl>
                                          <p:spTgt spid="22534"/>
                                        </p:tgtEl>
                                        <p:attrNameLst>
                                          <p:attrName>style.visibility</p:attrName>
                                        </p:attrNameLst>
                                      </p:cBhvr>
                                      <p:to>
                                        <p:strVal val="visible"/>
                                      </p:to>
                                    </p:set>
                                    <p:animEffect transition="in" filter="wipe(left)">
                                      <p:cBhvr>
                                        <p:cTn id="39" dur="500"/>
                                        <p:tgtEl>
                                          <p:spTgt spid="2253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dissolve">
                                      <p:cBhvr>
                                        <p:cTn id="44" dur="500"/>
                                        <p:tgtEl>
                                          <p:spTgt spid="4"/>
                                        </p:tgtEl>
                                      </p:cBhvr>
                                    </p:animEffect>
                                  </p:childTnLst>
                                </p:cTn>
                              </p:par>
                            </p:childTnLst>
                          </p:cTn>
                        </p:par>
                        <p:par>
                          <p:cTn id="45" fill="hold" nodeType="afterGroup">
                            <p:stCondLst>
                              <p:cond delay="500"/>
                            </p:stCondLst>
                            <p:childTnLst>
                              <p:par>
                                <p:cTn id="46" presetID="23" presetClass="entr" presetSubtype="288" fill="hold" nodeType="afterEffect">
                                  <p:stCondLst>
                                    <p:cond delay="1000"/>
                                  </p:stCondLst>
                                  <p:childTnLst>
                                    <p:set>
                                      <p:cBhvr>
                                        <p:cTn id="47" dur="1" fill="hold">
                                          <p:stCondLst>
                                            <p:cond delay="0"/>
                                          </p:stCondLst>
                                        </p:cTn>
                                        <p:tgtEl>
                                          <p:spTgt spid="22543"/>
                                        </p:tgtEl>
                                        <p:attrNameLst>
                                          <p:attrName>style.visibility</p:attrName>
                                        </p:attrNameLst>
                                      </p:cBhvr>
                                      <p:to>
                                        <p:strVal val="visible"/>
                                      </p:to>
                                    </p:set>
                                    <p:anim calcmode="lin" valueType="num">
                                      <p:cBhvr>
                                        <p:cTn id="48" dur="500" fill="hold"/>
                                        <p:tgtEl>
                                          <p:spTgt spid="22543"/>
                                        </p:tgtEl>
                                        <p:attrNameLst>
                                          <p:attrName>ppt_w</p:attrName>
                                        </p:attrNameLst>
                                      </p:cBhvr>
                                      <p:tavLst>
                                        <p:tav tm="0">
                                          <p:val>
                                            <p:strVal val="4/3*#ppt_w"/>
                                          </p:val>
                                        </p:tav>
                                        <p:tav tm="100000">
                                          <p:val>
                                            <p:strVal val="#ppt_w"/>
                                          </p:val>
                                        </p:tav>
                                      </p:tavLst>
                                    </p:anim>
                                    <p:anim calcmode="lin" valueType="num">
                                      <p:cBhvr>
                                        <p:cTn id="49" dur="500" fill="hold"/>
                                        <p:tgtEl>
                                          <p:spTgt spid="22543"/>
                                        </p:tgtEl>
                                        <p:attrNameLst>
                                          <p:attrName>ppt_h</p:attrName>
                                        </p:attrNameLst>
                                      </p:cBhvr>
                                      <p:tavLst>
                                        <p:tav tm="0">
                                          <p:val>
                                            <p:strVal val="4/3*#ppt_h"/>
                                          </p:val>
                                        </p:tav>
                                        <p:tav tm="100000">
                                          <p:val>
                                            <p:strVal val="#ppt_h"/>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nodeType="click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wipe(up)">
                                      <p:cBhvr>
                                        <p:cTn id="54" dur="500"/>
                                        <p:tgtEl>
                                          <p:spTgt spid="2"/>
                                        </p:tgtEl>
                                      </p:cBhvr>
                                    </p:animEffect>
                                  </p:childTnLst>
                                </p:cTn>
                              </p:par>
                            </p:childTnLst>
                          </p:cTn>
                        </p:par>
                        <p:par>
                          <p:cTn id="55" fill="hold" nodeType="afterGroup">
                            <p:stCondLst>
                              <p:cond delay="500"/>
                            </p:stCondLst>
                            <p:childTnLst>
                              <p:par>
                                <p:cTn id="56" presetID="17" presetClass="entr" presetSubtype="10" fill="hold" nodeType="afterEffect">
                                  <p:stCondLst>
                                    <p:cond delay="0"/>
                                  </p:stCondLst>
                                  <p:childTnLst>
                                    <p:set>
                                      <p:cBhvr>
                                        <p:cTn id="57" dur="1" fill="hold">
                                          <p:stCondLst>
                                            <p:cond delay="0"/>
                                          </p:stCondLst>
                                        </p:cTn>
                                        <p:tgtEl>
                                          <p:spTgt spid="3"/>
                                        </p:tgtEl>
                                        <p:attrNameLst>
                                          <p:attrName>style.visibility</p:attrName>
                                        </p:attrNameLst>
                                      </p:cBhvr>
                                      <p:to>
                                        <p:strVal val="visible"/>
                                      </p:to>
                                    </p:set>
                                    <p:anim calcmode="lin" valueType="num">
                                      <p:cBhvr>
                                        <p:cTn id="58" dur="500" fill="hold"/>
                                        <p:tgtEl>
                                          <p:spTgt spid="3"/>
                                        </p:tgtEl>
                                        <p:attrNameLst>
                                          <p:attrName>ppt_w</p:attrName>
                                        </p:attrNameLst>
                                      </p:cBhvr>
                                      <p:tavLst>
                                        <p:tav tm="0">
                                          <p:val>
                                            <p:fltVal val="0"/>
                                          </p:val>
                                        </p:tav>
                                        <p:tav tm="100000">
                                          <p:val>
                                            <p:strVal val="#ppt_w"/>
                                          </p:val>
                                        </p:tav>
                                      </p:tavLst>
                                    </p:anim>
                                    <p:anim calcmode="lin" valueType="num">
                                      <p:cBhvr>
                                        <p:cTn id="59"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22538"/>
                                        </p:tgtEl>
                                        <p:attrNameLst>
                                          <p:attrName>style.visibility</p:attrName>
                                        </p:attrNameLst>
                                      </p:cBhvr>
                                      <p:to>
                                        <p:strVal val="visible"/>
                                      </p:to>
                                    </p:set>
                                    <p:animEffect transition="in" filter="dissolve">
                                      <p:cBhvr>
                                        <p:cTn id="64" dur="500"/>
                                        <p:tgtEl>
                                          <p:spTgt spid="22538"/>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22712"/>
                                        </p:tgtEl>
                                        <p:attrNameLst>
                                          <p:attrName>style.visibility</p:attrName>
                                        </p:attrNameLst>
                                      </p:cBhvr>
                                      <p:to>
                                        <p:strVal val="visible"/>
                                      </p:to>
                                    </p:set>
                                    <p:animEffect transition="in" filter="wipe(up)">
                                      <p:cBhvr>
                                        <p:cTn id="69" dur="500"/>
                                        <p:tgtEl>
                                          <p:spTgt spid="22712"/>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22714"/>
                                        </p:tgtEl>
                                        <p:attrNameLst>
                                          <p:attrName>style.visibility</p:attrName>
                                        </p:attrNameLst>
                                      </p:cBhvr>
                                      <p:to>
                                        <p:strVal val="visible"/>
                                      </p:to>
                                    </p:set>
                                    <p:animEffect transition="in" filter="wipe(left)">
                                      <p:cBhvr>
                                        <p:cTn id="74" dur="500"/>
                                        <p:tgtEl>
                                          <p:spTgt spid="22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P spid="22538" grpId="0"/>
      <p:bldP spid="22711" grpId="0"/>
      <p:bldP spid="22712" grpId="0"/>
      <p:bldP spid="22713" grpId="0"/>
      <p:bldP spid="2271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3554" name="Text Box 2">
            <a:extLst>
              <a:ext uri="{FF2B5EF4-FFF2-40B4-BE49-F238E27FC236}">
                <a16:creationId xmlns:a16="http://schemas.microsoft.com/office/drawing/2014/main" id="{369CB0C9-6171-4C6C-8949-7F870C8B524E}"/>
              </a:ext>
            </a:extLst>
          </p:cNvPr>
          <p:cNvSpPr txBox="1">
            <a:spLocks noChangeArrowheads="1"/>
          </p:cNvSpPr>
          <p:nvPr/>
        </p:nvSpPr>
        <p:spPr bwMode="auto">
          <a:xfrm>
            <a:off x="1066800" y="685800"/>
            <a:ext cx="4800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2600" b="1">
                <a:solidFill>
                  <a:srgbClr val="9900FF"/>
                </a:solidFill>
              </a:rPr>
              <a:t>3. 空间电荷区产生内电场</a:t>
            </a:r>
          </a:p>
        </p:txBody>
      </p:sp>
      <p:grpSp>
        <p:nvGrpSpPr>
          <p:cNvPr id="23555" name="Group 3">
            <a:extLst>
              <a:ext uri="{FF2B5EF4-FFF2-40B4-BE49-F238E27FC236}">
                <a16:creationId xmlns:a16="http://schemas.microsoft.com/office/drawing/2014/main" id="{41DC969F-A211-484A-80E8-FCADA350B089}"/>
              </a:ext>
            </a:extLst>
          </p:cNvPr>
          <p:cNvGrpSpPr>
            <a:grpSpLocks/>
          </p:cNvGrpSpPr>
          <p:nvPr/>
        </p:nvGrpSpPr>
        <p:grpSpPr bwMode="auto">
          <a:xfrm>
            <a:off x="3124200" y="2971800"/>
            <a:ext cx="5715000" cy="2576513"/>
            <a:chOff x="0" y="0"/>
            <a:chExt cx="3600" cy="1623"/>
          </a:xfrm>
        </p:grpSpPr>
        <p:grpSp>
          <p:nvGrpSpPr>
            <p:cNvPr id="2" name="Group 4">
              <a:extLst>
                <a:ext uri="{FF2B5EF4-FFF2-40B4-BE49-F238E27FC236}">
                  <a16:creationId xmlns:a16="http://schemas.microsoft.com/office/drawing/2014/main" id="{1F1A4867-6D84-4C9A-A899-497B3F699262}"/>
                </a:ext>
              </a:extLst>
            </p:cNvPr>
            <p:cNvGrpSpPr>
              <a:grpSpLocks/>
            </p:cNvGrpSpPr>
            <p:nvPr/>
          </p:nvGrpSpPr>
          <p:grpSpPr bwMode="auto">
            <a:xfrm>
              <a:off x="144" y="423"/>
              <a:ext cx="288" cy="288"/>
              <a:chOff x="0" y="0"/>
              <a:chExt cx="288" cy="288"/>
            </a:xfrm>
          </p:grpSpPr>
          <p:sp>
            <p:nvSpPr>
              <p:cNvPr id="23557" name="Oval 5">
                <a:extLst>
                  <a:ext uri="{FF2B5EF4-FFF2-40B4-BE49-F238E27FC236}">
                    <a16:creationId xmlns:a16="http://schemas.microsoft.com/office/drawing/2014/main" id="{C655E51F-3983-49A6-839B-5629A784F61B}"/>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3558" name="Line 6">
                <a:extLst>
                  <a:ext uri="{FF2B5EF4-FFF2-40B4-BE49-F238E27FC236}">
                    <a16:creationId xmlns:a16="http://schemas.microsoft.com/office/drawing/2014/main" id="{5C80A5DB-D3CB-4165-B27C-76F13F769AD2}"/>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559" name="Group 7">
              <a:extLst>
                <a:ext uri="{FF2B5EF4-FFF2-40B4-BE49-F238E27FC236}">
                  <a16:creationId xmlns:a16="http://schemas.microsoft.com/office/drawing/2014/main" id="{AC378641-8F4A-4517-B2EB-6A10FD9E02D9}"/>
                </a:ext>
              </a:extLst>
            </p:cNvPr>
            <p:cNvGrpSpPr>
              <a:grpSpLocks/>
            </p:cNvGrpSpPr>
            <p:nvPr/>
          </p:nvGrpSpPr>
          <p:grpSpPr bwMode="auto">
            <a:xfrm>
              <a:off x="576" y="423"/>
              <a:ext cx="288" cy="288"/>
              <a:chOff x="0" y="0"/>
              <a:chExt cx="288" cy="288"/>
            </a:xfrm>
          </p:grpSpPr>
          <p:sp>
            <p:nvSpPr>
              <p:cNvPr id="23560" name="Oval 8">
                <a:extLst>
                  <a:ext uri="{FF2B5EF4-FFF2-40B4-BE49-F238E27FC236}">
                    <a16:creationId xmlns:a16="http://schemas.microsoft.com/office/drawing/2014/main" id="{CC81D66A-D017-40B6-BF4F-C0B9C32FA6B7}"/>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3561" name="Line 9">
                <a:extLst>
                  <a:ext uri="{FF2B5EF4-FFF2-40B4-BE49-F238E27FC236}">
                    <a16:creationId xmlns:a16="http://schemas.microsoft.com/office/drawing/2014/main" id="{B581E6E6-CF6A-4C54-B87F-9411C1A15ACA}"/>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562" name="Group 10">
              <a:extLst>
                <a:ext uri="{FF2B5EF4-FFF2-40B4-BE49-F238E27FC236}">
                  <a16:creationId xmlns:a16="http://schemas.microsoft.com/office/drawing/2014/main" id="{F7456823-9399-4E68-9A9F-F44DE2145922}"/>
                </a:ext>
              </a:extLst>
            </p:cNvPr>
            <p:cNvGrpSpPr>
              <a:grpSpLocks/>
            </p:cNvGrpSpPr>
            <p:nvPr/>
          </p:nvGrpSpPr>
          <p:grpSpPr bwMode="auto">
            <a:xfrm>
              <a:off x="144" y="807"/>
              <a:ext cx="288" cy="288"/>
              <a:chOff x="0" y="0"/>
              <a:chExt cx="288" cy="288"/>
            </a:xfrm>
          </p:grpSpPr>
          <p:sp>
            <p:nvSpPr>
              <p:cNvPr id="23563" name="Oval 11">
                <a:extLst>
                  <a:ext uri="{FF2B5EF4-FFF2-40B4-BE49-F238E27FC236}">
                    <a16:creationId xmlns:a16="http://schemas.microsoft.com/office/drawing/2014/main" id="{9A5379BA-0431-4262-94CC-0F98E8F0E958}"/>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3564" name="Line 12">
                <a:extLst>
                  <a:ext uri="{FF2B5EF4-FFF2-40B4-BE49-F238E27FC236}">
                    <a16:creationId xmlns:a16="http://schemas.microsoft.com/office/drawing/2014/main" id="{9CBD77F1-F820-4EC8-992E-299053B80563}"/>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13">
              <a:extLst>
                <a:ext uri="{FF2B5EF4-FFF2-40B4-BE49-F238E27FC236}">
                  <a16:creationId xmlns:a16="http://schemas.microsoft.com/office/drawing/2014/main" id="{36B673F3-85DF-48DA-9A05-99DBA65C2EB3}"/>
                </a:ext>
              </a:extLst>
            </p:cNvPr>
            <p:cNvGrpSpPr>
              <a:grpSpLocks/>
            </p:cNvGrpSpPr>
            <p:nvPr/>
          </p:nvGrpSpPr>
          <p:grpSpPr bwMode="auto">
            <a:xfrm>
              <a:off x="576" y="807"/>
              <a:ext cx="288" cy="288"/>
              <a:chOff x="0" y="0"/>
              <a:chExt cx="288" cy="288"/>
            </a:xfrm>
          </p:grpSpPr>
          <p:sp>
            <p:nvSpPr>
              <p:cNvPr id="23566" name="Oval 14">
                <a:extLst>
                  <a:ext uri="{FF2B5EF4-FFF2-40B4-BE49-F238E27FC236}">
                    <a16:creationId xmlns:a16="http://schemas.microsoft.com/office/drawing/2014/main" id="{DE81EB26-F02E-4DA7-9F4A-44512C3EF6E8}"/>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3567" name="Line 15">
                <a:extLst>
                  <a:ext uri="{FF2B5EF4-FFF2-40B4-BE49-F238E27FC236}">
                    <a16:creationId xmlns:a16="http://schemas.microsoft.com/office/drawing/2014/main" id="{61E30B83-0211-4783-842D-C980F84FE6A1}"/>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568" name="Oval 16">
              <a:extLst>
                <a:ext uri="{FF2B5EF4-FFF2-40B4-BE49-F238E27FC236}">
                  <a16:creationId xmlns:a16="http://schemas.microsoft.com/office/drawing/2014/main" id="{8A8CBCB5-CD2D-4DE4-9EB5-D0B3613B7046}"/>
                </a:ext>
              </a:extLst>
            </p:cNvPr>
            <p:cNvSpPr>
              <a:spLocks noChangeArrowheads="1"/>
            </p:cNvSpPr>
            <p:nvPr/>
          </p:nvSpPr>
          <p:spPr bwMode="auto">
            <a:xfrm>
              <a:off x="432" y="567"/>
              <a:ext cx="96" cy="96"/>
            </a:xfrm>
            <a:prstGeom prst="ellipse">
              <a:avLst/>
            </a:prstGeom>
            <a:solidFill>
              <a:schemeClr val="bg1"/>
            </a:solidFill>
            <a:ln w="28575">
              <a:solidFill>
                <a:srgbClr val="FF0000"/>
              </a:solidFill>
              <a:round/>
              <a:headEnd/>
              <a:tailEnd/>
            </a:ln>
          </p:spPr>
          <p:txBody>
            <a:bodyPr wrap="none" anchor="ctr"/>
            <a:lstStyle/>
            <a:p>
              <a:endParaRPr lang="zh-CN" altLang="en-US"/>
            </a:p>
          </p:txBody>
        </p:sp>
        <p:sp>
          <p:nvSpPr>
            <p:cNvPr id="23569" name="Oval 17">
              <a:extLst>
                <a:ext uri="{FF2B5EF4-FFF2-40B4-BE49-F238E27FC236}">
                  <a16:creationId xmlns:a16="http://schemas.microsoft.com/office/drawing/2014/main" id="{AFBF6CE1-68AD-47BC-BF64-257263FF3A28}"/>
                </a:ext>
              </a:extLst>
            </p:cNvPr>
            <p:cNvSpPr>
              <a:spLocks noChangeArrowheads="1"/>
            </p:cNvSpPr>
            <p:nvPr/>
          </p:nvSpPr>
          <p:spPr bwMode="auto">
            <a:xfrm>
              <a:off x="864" y="1047"/>
              <a:ext cx="96" cy="96"/>
            </a:xfrm>
            <a:prstGeom prst="ellipse">
              <a:avLst/>
            </a:prstGeom>
            <a:solidFill>
              <a:schemeClr val="bg1"/>
            </a:solidFill>
            <a:ln w="28575">
              <a:solidFill>
                <a:srgbClr val="FF0000"/>
              </a:solidFill>
              <a:round/>
              <a:headEnd/>
              <a:tailEnd/>
            </a:ln>
          </p:spPr>
          <p:txBody>
            <a:bodyPr wrap="none" anchor="ctr"/>
            <a:lstStyle/>
            <a:p>
              <a:endParaRPr lang="zh-CN" altLang="en-US"/>
            </a:p>
          </p:txBody>
        </p:sp>
        <p:sp>
          <p:nvSpPr>
            <p:cNvPr id="23570" name="Oval 18">
              <a:extLst>
                <a:ext uri="{FF2B5EF4-FFF2-40B4-BE49-F238E27FC236}">
                  <a16:creationId xmlns:a16="http://schemas.microsoft.com/office/drawing/2014/main" id="{6A4E8C55-4B32-4317-B4E5-5ACA4BE2B753}"/>
                </a:ext>
              </a:extLst>
            </p:cNvPr>
            <p:cNvSpPr>
              <a:spLocks noChangeArrowheads="1"/>
            </p:cNvSpPr>
            <p:nvPr/>
          </p:nvSpPr>
          <p:spPr bwMode="auto">
            <a:xfrm>
              <a:off x="480" y="1239"/>
              <a:ext cx="96" cy="96"/>
            </a:xfrm>
            <a:prstGeom prst="ellipse">
              <a:avLst/>
            </a:prstGeom>
            <a:solidFill>
              <a:schemeClr val="bg1"/>
            </a:solidFill>
            <a:ln w="28575">
              <a:solidFill>
                <a:srgbClr val="FF0000"/>
              </a:solidFill>
              <a:round/>
              <a:headEnd/>
              <a:tailEnd/>
            </a:ln>
          </p:spPr>
          <p:txBody>
            <a:bodyPr wrap="none" anchor="ctr"/>
            <a:lstStyle/>
            <a:p>
              <a:endParaRPr lang="zh-CN" altLang="en-US"/>
            </a:p>
          </p:txBody>
        </p:sp>
        <p:sp>
          <p:nvSpPr>
            <p:cNvPr id="23571" name="Oval 19">
              <a:extLst>
                <a:ext uri="{FF2B5EF4-FFF2-40B4-BE49-F238E27FC236}">
                  <a16:creationId xmlns:a16="http://schemas.microsoft.com/office/drawing/2014/main" id="{FCFA1DFA-E90B-4B8E-885F-DA2E86BDB7B6}"/>
                </a:ext>
              </a:extLst>
            </p:cNvPr>
            <p:cNvSpPr>
              <a:spLocks noChangeArrowheads="1"/>
            </p:cNvSpPr>
            <p:nvPr/>
          </p:nvSpPr>
          <p:spPr bwMode="auto">
            <a:xfrm>
              <a:off x="384" y="1047"/>
              <a:ext cx="96" cy="96"/>
            </a:xfrm>
            <a:prstGeom prst="ellipse">
              <a:avLst/>
            </a:prstGeom>
            <a:solidFill>
              <a:schemeClr val="bg1"/>
            </a:solidFill>
            <a:ln w="28575">
              <a:solidFill>
                <a:srgbClr val="FF0000"/>
              </a:solidFill>
              <a:round/>
              <a:headEnd/>
              <a:tailEnd/>
            </a:ln>
          </p:spPr>
          <p:txBody>
            <a:bodyPr wrap="none" anchor="ctr"/>
            <a:lstStyle/>
            <a:p>
              <a:endParaRPr lang="zh-CN" altLang="en-US"/>
            </a:p>
          </p:txBody>
        </p:sp>
        <p:sp>
          <p:nvSpPr>
            <p:cNvPr id="23572" name="Oval 20">
              <a:extLst>
                <a:ext uri="{FF2B5EF4-FFF2-40B4-BE49-F238E27FC236}">
                  <a16:creationId xmlns:a16="http://schemas.microsoft.com/office/drawing/2014/main" id="{BB63928D-BFCE-48EF-AD9B-B11464D846F0}"/>
                </a:ext>
              </a:extLst>
            </p:cNvPr>
            <p:cNvSpPr>
              <a:spLocks noChangeArrowheads="1"/>
            </p:cNvSpPr>
            <p:nvPr/>
          </p:nvSpPr>
          <p:spPr bwMode="auto">
            <a:xfrm>
              <a:off x="96" y="1431"/>
              <a:ext cx="96" cy="96"/>
            </a:xfrm>
            <a:prstGeom prst="ellipse">
              <a:avLst/>
            </a:prstGeom>
            <a:solidFill>
              <a:schemeClr val="bg1"/>
            </a:solidFill>
            <a:ln w="28575">
              <a:solidFill>
                <a:srgbClr val="FF0000"/>
              </a:solidFill>
              <a:round/>
              <a:headEnd/>
              <a:tailEnd/>
            </a:ln>
          </p:spPr>
          <p:txBody>
            <a:bodyPr wrap="none" anchor="ctr"/>
            <a:lstStyle/>
            <a:p>
              <a:endParaRPr lang="zh-CN" altLang="en-US"/>
            </a:p>
          </p:txBody>
        </p:sp>
        <p:sp>
          <p:nvSpPr>
            <p:cNvPr id="23573" name="Oval 21">
              <a:extLst>
                <a:ext uri="{FF2B5EF4-FFF2-40B4-BE49-F238E27FC236}">
                  <a16:creationId xmlns:a16="http://schemas.microsoft.com/office/drawing/2014/main" id="{0A5AE8DD-F5C0-468E-8FC4-7FA3140451A8}"/>
                </a:ext>
              </a:extLst>
            </p:cNvPr>
            <p:cNvSpPr>
              <a:spLocks noChangeArrowheads="1"/>
            </p:cNvSpPr>
            <p:nvPr/>
          </p:nvSpPr>
          <p:spPr bwMode="auto">
            <a:xfrm>
              <a:off x="816" y="375"/>
              <a:ext cx="96" cy="96"/>
            </a:xfrm>
            <a:prstGeom prst="ellipse">
              <a:avLst/>
            </a:prstGeom>
            <a:solidFill>
              <a:schemeClr val="bg1"/>
            </a:solidFill>
            <a:ln w="28575">
              <a:solidFill>
                <a:srgbClr val="FF0000"/>
              </a:solidFill>
              <a:round/>
              <a:headEnd/>
              <a:tailEnd/>
            </a:ln>
          </p:spPr>
          <p:txBody>
            <a:bodyPr wrap="none" anchor="ctr"/>
            <a:lstStyle/>
            <a:p>
              <a:endParaRPr lang="zh-CN" altLang="en-US"/>
            </a:p>
          </p:txBody>
        </p:sp>
        <p:grpSp>
          <p:nvGrpSpPr>
            <p:cNvPr id="23574" name="Group 22">
              <a:extLst>
                <a:ext uri="{FF2B5EF4-FFF2-40B4-BE49-F238E27FC236}">
                  <a16:creationId xmlns:a16="http://schemas.microsoft.com/office/drawing/2014/main" id="{F9878481-8426-4394-9D95-97AD29F6B689}"/>
                </a:ext>
              </a:extLst>
            </p:cNvPr>
            <p:cNvGrpSpPr>
              <a:grpSpLocks/>
            </p:cNvGrpSpPr>
            <p:nvPr/>
          </p:nvGrpSpPr>
          <p:grpSpPr bwMode="auto">
            <a:xfrm>
              <a:off x="3168" y="423"/>
              <a:ext cx="288" cy="288"/>
              <a:chOff x="0" y="0"/>
              <a:chExt cx="288" cy="288"/>
            </a:xfrm>
          </p:grpSpPr>
          <p:grpSp>
            <p:nvGrpSpPr>
              <p:cNvPr id="23575" name="Group 23">
                <a:extLst>
                  <a:ext uri="{FF2B5EF4-FFF2-40B4-BE49-F238E27FC236}">
                    <a16:creationId xmlns:a16="http://schemas.microsoft.com/office/drawing/2014/main" id="{D7A4F845-00CE-448D-8DF3-E4F5C67A85AC}"/>
                  </a:ext>
                </a:extLst>
              </p:cNvPr>
              <p:cNvGrpSpPr>
                <a:grpSpLocks/>
              </p:cNvGrpSpPr>
              <p:nvPr/>
            </p:nvGrpSpPr>
            <p:grpSpPr bwMode="auto">
              <a:xfrm>
                <a:off x="0" y="0"/>
                <a:ext cx="288" cy="288"/>
                <a:chOff x="0" y="0"/>
                <a:chExt cx="288" cy="288"/>
              </a:xfrm>
            </p:grpSpPr>
            <p:sp>
              <p:nvSpPr>
                <p:cNvPr id="23576" name="Oval 24">
                  <a:extLst>
                    <a:ext uri="{FF2B5EF4-FFF2-40B4-BE49-F238E27FC236}">
                      <a16:creationId xmlns:a16="http://schemas.microsoft.com/office/drawing/2014/main" id="{B6D1B9F5-01C6-4F6A-9E7D-A9E47BB818A7}"/>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3577" name="Line 25">
                  <a:extLst>
                    <a:ext uri="{FF2B5EF4-FFF2-40B4-BE49-F238E27FC236}">
                      <a16:creationId xmlns:a16="http://schemas.microsoft.com/office/drawing/2014/main" id="{616670FE-C327-42A2-BDDD-40E04C31F071}"/>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578" name="Line 26">
                <a:extLst>
                  <a:ext uri="{FF2B5EF4-FFF2-40B4-BE49-F238E27FC236}">
                    <a16:creationId xmlns:a16="http://schemas.microsoft.com/office/drawing/2014/main" id="{7759F25F-1947-438B-8D83-75DA654EA5E9}"/>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579" name="Oval 27">
              <a:extLst>
                <a:ext uri="{FF2B5EF4-FFF2-40B4-BE49-F238E27FC236}">
                  <a16:creationId xmlns:a16="http://schemas.microsoft.com/office/drawing/2014/main" id="{2CFF6400-9005-4666-97DC-D1156257EA33}"/>
                </a:ext>
              </a:extLst>
            </p:cNvPr>
            <p:cNvSpPr>
              <a:spLocks noChangeArrowheads="1"/>
            </p:cNvSpPr>
            <p:nvPr/>
          </p:nvSpPr>
          <p:spPr bwMode="auto">
            <a:xfrm>
              <a:off x="2170" y="1220"/>
              <a:ext cx="96" cy="96"/>
            </a:xfrm>
            <a:prstGeom prst="ellipse">
              <a:avLst/>
            </a:prstGeom>
            <a:solidFill>
              <a:schemeClr val="bg1"/>
            </a:solidFill>
            <a:ln w="28575">
              <a:solidFill>
                <a:srgbClr val="FF6600"/>
              </a:solidFill>
              <a:round/>
              <a:headEnd/>
              <a:tailEnd/>
            </a:ln>
          </p:spPr>
          <p:txBody>
            <a:bodyPr wrap="none" anchor="ctr"/>
            <a:lstStyle/>
            <a:p>
              <a:endParaRPr lang="zh-CN" altLang="en-US"/>
            </a:p>
          </p:txBody>
        </p:sp>
        <p:grpSp>
          <p:nvGrpSpPr>
            <p:cNvPr id="23580" name="Group 28">
              <a:extLst>
                <a:ext uri="{FF2B5EF4-FFF2-40B4-BE49-F238E27FC236}">
                  <a16:creationId xmlns:a16="http://schemas.microsoft.com/office/drawing/2014/main" id="{B5DEBEBC-70E0-45E2-BFE9-A80A00C2FB1E}"/>
                </a:ext>
              </a:extLst>
            </p:cNvPr>
            <p:cNvGrpSpPr>
              <a:grpSpLocks/>
            </p:cNvGrpSpPr>
            <p:nvPr/>
          </p:nvGrpSpPr>
          <p:grpSpPr bwMode="auto">
            <a:xfrm>
              <a:off x="2170" y="740"/>
              <a:ext cx="96" cy="576"/>
              <a:chOff x="0" y="0"/>
              <a:chExt cx="96" cy="576"/>
            </a:xfrm>
          </p:grpSpPr>
          <p:sp>
            <p:nvSpPr>
              <p:cNvPr id="23581" name="Oval 29">
                <a:extLst>
                  <a:ext uri="{FF2B5EF4-FFF2-40B4-BE49-F238E27FC236}">
                    <a16:creationId xmlns:a16="http://schemas.microsoft.com/office/drawing/2014/main" id="{C9C7727A-4BF7-435B-94DC-289147CCCDDD}"/>
                  </a:ext>
                </a:extLst>
              </p:cNvPr>
              <p:cNvSpPr>
                <a:spLocks noChangeArrowheads="1"/>
              </p:cNvSpPr>
              <p:nvPr/>
            </p:nvSpPr>
            <p:spPr bwMode="auto">
              <a:xfrm>
                <a:off x="0" y="0"/>
                <a:ext cx="96" cy="96"/>
              </a:xfrm>
              <a:prstGeom prst="ellipse">
                <a:avLst/>
              </a:prstGeom>
              <a:solidFill>
                <a:schemeClr val="bg1"/>
              </a:solidFill>
              <a:ln w="38100">
                <a:solidFill>
                  <a:srgbClr val="FFFFFF"/>
                </a:solidFill>
                <a:round/>
                <a:headEnd/>
                <a:tailEnd/>
              </a:ln>
            </p:spPr>
            <p:txBody>
              <a:bodyPr wrap="none" anchor="ctr"/>
              <a:lstStyle/>
              <a:p>
                <a:endParaRPr lang="zh-CN" altLang="en-US"/>
              </a:p>
            </p:txBody>
          </p:sp>
          <p:sp>
            <p:nvSpPr>
              <p:cNvPr id="23582" name="Oval 30">
                <a:extLst>
                  <a:ext uri="{FF2B5EF4-FFF2-40B4-BE49-F238E27FC236}">
                    <a16:creationId xmlns:a16="http://schemas.microsoft.com/office/drawing/2014/main" id="{9183F301-977C-4570-AC27-7EF88F33C723}"/>
                  </a:ext>
                </a:extLst>
              </p:cNvPr>
              <p:cNvSpPr>
                <a:spLocks noChangeArrowheads="1"/>
              </p:cNvSpPr>
              <p:nvPr/>
            </p:nvSpPr>
            <p:spPr bwMode="auto">
              <a:xfrm>
                <a:off x="0" y="480"/>
                <a:ext cx="96" cy="96"/>
              </a:xfrm>
              <a:prstGeom prst="ellipse">
                <a:avLst/>
              </a:prstGeom>
              <a:solidFill>
                <a:schemeClr val="bg1"/>
              </a:solidFill>
              <a:ln w="38100">
                <a:solidFill>
                  <a:srgbClr val="FFFFFF"/>
                </a:solidFill>
                <a:round/>
                <a:headEnd/>
                <a:tailEnd/>
              </a:ln>
            </p:spPr>
            <p:txBody>
              <a:bodyPr wrap="none" anchor="ctr"/>
              <a:lstStyle/>
              <a:p>
                <a:endParaRPr lang="zh-CN" altLang="en-US"/>
              </a:p>
            </p:txBody>
          </p:sp>
        </p:grpSp>
        <p:sp>
          <p:nvSpPr>
            <p:cNvPr id="23583" name="Oval 31">
              <a:extLst>
                <a:ext uri="{FF2B5EF4-FFF2-40B4-BE49-F238E27FC236}">
                  <a16:creationId xmlns:a16="http://schemas.microsoft.com/office/drawing/2014/main" id="{ED75029E-0470-416E-8FCD-484B64E04834}"/>
                </a:ext>
              </a:extLst>
            </p:cNvPr>
            <p:cNvSpPr>
              <a:spLocks noChangeArrowheads="1"/>
            </p:cNvSpPr>
            <p:nvPr/>
          </p:nvSpPr>
          <p:spPr bwMode="auto">
            <a:xfrm>
              <a:off x="2688" y="375"/>
              <a:ext cx="96" cy="96"/>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23584" name="Oval 32">
              <a:extLst>
                <a:ext uri="{FF2B5EF4-FFF2-40B4-BE49-F238E27FC236}">
                  <a16:creationId xmlns:a16="http://schemas.microsoft.com/office/drawing/2014/main" id="{761F552F-AECD-4485-8272-91838C3931C0}"/>
                </a:ext>
              </a:extLst>
            </p:cNvPr>
            <p:cNvSpPr>
              <a:spLocks noChangeArrowheads="1"/>
            </p:cNvSpPr>
            <p:nvPr/>
          </p:nvSpPr>
          <p:spPr bwMode="auto">
            <a:xfrm>
              <a:off x="3312" y="327"/>
              <a:ext cx="96" cy="96"/>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23585" name="Oval 33">
              <a:extLst>
                <a:ext uri="{FF2B5EF4-FFF2-40B4-BE49-F238E27FC236}">
                  <a16:creationId xmlns:a16="http://schemas.microsoft.com/office/drawing/2014/main" id="{74E41A3F-AC78-458A-B0EE-104D2ED350CE}"/>
                </a:ext>
              </a:extLst>
            </p:cNvPr>
            <p:cNvSpPr>
              <a:spLocks noChangeArrowheads="1"/>
            </p:cNvSpPr>
            <p:nvPr/>
          </p:nvSpPr>
          <p:spPr bwMode="auto">
            <a:xfrm>
              <a:off x="3072" y="1383"/>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23586" name="Oval 34">
              <a:extLst>
                <a:ext uri="{FF2B5EF4-FFF2-40B4-BE49-F238E27FC236}">
                  <a16:creationId xmlns:a16="http://schemas.microsoft.com/office/drawing/2014/main" id="{F10D33CD-9BB1-4129-834B-FC49558F6655}"/>
                </a:ext>
              </a:extLst>
            </p:cNvPr>
            <p:cNvSpPr>
              <a:spLocks noChangeArrowheads="1"/>
            </p:cNvSpPr>
            <p:nvPr/>
          </p:nvSpPr>
          <p:spPr bwMode="auto">
            <a:xfrm>
              <a:off x="2976" y="1143"/>
              <a:ext cx="96" cy="96"/>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23587" name="Oval 35">
              <a:extLst>
                <a:ext uri="{FF2B5EF4-FFF2-40B4-BE49-F238E27FC236}">
                  <a16:creationId xmlns:a16="http://schemas.microsoft.com/office/drawing/2014/main" id="{405CC28B-4EB6-4171-954F-52447CEF48B3}"/>
                </a:ext>
              </a:extLst>
            </p:cNvPr>
            <p:cNvSpPr>
              <a:spLocks noChangeArrowheads="1"/>
            </p:cNvSpPr>
            <p:nvPr/>
          </p:nvSpPr>
          <p:spPr bwMode="auto">
            <a:xfrm>
              <a:off x="2640" y="999"/>
              <a:ext cx="96" cy="96"/>
            </a:xfrm>
            <a:prstGeom prst="ellipse">
              <a:avLst/>
            </a:prstGeom>
            <a:solidFill>
              <a:schemeClr val="tx1"/>
            </a:solidFill>
            <a:ln w="28575">
              <a:solidFill>
                <a:schemeClr val="tx1"/>
              </a:solidFill>
              <a:round/>
              <a:headEnd/>
              <a:tailEnd/>
            </a:ln>
          </p:spPr>
          <p:txBody>
            <a:bodyPr wrap="none" anchor="ctr"/>
            <a:lstStyle/>
            <a:p>
              <a:endParaRPr lang="zh-CN" altLang="en-US"/>
            </a:p>
          </p:txBody>
        </p:sp>
        <p:grpSp>
          <p:nvGrpSpPr>
            <p:cNvPr id="23588" name="Group 36">
              <a:extLst>
                <a:ext uri="{FF2B5EF4-FFF2-40B4-BE49-F238E27FC236}">
                  <a16:creationId xmlns:a16="http://schemas.microsoft.com/office/drawing/2014/main" id="{27098866-204B-4B65-A6D8-B50A37126CB5}"/>
                </a:ext>
              </a:extLst>
            </p:cNvPr>
            <p:cNvGrpSpPr>
              <a:grpSpLocks/>
            </p:cNvGrpSpPr>
            <p:nvPr/>
          </p:nvGrpSpPr>
          <p:grpSpPr bwMode="auto">
            <a:xfrm>
              <a:off x="2736" y="423"/>
              <a:ext cx="288" cy="288"/>
              <a:chOff x="0" y="0"/>
              <a:chExt cx="288" cy="288"/>
            </a:xfrm>
          </p:grpSpPr>
          <p:grpSp>
            <p:nvGrpSpPr>
              <p:cNvPr id="23589" name="Group 37">
                <a:extLst>
                  <a:ext uri="{FF2B5EF4-FFF2-40B4-BE49-F238E27FC236}">
                    <a16:creationId xmlns:a16="http://schemas.microsoft.com/office/drawing/2014/main" id="{CA6CB968-855E-41D2-A150-027F63E0DA28}"/>
                  </a:ext>
                </a:extLst>
              </p:cNvPr>
              <p:cNvGrpSpPr>
                <a:grpSpLocks/>
              </p:cNvGrpSpPr>
              <p:nvPr/>
            </p:nvGrpSpPr>
            <p:grpSpPr bwMode="auto">
              <a:xfrm>
                <a:off x="0" y="0"/>
                <a:ext cx="288" cy="288"/>
                <a:chOff x="0" y="0"/>
                <a:chExt cx="288" cy="288"/>
              </a:xfrm>
            </p:grpSpPr>
            <p:sp>
              <p:nvSpPr>
                <p:cNvPr id="23590" name="Oval 38">
                  <a:extLst>
                    <a:ext uri="{FF2B5EF4-FFF2-40B4-BE49-F238E27FC236}">
                      <a16:creationId xmlns:a16="http://schemas.microsoft.com/office/drawing/2014/main" id="{B01D0608-B69E-44E2-A3A8-130119A16B9E}"/>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3591" name="Line 39">
                  <a:extLst>
                    <a:ext uri="{FF2B5EF4-FFF2-40B4-BE49-F238E27FC236}">
                      <a16:creationId xmlns:a16="http://schemas.microsoft.com/office/drawing/2014/main" id="{9673F4E1-29B2-4A7A-ADB0-8BF4274296BB}"/>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592" name="Line 40">
                <a:extLst>
                  <a:ext uri="{FF2B5EF4-FFF2-40B4-BE49-F238E27FC236}">
                    <a16:creationId xmlns:a16="http://schemas.microsoft.com/office/drawing/2014/main" id="{D3626897-154A-44D9-B153-2054E76B21E9}"/>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593" name="Group 41">
              <a:extLst>
                <a:ext uri="{FF2B5EF4-FFF2-40B4-BE49-F238E27FC236}">
                  <a16:creationId xmlns:a16="http://schemas.microsoft.com/office/drawing/2014/main" id="{284A31DB-83C3-489F-B9C6-982EAD1B38F8}"/>
                </a:ext>
              </a:extLst>
            </p:cNvPr>
            <p:cNvGrpSpPr>
              <a:grpSpLocks/>
            </p:cNvGrpSpPr>
            <p:nvPr/>
          </p:nvGrpSpPr>
          <p:grpSpPr bwMode="auto">
            <a:xfrm>
              <a:off x="2736" y="807"/>
              <a:ext cx="288" cy="288"/>
              <a:chOff x="0" y="0"/>
              <a:chExt cx="288" cy="288"/>
            </a:xfrm>
          </p:grpSpPr>
          <p:grpSp>
            <p:nvGrpSpPr>
              <p:cNvPr id="23594" name="Group 42">
                <a:extLst>
                  <a:ext uri="{FF2B5EF4-FFF2-40B4-BE49-F238E27FC236}">
                    <a16:creationId xmlns:a16="http://schemas.microsoft.com/office/drawing/2014/main" id="{94B014B1-1DA2-46BB-A016-2181531E5DD2}"/>
                  </a:ext>
                </a:extLst>
              </p:cNvPr>
              <p:cNvGrpSpPr>
                <a:grpSpLocks/>
              </p:cNvGrpSpPr>
              <p:nvPr/>
            </p:nvGrpSpPr>
            <p:grpSpPr bwMode="auto">
              <a:xfrm>
                <a:off x="0" y="0"/>
                <a:ext cx="288" cy="288"/>
                <a:chOff x="0" y="0"/>
                <a:chExt cx="288" cy="288"/>
              </a:xfrm>
            </p:grpSpPr>
            <p:sp>
              <p:nvSpPr>
                <p:cNvPr id="23595" name="Oval 43">
                  <a:extLst>
                    <a:ext uri="{FF2B5EF4-FFF2-40B4-BE49-F238E27FC236}">
                      <a16:creationId xmlns:a16="http://schemas.microsoft.com/office/drawing/2014/main" id="{764CC681-D142-42D6-8D22-C7D1DD94B8FC}"/>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3596" name="Line 44">
                  <a:extLst>
                    <a:ext uri="{FF2B5EF4-FFF2-40B4-BE49-F238E27FC236}">
                      <a16:creationId xmlns:a16="http://schemas.microsoft.com/office/drawing/2014/main" id="{C416AE6B-4270-429C-893A-848000B636DB}"/>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597" name="Line 45">
                <a:extLst>
                  <a:ext uri="{FF2B5EF4-FFF2-40B4-BE49-F238E27FC236}">
                    <a16:creationId xmlns:a16="http://schemas.microsoft.com/office/drawing/2014/main" id="{18BF192C-5FB0-42C9-94BD-305436ADCCE8}"/>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598" name="Group 46">
              <a:extLst>
                <a:ext uri="{FF2B5EF4-FFF2-40B4-BE49-F238E27FC236}">
                  <a16:creationId xmlns:a16="http://schemas.microsoft.com/office/drawing/2014/main" id="{B426560B-1549-4B30-B70B-E2BFAFB22030}"/>
                </a:ext>
              </a:extLst>
            </p:cNvPr>
            <p:cNvGrpSpPr>
              <a:grpSpLocks/>
            </p:cNvGrpSpPr>
            <p:nvPr/>
          </p:nvGrpSpPr>
          <p:grpSpPr bwMode="auto">
            <a:xfrm>
              <a:off x="3168" y="807"/>
              <a:ext cx="288" cy="288"/>
              <a:chOff x="0" y="0"/>
              <a:chExt cx="288" cy="288"/>
            </a:xfrm>
          </p:grpSpPr>
          <p:grpSp>
            <p:nvGrpSpPr>
              <p:cNvPr id="23599" name="Group 47">
                <a:extLst>
                  <a:ext uri="{FF2B5EF4-FFF2-40B4-BE49-F238E27FC236}">
                    <a16:creationId xmlns:a16="http://schemas.microsoft.com/office/drawing/2014/main" id="{497D088C-B3DF-485B-8F1F-AB5661212469}"/>
                  </a:ext>
                </a:extLst>
              </p:cNvPr>
              <p:cNvGrpSpPr>
                <a:grpSpLocks/>
              </p:cNvGrpSpPr>
              <p:nvPr/>
            </p:nvGrpSpPr>
            <p:grpSpPr bwMode="auto">
              <a:xfrm>
                <a:off x="0" y="0"/>
                <a:ext cx="288" cy="288"/>
                <a:chOff x="0" y="0"/>
                <a:chExt cx="288" cy="288"/>
              </a:xfrm>
            </p:grpSpPr>
            <p:sp>
              <p:nvSpPr>
                <p:cNvPr id="23600" name="Oval 48">
                  <a:extLst>
                    <a:ext uri="{FF2B5EF4-FFF2-40B4-BE49-F238E27FC236}">
                      <a16:creationId xmlns:a16="http://schemas.microsoft.com/office/drawing/2014/main" id="{150F87E3-1434-42EB-9C74-08B93EC08F27}"/>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3601" name="Line 49">
                  <a:extLst>
                    <a:ext uri="{FF2B5EF4-FFF2-40B4-BE49-F238E27FC236}">
                      <a16:creationId xmlns:a16="http://schemas.microsoft.com/office/drawing/2014/main" id="{DEFE0FFA-83CD-42B5-9607-397595A249BC}"/>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602" name="Line 50">
                <a:extLst>
                  <a:ext uri="{FF2B5EF4-FFF2-40B4-BE49-F238E27FC236}">
                    <a16:creationId xmlns:a16="http://schemas.microsoft.com/office/drawing/2014/main" id="{35515F2B-2E3C-4087-B2DD-C3BF66FEC507}"/>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603" name="Group 51">
              <a:extLst>
                <a:ext uri="{FF2B5EF4-FFF2-40B4-BE49-F238E27FC236}">
                  <a16:creationId xmlns:a16="http://schemas.microsoft.com/office/drawing/2014/main" id="{A405D7CA-44F5-41E8-A4C0-A6394351C773}"/>
                </a:ext>
              </a:extLst>
            </p:cNvPr>
            <p:cNvGrpSpPr>
              <a:grpSpLocks/>
            </p:cNvGrpSpPr>
            <p:nvPr/>
          </p:nvGrpSpPr>
          <p:grpSpPr bwMode="auto">
            <a:xfrm>
              <a:off x="2736" y="1191"/>
              <a:ext cx="288" cy="288"/>
              <a:chOff x="0" y="0"/>
              <a:chExt cx="288" cy="288"/>
            </a:xfrm>
          </p:grpSpPr>
          <p:grpSp>
            <p:nvGrpSpPr>
              <p:cNvPr id="23604" name="Group 52">
                <a:extLst>
                  <a:ext uri="{FF2B5EF4-FFF2-40B4-BE49-F238E27FC236}">
                    <a16:creationId xmlns:a16="http://schemas.microsoft.com/office/drawing/2014/main" id="{AF67E6E1-F653-404E-99B3-F03BD010F0D2}"/>
                  </a:ext>
                </a:extLst>
              </p:cNvPr>
              <p:cNvGrpSpPr>
                <a:grpSpLocks/>
              </p:cNvGrpSpPr>
              <p:nvPr/>
            </p:nvGrpSpPr>
            <p:grpSpPr bwMode="auto">
              <a:xfrm>
                <a:off x="0" y="0"/>
                <a:ext cx="288" cy="288"/>
                <a:chOff x="0" y="0"/>
                <a:chExt cx="288" cy="288"/>
              </a:xfrm>
            </p:grpSpPr>
            <p:sp>
              <p:nvSpPr>
                <p:cNvPr id="23605" name="Oval 53">
                  <a:extLst>
                    <a:ext uri="{FF2B5EF4-FFF2-40B4-BE49-F238E27FC236}">
                      <a16:creationId xmlns:a16="http://schemas.microsoft.com/office/drawing/2014/main" id="{3BD8697F-01BB-4937-B749-A286A8B51DFA}"/>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3606" name="Line 54">
                  <a:extLst>
                    <a:ext uri="{FF2B5EF4-FFF2-40B4-BE49-F238E27FC236}">
                      <a16:creationId xmlns:a16="http://schemas.microsoft.com/office/drawing/2014/main" id="{F67AF1CE-CB3A-4110-8031-AAA547170CD1}"/>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607" name="Line 55">
                <a:extLst>
                  <a:ext uri="{FF2B5EF4-FFF2-40B4-BE49-F238E27FC236}">
                    <a16:creationId xmlns:a16="http://schemas.microsoft.com/office/drawing/2014/main" id="{D60D6DE0-A0A5-4953-9AF4-80319ABF3DB6}"/>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608" name="Group 56">
              <a:extLst>
                <a:ext uri="{FF2B5EF4-FFF2-40B4-BE49-F238E27FC236}">
                  <a16:creationId xmlns:a16="http://schemas.microsoft.com/office/drawing/2014/main" id="{8A271D2F-18C1-466A-B910-42CE7AE61D13}"/>
                </a:ext>
              </a:extLst>
            </p:cNvPr>
            <p:cNvGrpSpPr>
              <a:grpSpLocks/>
            </p:cNvGrpSpPr>
            <p:nvPr/>
          </p:nvGrpSpPr>
          <p:grpSpPr bwMode="auto">
            <a:xfrm>
              <a:off x="3168" y="1191"/>
              <a:ext cx="288" cy="288"/>
              <a:chOff x="0" y="0"/>
              <a:chExt cx="288" cy="288"/>
            </a:xfrm>
          </p:grpSpPr>
          <p:grpSp>
            <p:nvGrpSpPr>
              <p:cNvPr id="23609" name="Group 57">
                <a:extLst>
                  <a:ext uri="{FF2B5EF4-FFF2-40B4-BE49-F238E27FC236}">
                    <a16:creationId xmlns:a16="http://schemas.microsoft.com/office/drawing/2014/main" id="{72C67D62-4DA0-412F-86C3-1A30E0257FBA}"/>
                  </a:ext>
                </a:extLst>
              </p:cNvPr>
              <p:cNvGrpSpPr>
                <a:grpSpLocks/>
              </p:cNvGrpSpPr>
              <p:nvPr/>
            </p:nvGrpSpPr>
            <p:grpSpPr bwMode="auto">
              <a:xfrm>
                <a:off x="0" y="0"/>
                <a:ext cx="288" cy="288"/>
                <a:chOff x="0" y="0"/>
                <a:chExt cx="288" cy="288"/>
              </a:xfrm>
            </p:grpSpPr>
            <p:sp>
              <p:nvSpPr>
                <p:cNvPr id="23610" name="Oval 58">
                  <a:extLst>
                    <a:ext uri="{FF2B5EF4-FFF2-40B4-BE49-F238E27FC236}">
                      <a16:creationId xmlns:a16="http://schemas.microsoft.com/office/drawing/2014/main" id="{AD4D4378-7ECE-4023-99BC-A8D87ED93154}"/>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3611" name="Line 59">
                  <a:extLst>
                    <a:ext uri="{FF2B5EF4-FFF2-40B4-BE49-F238E27FC236}">
                      <a16:creationId xmlns:a16="http://schemas.microsoft.com/office/drawing/2014/main" id="{F100FBFE-E274-4E10-A50C-A23955551347}"/>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612" name="Line 60">
                <a:extLst>
                  <a:ext uri="{FF2B5EF4-FFF2-40B4-BE49-F238E27FC236}">
                    <a16:creationId xmlns:a16="http://schemas.microsoft.com/office/drawing/2014/main" id="{76952690-824A-4CA6-BE74-84DA6837C6D9}"/>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613" name="Group 61">
              <a:extLst>
                <a:ext uri="{FF2B5EF4-FFF2-40B4-BE49-F238E27FC236}">
                  <a16:creationId xmlns:a16="http://schemas.microsoft.com/office/drawing/2014/main" id="{37BF2E12-6D3E-49AD-8729-8D90B0BBC074}"/>
                </a:ext>
              </a:extLst>
            </p:cNvPr>
            <p:cNvGrpSpPr>
              <a:grpSpLocks/>
            </p:cNvGrpSpPr>
            <p:nvPr/>
          </p:nvGrpSpPr>
          <p:grpSpPr bwMode="auto">
            <a:xfrm>
              <a:off x="144" y="1191"/>
              <a:ext cx="288" cy="288"/>
              <a:chOff x="0" y="0"/>
              <a:chExt cx="288" cy="288"/>
            </a:xfrm>
          </p:grpSpPr>
          <p:sp>
            <p:nvSpPr>
              <p:cNvPr id="23614" name="Oval 62">
                <a:extLst>
                  <a:ext uri="{FF2B5EF4-FFF2-40B4-BE49-F238E27FC236}">
                    <a16:creationId xmlns:a16="http://schemas.microsoft.com/office/drawing/2014/main" id="{03AF67E3-DB97-42B4-A6EE-1D36F76A2FF0}"/>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3615" name="Line 63">
                <a:extLst>
                  <a:ext uri="{FF2B5EF4-FFF2-40B4-BE49-F238E27FC236}">
                    <a16:creationId xmlns:a16="http://schemas.microsoft.com/office/drawing/2014/main" id="{A119720F-8E52-444E-82A7-0DC4468BF56D}"/>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616" name="Group 64">
              <a:extLst>
                <a:ext uri="{FF2B5EF4-FFF2-40B4-BE49-F238E27FC236}">
                  <a16:creationId xmlns:a16="http://schemas.microsoft.com/office/drawing/2014/main" id="{969A817F-D273-4D5E-8960-2D5E2A3F105F}"/>
                </a:ext>
              </a:extLst>
            </p:cNvPr>
            <p:cNvGrpSpPr>
              <a:grpSpLocks/>
            </p:cNvGrpSpPr>
            <p:nvPr/>
          </p:nvGrpSpPr>
          <p:grpSpPr bwMode="auto">
            <a:xfrm>
              <a:off x="576" y="1191"/>
              <a:ext cx="288" cy="288"/>
              <a:chOff x="0" y="0"/>
              <a:chExt cx="288" cy="288"/>
            </a:xfrm>
          </p:grpSpPr>
          <p:sp>
            <p:nvSpPr>
              <p:cNvPr id="23617" name="Oval 65">
                <a:extLst>
                  <a:ext uri="{FF2B5EF4-FFF2-40B4-BE49-F238E27FC236}">
                    <a16:creationId xmlns:a16="http://schemas.microsoft.com/office/drawing/2014/main" id="{C8CB3179-F91A-4B17-89DC-3FF37041768D}"/>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3618" name="Line 66">
                <a:extLst>
                  <a:ext uri="{FF2B5EF4-FFF2-40B4-BE49-F238E27FC236}">
                    <a16:creationId xmlns:a16="http://schemas.microsoft.com/office/drawing/2014/main" id="{3C0F7873-3165-4494-8476-D6D8823E51AF}"/>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619" name="Rectangle 67">
              <a:extLst>
                <a:ext uri="{FF2B5EF4-FFF2-40B4-BE49-F238E27FC236}">
                  <a16:creationId xmlns:a16="http://schemas.microsoft.com/office/drawing/2014/main" id="{9819B11F-5C76-4BDD-8D91-405F239FE00A}"/>
                </a:ext>
              </a:extLst>
            </p:cNvPr>
            <p:cNvSpPr>
              <a:spLocks noChangeArrowheads="1"/>
            </p:cNvSpPr>
            <p:nvPr/>
          </p:nvSpPr>
          <p:spPr bwMode="auto">
            <a:xfrm>
              <a:off x="0" y="327"/>
              <a:ext cx="3600" cy="129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620" name="Text Box 68">
              <a:extLst>
                <a:ext uri="{FF2B5EF4-FFF2-40B4-BE49-F238E27FC236}">
                  <a16:creationId xmlns:a16="http://schemas.microsoft.com/office/drawing/2014/main" id="{81BB8762-A26B-4785-B9AB-3FD251475F55}"/>
                </a:ext>
              </a:extLst>
            </p:cNvPr>
            <p:cNvSpPr txBox="1">
              <a:spLocks noChangeArrowheads="1"/>
            </p:cNvSpPr>
            <p:nvPr/>
          </p:nvSpPr>
          <p:spPr bwMode="auto">
            <a:xfrm>
              <a:off x="624" y="39"/>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t>P</a:t>
              </a:r>
            </a:p>
          </p:txBody>
        </p:sp>
        <p:sp>
          <p:nvSpPr>
            <p:cNvPr id="23621" name="Text Box 69">
              <a:extLst>
                <a:ext uri="{FF2B5EF4-FFF2-40B4-BE49-F238E27FC236}">
                  <a16:creationId xmlns:a16="http://schemas.microsoft.com/office/drawing/2014/main" id="{1EAC7C8B-97D5-4A1D-9660-E0A45ED242CA}"/>
                </a:ext>
              </a:extLst>
            </p:cNvPr>
            <p:cNvSpPr txBox="1">
              <a:spLocks noChangeArrowheads="1"/>
            </p:cNvSpPr>
            <p:nvPr/>
          </p:nvSpPr>
          <p:spPr bwMode="auto">
            <a:xfrm>
              <a:off x="2736" y="0"/>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t>N</a:t>
              </a:r>
            </a:p>
          </p:txBody>
        </p:sp>
        <p:sp>
          <p:nvSpPr>
            <p:cNvPr id="23622" name="Oval 70">
              <a:extLst>
                <a:ext uri="{FF2B5EF4-FFF2-40B4-BE49-F238E27FC236}">
                  <a16:creationId xmlns:a16="http://schemas.microsoft.com/office/drawing/2014/main" id="{0AE3584E-0A67-44F6-A3F0-5E87BA9D91BC}"/>
                </a:ext>
              </a:extLst>
            </p:cNvPr>
            <p:cNvSpPr>
              <a:spLocks noChangeArrowheads="1"/>
            </p:cNvSpPr>
            <p:nvPr/>
          </p:nvSpPr>
          <p:spPr bwMode="auto">
            <a:xfrm>
              <a:off x="3408" y="768"/>
              <a:ext cx="96" cy="96"/>
            </a:xfrm>
            <a:prstGeom prst="ellipse">
              <a:avLst/>
            </a:prstGeom>
            <a:solidFill>
              <a:schemeClr val="tx1"/>
            </a:solidFill>
            <a:ln w="28575">
              <a:solidFill>
                <a:schemeClr val="tx1"/>
              </a:solidFill>
              <a:round/>
              <a:headEnd/>
              <a:tailEnd/>
            </a:ln>
          </p:spPr>
          <p:txBody>
            <a:bodyPr wrap="none" anchor="ctr"/>
            <a:lstStyle/>
            <a:p>
              <a:endParaRPr lang="zh-CN" altLang="en-US"/>
            </a:p>
          </p:txBody>
        </p:sp>
        <p:grpSp>
          <p:nvGrpSpPr>
            <p:cNvPr id="23623" name="Group 71">
              <a:extLst>
                <a:ext uri="{FF2B5EF4-FFF2-40B4-BE49-F238E27FC236}">
                  <a16:creationId xmlns:a16="http://schemas.microsoft.com/office/drawing/2014/main" id="{D8544479-2FDC-4397-A5A7-789DD0BCD62D}"/>
                </a:ext>
              </a:extLst>
            </p:cNvPr>
            <p:cNvGrpSpPr>
              <a:grpSpLocks/>
            </p:cNvGrpSpPr>
            <p:nvPr/>
          </p:nvGrpSpPr>
          <p:grpSpPr bwMode="auto">
            <a:xfrm>
              <a:off x="1488" y="432"/>
              <a:ext cx="288" cy="288"/>
              <a:chOff x="0" y="0"/>
              <a:chExt cx="288" cy="288"/>
            </a:xfrm>
          </p:grpSpPr>
          <p:sp>
            <p:nvSpPr>
              <p:cNvPr id="23624" name="Oval 72">
                <a:extLst>
                  <a:ext uri="{FF2B5EF4-FFF2-40B4-BE49-F238E27FC236}">
                    <a16:creationId xmlns:a16="http://schemas.microsoft.com/office/drawing/2014/main" id="{8DCEBA30-A15C-44CD-8F67-C4E04274F612}"/>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3625" name="Line 73">
                <a:extLst>
                  <a:ext uri="{FF2B5EF4-FFF2-40B4-BE49-F238E27FC236}">
                    <a16:creationId xmlns:a16="http://schemas.microsoft.com/office/drawing/2014/main" id="{4D7D501E-FE8B-41A5-BAC0-F73C4D641607}"/>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626" name="Group 74">
              <a:extLst>
                <a:ext uri="{FF2B5EF4-FFF2-40B4-BE49-F238E27FC236}">
                  <a16:creationId xmlns:a16="http://schemas.microsoft.com/office/drawing/2014/main" id="{1998F0D2-F3F2-4455-AB51-47FF809FB316}"/>
                </a:ext>
              </a:extLst>
            </p:cNvPr>
            <p:cNvGrpSpPr>
              <a:grpSpLocks/>
            </p:cNvGrpSpPr>
            <p:nvPr/>
          </p:nvGrpSpPr>
          <p:grpSpPr bwMode="auto">
            <a:xfrm>
              <a:off x="1056" y="432"/>
              <a:ext cx="288" cy="288"/>
              <a:chOff x="0" y="0"/>
              <a:chExt cx="288" cy="288"/>
            </a:xfrm>
          </p:grpSpPr>
          <p:sp>
            <p:nvSpPr>
              <p:cNvPr id="23627" name="Oval 75">
                <a:extLst>
                  <a:ext uri="{FF2B5EF4-FFF2-40B4-BE49-F238E27FC236}">
                    <a16:creationId xmlns:a16="http://schemas.microsoft.com/office/drawing/2014/main" id="{8CED3559-5FD1-4016-A393-411CB1C43AD9}"/>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3628" name="Line 76">
                <a:extLst>
                  <a:ext uri="{FF2B5EF4-FFF2-40B4-BE49-F238E27FC236}">
                    <a16:creationId xmlns:a16="http://schemas.microsoft.com/office/drawing/2014/main" id="{73ADB8B7-8812-46BC-AAAA-95FCCE15C817}"/>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629" name="Group 77">
              <a:extLst>
                <a:ext uri="{FF2B5EF4-FFF2-40B4-BE49-F238E27FC236}">
                  <a16:creationId xmlns:a16="http://schemas.microsoft.com/office/drawing/2014/main" id="{3CA203AC-4037-4A19-82D0-41D4BCB5984D}"/>
                </a:ext>
              </a:extLst>
            </p:cNvPr>
            <p:cNvGrpSpPr>
              <a:grpSpLocks/>
            </p:cNvGrpSpPr>
            <p:nvPr/>
          </p:nvGrpSpPr>
          <p:grpSpPr bwMode="auto">
            <a:xfrm>
              <a:off x="1056" y="816"/>
              <a:ext cx="288" cy="288"/>
              <a:chOff x="0" y="0"/>
              <a:chExt cx="288" cy="288"/>
            </a:xfrm>
          </p:grpSpPr>
          <p:sp>
            <p:nvSpPr>
              <p:cNvPr id="23630" name="Oval 78">
                <a:extLst>
                  <a:ext uri="{FF2B5EF4-FFF2-40B4-BE49-F238E27FC236}">
                    <a16:creationId xmlns:a16="http://schemas.microsoft.com/office/drawing/2014/main" id="{1C0179E8-1851-428E-AA51-777BEA2CBF1C}"/>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3631" name="Line 79">
                <a:extLst>
                  <a:ext uri="{FF2B5EF4-FFF2-40B4-BE49-F238E27FC236}">
                    <a16:creationId xmlns:a16="http://schemas.microsoft.com/office/drawing/2014/main" id="{F4F8A5C8-354B-4D80-85DB-3BFC22276036}"/>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632" name="Group 80">
              <a:extLst>
                <a:ext uri="{FF2B5EF4-FFF2-40B4-BE49-F238E27FC236}">
                  <a16:creationId xmlns:a16="http://schemas.microsoft.com/office/drawing/2014/main" id="{22214555-294D-4827-9770-445FA4FBEB85}"/>
                </a:ext>
              </a:extLst>
            </p:cNvPr>
            <p:cNvGrpSpPr>
              <a:grpSpLocks/>
            </p:cNvGrpSpPr>
            <p:nvPr/>
          </p:nvGrpSpPr>
          <p:grpSpPr bwMode="auto">
            <a:xfrm>
              <a:off x="1488" y="807"/>
              <a:ext cx="288" cy="288"/>
              <a:chOff x="0" y="0"/>
              <a:chExt cx="288" cy="288"/>
            </a:xfrm>
          </p:grpSpPr>
          <p:sp>
            <p:nvSpPr>
              <p:cNvPr id="23633" name="Oval 81">
                <a:extLst>
                  <a:ext uri="{FF2B5EF4-FFF2-40B4-BE49-F238E27FC236}">
                    <a16:creationId xmlns:a16="http://schemas.microsoft.com/office/drawing/2014/main" id="{A872DBB0-2933-4157-8A73-C4F27EE5D010}"/>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3634" name="Line 82">
                <a:extLst>
                  <a:ext uri="{FF2B5EF4-FFF2-40B4-BE49-F238E27FC236}">
                    <a16:creationId xmlns:a16="http://schemas.microsoft.com/office/drawing/2014/main" id="{F7690CB7-38B4-4A7B-AB43-81F086A23C8E}"/>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635" name="Group 83">
              <a:extLst>
                <a:ext uri="{FF2B5EF4-FFF2-40B4-BE49-F238E27FC236}">
                  <a16:creationId xmlns:a16="http://schemas.microsoft.com/office/drawing/2014/main" id="{183822E2-8C1B-4FCC-9E6E-150DC5CB8971}"/>
                </a:ext>
              </a:extLst>
            </p:cNvPr>
            <p:cNvGrpSpPr>
              <a:grpSpLocks/>
            </p:cNvGrpSpPr>
            <p:nvPr/>
          </p:nvGrpSpPr>
          <p:grpSpPr bwMode="auto">
            <a:xfrm>
              <a:off x="1056" y="1200"/>
              <a:ext cx="288" cy="288"/>
              <a:chOff x="0" y="0"/>
              <a:chExt cx="288" cy="288"/>
            </a:xfrm>
          </p:grpSpPr>
          <p:sp>
            <p:nvSpPr>
              <p:cNvPr id="23636" name="Oval 84">
                <a:extLst>
                  <a:ext uri="{FF2B5EF4-FFF2-40B4-BE49-F238E27FC236}">
                    <a16:creationId xmlns:a16="http://schemas.microsoft.com/office/drawing/2014/main" id="{3A2FC6C7-26F9-4492-A7C0-E7F37F4CC4A9}"/>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3637" name="Line 85">
                <a:extLst>
                  <a:ext uri="{FF2B5EF4-FFF2-40B4-BE49-F238E27FC236}">
                    <a16:creationId xmlns:a16="http://schemas.microsoft.com/office/drawing/2014/main" id="{DCF6A96F-7D40-4DE6-9F85-B8EC8537A2D5}"/>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638" name="Group 86">
              <a:extLst>
                <a:ext uri="{FF2B5EF4-FFF2-40B4-BE49-F238E27FC236}">
                  <a16:creationId xmlns:a16="http://schemas.microsoft.com/office/drawing/2014/main" id="{A2615E96-8CD7-48FB-8330-28599876648E}"/>
                </a:ext>
              </a:extLst>
            </p:cNvPr>
            <p:cNvGrpSpPr>
              <a:grpSpLocks/>
            </p:cNvGrpSpPr>
            <p:nvPr/>
          </p:nvGrpSpPr>
          <p:grpSpPr bwMode="auto">
            <a:xfrm>
              <a:off x="1488" y="1200"/>
              <a:ext cx="288" cy="288"/>
              <a:chOff x="0" y="0"/>
              <a:chExt cx="288" cy="288"/>
            </a:xfrm>
          </p:grpSpPr>
          <p:sp>
            <p:nvSpPr>
              <p:cNvPr id="23639" name="Oval 87">
                <a:extLst>
                  <a:ext uri="{FF2B5EF4-FFF2-40B4-BE49-F238E27FC236}">
                    <a16:creationId xmlns:a16="http://schemas.microsoft.com/office/drawing/2014/main" id="{D6AD053A-0F83-4187-8B6E-04D284B819AB}"/>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3640" name="Line 88">
                <a:extLst>
                  <a:ext uri="{FF2B5EF4-FFF2-40B4-BE49-F238E27FC236}">
                    <a16:creationId xmlns:a16="http://schemas.microsoft.com/office/drawing/2014/main" id="{40194278-FFCF-4107-A9D3-F4BA5A334DC5}"/>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641" name="Group 89">
              <a:extLst>
                <a:ext uri="{FF2B5EF4-FFF2-40B4-BE49-F238E27FC236}">
                  <a16:creationId xmlns:a16="http://schemas.microsoft.com/office/drawing/2014/main" id="{DAC3D185-51B1-49B5-99B0-C86C9399AEE9}"/>
                </a:ext>
              </a:extLst>
            </p:cNvPr>
            <p:cNvGrpSpPr>
              <a:grpSpLocks/>
            </p:cNvGrpSpPr>
            <p:nvPr/>
          </p:nvGrpSpPr>
          <p:grpSpPr bwMode="auto">
            <a:xfrm>
              <a:off x="1872" y="432"/>
              <a:ext cx="288" cy="288"/>
              <a:chOff x="0" y="0"/>
              <a:chExt cx="288" cy="288"/>
            </a:xfrm>
          </p:grpSpPr>
          <p:grpSp>
            <p:nvGrpSpPr>
              <p:cNvPr id="23642" name="Group 90">
                <a:extLst>
                  <a:ext uri="{FF2B5EF4-FFF2-40B4-BE49-F238E27FC236}">
                    <a16:creationId xmlns:a16="http://schemas.microsoft.com/office/drawing/2014/main" id="{C6D25AB0-E1C4-45CE-9CF8-D3A5BC0E50F3}"/>
                  </a:ext>
                </a:extLst>
              </p:cNvPr>
              <p:cNvGrpSpPr>
                <a:grpSpLocks/>
              </p:cNvGrpSpPr>
              <p:nvPr/>
            </p:nvGrpSpPr>
            <p:grpSpPr bwMode="auto">
              <a:xfrm>
                <a:off x="0" y="0"/>
                <a:ext cx="288" cy="288"/>
                <a:chOff x="0" y="0"/>
                <a:chExt cx="288" cy="288"/>
              </a:xfrm>
            </p:grpSpPr>
            <p:sp>
              <p:nvSpPr>
                <p:cNvPr id="23643" name="Oval 91">
                  <a:extLst>
                    <a:ext uri="{FF2B5EF4-FFF2-40B4-BE49-F238E27FC236}">
                      <a16:creationId xmlns:a16="http://schemas.microsoft.com/office/drawing/2014/main" id="{CB4F2DDE-D78D-43E4-874E-ED59A1F0AAB9}"/>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3644" name="Line 92">
                  <a:extLst>
                    <a:ext uri="{FF2B5EF4-FFF2-40B4-BE49-F238E27FC236}">
                      <a16:creationId xmlns:a16="http://schemas.microsoft.com/office/drawing/2014/main" id="{5C736D7B-9C3F-4023-90E7-B86D29534B47}"/>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645" name="Line 93">
                <a:extLst>
                  <a:ext uri="{FF2B5EF4-FFF2-40B4-BE49-F238E27FC236}">
                    <a16:creationId xmlns:a16="http://schemas.microsoft.com/office/drawing/2014/main" id="{86C48C8A-2BF1-4D81-B81D-02D3297A4840}"/>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646" name="Group 94">
              <a:extLst>
                <a:ext uri="{FF2B5EF4-FFF2-40B4-BE49-F238E27FC236}">
                  <a16:creationId xmlns:a16="http://schemas.microsoft.com/office/drawing/2014/main" id="{BA005561-CF2E-4965-ADC0-6ADE2D58C9F2}"/>
                </a:ext>
              </a:extLst>
            </p:cNvPr>
            <p:cNvGrpSpPr>
              <a:grpSpLocks/>
            </p:cNvGrpSpPr>
            <p:nvPr/>
          </p:nvGrpSpPr>
          <p:grpSpPr bwMode="auto">
            <a:xfrm>
              <a:off x="2256" y="432"/>
              <a:ext cx="288" cy="288"/>
              <a:chOff x="0" y="0"/>
              <a:chExt cx="288" cy="288"/>
            </a:xfrm>
          </p:grpSpPr>
          <p:grpSp>
            <p:nvGrpSpPr>
              <p:cNvPr id="23647" name="Group 95">
                <a:extLst>
                  <a:ext uri="{FF2B5EF4-FFF2-40B4-BE49-F238E27FC236}">
                    <a16:creationId xmlns:a16="http://schemas.microsoft.com/office/drawing/2014/main" id="{02244A25-739C-44C4-BBB8-8046D61ABEED}"/>
                  </a:ext>
                </a:extLst>
              </p:cNvPr>
              <p:cNvGrpSpPr>
                <a:grpSpLocks/>
              </p:cNvGrpSpPr>
              <p:nvPr/>
            </p:nvGrpSpPr>
            <p:grpSpPr bwMode="auto">
              <a:xfrm>
                <a:off x="0" y="0"/>
                <a:ext cx="288" cy="288"/>
                <a:chOff x="0" y="0"/>
                <a:chExt cx="288" cy="288"/>
              </a:xfrm>
            </p:grpSpPr>
            <p:sp>
              <p:nvSpPr>
                <p:cNvPr id="23648" name="Oval 96">
                  <a:extLst>
                    <a:ext uri="{FF2B5EF4-FFF2-40B4-BE49-F238E27FC236}">
                      <a16:creationId xmlns:a16="http://schemas.microsoft.com/office/drawing/2014/main" id="{69A9898A-437B-4B6C-AE6D-BBFBA1F1D6E0}"/>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3649" name="Line 97">
                  <a:extLst>
                    <a:ext uri="{FF2B5EF4-FFF2-40B4-BE49-F238E27FC236}">
                      <a16:creationId xmlns:a16="http://schemas.microsoft.com/office/drawing/2014/main" id="{562A11D9-79FB-4055-9C18-7F174F9F346F}"/>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650" name="Line 98">
                <a:extLst>
                  <a:ext uri="{FF2B5EF4-FFF2-40B4-BE49-F238E27FC236}">
                    <a16:creationId xmlns:a16="http://schemas.microsoft.com/office/drawing/2014/main" id="{306C2D01-A735-4C9F-8F49-1C21DE8E8269}"/>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651" name="Group 99">
              <a:extLst>
                <a:ext uri="{FF2B5EF4-FFF2-40B4-BE49-F238E27FC236}">
                  <a16:creationId xmlns:a16="http://schemas.microsoft.com/office/drawing/2014/main" id="{B397F01A-CE08-44E3-9F6B-844473DB9A80}"/>
                </a:ext>
              </a:extLst>
            </p:cNvPr>
            <p:cNvGrpSpPr>
              <a:grpSpLocks/>
            </p:cNvGrpSpPr>
            <p:nvPr/>
          </p:nvGrpSpPr>
          <p:grpSpPr bwMode="auto">
            <a:xfrm>
              <a:off x="1872" y="816"/>
              <a:ext cx="288" cy="288"/>
              <a:chOff x="0" y="0"/>
              <a:chExt cx="288" cy="288"/>
            </a:xfrm>
          </p:grpSpPr>
          <p:grpSp>
            <p:nvGrpSpPr>
              <p:cNvPr id="23652" name="Group 100">
                <a:extLst>
                  <a:ext uri="{FF2B5EF4-FFF2-40B4-BE49-F238E27FC236}">
                    <a16:creationId xmlns:a16="http://schemas.microsoft.com/office/drawing/2014/main" id="{8E23587E-2419-46D2-9554-C741956AC0DD}"/>
                  </a:ext>
                </a:extLst>
              </p:cNvPr>
              <p:cNvGrpSpPr>
                <a:grpSpLocks/>
              </p:cNvGrpSpPr>
              <p:nvPr/>
            </p:nvGrpSpPr>
            <p:grpSpPr bwMode="auto">
              <a:xfrm>
                <a:off x="0" y="0"/>
                <a:ext cx="288" cy="288"/>
                <a:chOff x="0" y="0"/>
                <a:chExt cx="288" cy="288"/>
              </a:xfrm>
            </p:grpSpPr>
            <p:sp>
              <p:nvSpPr>
                <p:cNvPr id="23653" name="Oval 101">
                  <a:extLst>
                    <a:ext uri="{FF2B5EF4-FFF2-40B4-BE49-F238E27FC236}">
                      <a16:creationId xmlns:a16="http://schemas.microsoft.com/office/drawing/2014/main" id="{6267D793-6C6E-4D1C-9718-5F5510094EC8}"/>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3654" name="Line 102">
                  <a:extLst>
                    <a:ext uri="{FF2B5EF4-FFF2-40B4-BE49-F238E27FC236}">
                      <a16:creationId xmlns:a16="http://schemas.microsoft.com/office/drawing/2014/main" id="{9D56DF57-F73B-47AD-827E-159EECFCEA53}"/>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655" name="Line 103">
                <a:extLst>
                  <a:ext uri="{FF2B5EF4-FFF2-40B4-BE49-F238E27FC236}">
                    <a16:creationId xmlns:a16="http://schemas.microsoft.com/office/drawing/2014/main" id="{5666D77E-DEFD-4DDF-B171-504EEC678EB1}"/>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656" name="Group 104">
              <a:extLst>
                <a:ext uri="{FF2B5EF4-FFF2-40B4-BE49-F238E27FC236}">
                  <a16:creationId xmlns:a16="http://schemas.microsoft.com/office/drawing/2014/main" id="{22C60362-B723-4D95-9F7F-E1BF39FD0D8D}"/>
                </a:ext>
              </a:extLst>
            </p:cNvPr>
            <p:cNvGrpSpPr>
              <a:grpSpLocks/>
            </p:cNvGrpSpPr>
            <p:nvPr/>
          </p:nvGrpSpPr>
          <p:grpSpPr bwMode="auto">
            <a:xfrm>
              <a:off x="2256" y="816"/>
              <a:ext cx="288" cy="288"/>
              <a:chOff x="0" y="0"/>
              <a:chExt cx="288" cy="288"/>
            </a:xfrm>
          </p:grpSpPr>
          <p:grpSp>
            <p:nvGrpSpPr>
              <p:cNvPr id="23657" name="Group 105">
                <a:extLst>
                  <a:ext uri="{FF2B5EF4-FFF2-40B4-BE49-F238E27FC236}">
                    <a16:creationId xmlns:a16="http://schemas.microsoft.com/office/drawing/2014/main" id="{CB320310-A764-4F78-A1A7-F6DF78836EF5}"/>
                  </a:ext>
                </a:extLst>
              </p:cNvPr>
              <p:cNvGrpSpPr>
                <a:grpSpLocks/>
              </p:cNvGrpSpPr>
              <p:nvPr/>
            </p:nvGrpSpPr>
            <p:grpSpPr bwMode="auto">
              <a:xfrm>
                <a:off x="0" y="0"/>
                <a:ext cx="288" cy="288"/>
                <a:chOff x="0" y="0"/>
                <a:chExt cx="288" cy="288"/>
              </a:xfrm>
            </p:grpSpPr>
            <p:sp>
              <p:nvSpPr>
                <p:cNvPr id="23658" name="Oval 106">
                  <a:extLst>
                    <a:ext uri="{FF2B5EF4-FFF2-40B4-BE49-F238E27FC236}">
                      <a16:creationId xmlns:a16="http://schemas.microsoft.com/office/drawing/2014/main" id="{26EAEDB2-F771-4F2E-A81F-AF7744C3F19C}"/>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3659" name="Line 107">
                  <a:extLst>
                    <a:ext uri="{FF2B5EF4-FFF2-40B4-BE49-F238E27FC236}">
                      <a16:creationId xmlns:a16="http://schemas.microsoft.com/office/drawing/2014/main" id="{2441E0C4-C263-4A33-B3A0-FC6ECA0EE1D6}"/>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660" name="Line 108">
                <a:extLst>
                  <a:ext uri="{FF2B5EF4-FFF2-40B4-BE49-F238E27FC236}">
                    <a16:creationId xmlns:a16="http://schemas.microsoft.com/office/drawing/2014/main" id="{A0B60330-A3F6-4733-B155-58CB291AD458}"/>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661" name="Group 109">
              <a:extLst>
                <a:ext uri="{FF2B5EF4-FFF2-40B4-BE49-F238E27FC236}">
                  <a16:creationId xmlns:a16="http://schemas.microsoft.com/office/drawing/2014/main" id="{B33B1167-1B81-4415-B990-772C995D4A16}"/>
                </a:ext>
              </a:extLst>
            </p:cNvPr>
            <p:cNvGrpSpPr>
              <a:grpSpLocks/>
            </p:cNvGrpSpPr>
            <p:nvPr/>
          </p:nvGrpSpPr>
          <p:grpSpPr bwMode="auto">
            <a:xfrm>
              <a:off x="2256" y="1200"/>
              <a:ext cx="288" cy="288"/>
              <a:chOff x="0" y="0"/>
              <a:chExt cx="288" cy="288"/>
            </a:xfrm>
          </p:grpSpPr>
          <p:grpSp>
            <p:nvGrpSpPr>
              <p:cNvPr id="23662" name="Group 110">
                <a:extLst>
                  <a:ext uri="{FF2B5EF4-FFF2-40B4-BE49-F238E27FC236}">
                    <a16:creationId xmlns:a16="http://schemas.microsoft.com/office/drawing/2014/main" id="{912F4698-1132-4154-BEBF-D6E63D389F56}"/>
                  </a:ext>
                </a:extLst>
              </p:cNvPr>
              <p:cNvGrpSpPr>
                <a:grpSpLocks/>
              </p:cNvGrpSpPr>
              <p:nvPr/>
            </p:nvGrpSpPr>
            <p:grpSpPr bwMode="auto">
              <a:xfrm>
                <a:off x="0" y="0"/>
                <a:ext cx="288" cy="288"/>
                <a:chOff x="0" y="0"/>
                <a:chExt cx="288" cy="288"/>
              </a:xfrm>
            </p:grpSpPr>
            <p:sp>
              <p:nvSpPr>
                <p:cNvPr id="23663" name="Oval 111">
                  <a:extLst>
                    <a:ext uri="{FF2B5EF4-FFF2-40B4-BE49-F238E27FC236}">
                      <a16:creationId xmlns:a16="http://schemas.microsoft.com/office/drawing/2014/main" id="{F7C658E0-1BAD-40D8-801E-6897442AECDD}"/>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3664" name="Line 112">
                  <a:extLst>
                    <a:ext uri="{FF2B5EF4-FFF2-40B4-BE49-F238E27FC236}">
                      <a16:creationId xmlns:a16="http://schemas.microsoft.com/office/drawing/2014/main" id="{C3A2325A-F77A-4465-A48E-00B2AE147780}"/>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665" name="Line 113">
                <a:extLst>
                  <a:ext uri="{FF2B5EF4-FFF2-40B4-BE49-F238E27FC236}">
                    <a16:creationId xmlns:a16="http://schemas.microsoft.com/office/drawing/2014/main" id="{3BADC6FC-0F11-405B-9284-F1D0C3F40556}"/>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666" name="Group 114">
              <a:extLst>
                <a:ext uri="{FF2B5EF4-FFF2-40B4-BE49-F238E27FC236}">
                  <a16:creationId xmlns:a16="http://schemas.microsoft.com/office/drawing/2014/main" id="{DA656A0F-ABE7-46B1-BB9D-AE76A1D4A8B4}"/>
                </a:ext>
              </a:extLst>
            </p:cNvPr>
            <p:cNvGrpSpPr>
              <a:grpSpLocks/>
            </p:cNvGrpSpPr>
            <p:nvPr/>
          </p:nvGrpSpPr>
          <p:grpSpPr bwMode="auto">
            <a:xfrm>
              <a:off x="1872" y="1200"/>
              <a:ext cx="288" cy="288"/>
              <a:chOff x="0" y="0"/>
              <a:chExt cx="288" cy="288"/>
            </a:xfrm>
          </p:grpSpPr>
          <p:grpSp>
            <p:nvGrpSpPr>
              <p:cNvPr id="23667" name="Group 115">
                <a:extLst>
                  <a:ext uri="{FF2B5EF4-FFF2-40B4-BE49-F238E27FC236}">
                    <a16:creationId xmlns:a16="http://schemas.microsoft.com/office/drawing/2014/main" id="{28917B4E-A580-4257-A5CD-9D1806FDC457}"/>
                  </a:ext>
                </a:extLst>
              </p:cNvPr>
              <p:cNvGrpSpPr>
                <a:grpSpLocks/>
              </p:cNvGrpSpPr>
              <p:nvPr/>
            </p:nvGrpSpPr>
            <p:grpSpPr bwMode="auto">
              <a:xfrm>
                <a:off x="0" y="0"/>
                <a:ext cx="288" cy="288"/>
                <a:chOff x="0" y="0"/>
                <a:chExt cx="288" cy="288"/>
              </a:xfrm>
            </p:grpSpPr>
            <p:sp>
              <p:nvSpPr>
                <p:cNvPr id="23668" name="Oval 116">
                  <a:extLst>
                    <a:ext uri="{FF2B5EF4-FFF2-40B4-BE49-F238E27FC236}">
                      <a16:creationId xmlns:a16="http://schemas.microsoft.com/office/drawing/2014/main" id="{4335BAE8-3367-4814-A767-959B68FDD51D}"/>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3669" name="Line 117">
                  <a:extLst>
                    <a:ext uri="{FF2B5EF4-FFF2-40B4-BE49-F238E27FC236}">
                      <a16:creationId xmlns:a16="http://schemas.microsoft.com/office/drawing/2014/main" id="{456D423A-7578-4CD0-82C4-36BEB6310EDC}"/>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670" name="Line 118">
                <a:extLst>
                  <a:ext uri="{FF2B5EF4-FFF2-40B4-BE49-F238E27FC236}">
                    <a16:creationId xmlns:a16="http://schemas.microsoft.com/office/drawing/2014/main" id="{C5C471DE-FA30-43B0-AC97-E8B204148B9A}"/>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3671" name="Group 119">
            <a:extLst>
              <a:ext uri="{FF2B5EF4-FFF2-40B4-BE49-F238E27FC236}">
                <a16:creationId xmlns:a16="http://schemas.microsoft.com/office/drawing/2014/main" id="{240D0EBA-7BC6-492A-BEFF-8010494316AF}"/>
              </a:ext>
            </a:extLst>
          </p:cNvPr>
          <p:cNvGrpSpPr>
            <a:grpSpLocks/>
          </p:cNvGrpSpPr>
          <p:nvPr/>
        </p:nvGrpSpPr>
        <p:grpSpPr bwMode="auto">
          <a:xfrm>
            <a:off x="4724400" y="3505200"/>
            <a:ext cx="2514600" cy="2057400"/>
            <a:chOff x="0" y="0"/>
            <a:chExt cx="1584" cy="1296"/>
          </a:xfrm>
        </p:grpSpPr>
        <p:sp>
          <p:nvSpPr>
            <p:cNvPr id="23672" name="Rectangle 120">
              <a:extLst>
                <a:ext uri="{FF2B5EF4-FFF2-40B4-BE49-F238E27FC236}">
                  <a16:creationId xmlns:a16="http://schemas.microsoft.com/office/drawing/2014/main" id="{8DD519D0-266C-47A1-9095-0E20AF65F06E}"/>
                </a:ext>
              </a:extLst>
            </p:cNvPr>
            <p:cNvSpPr>
              <a:spLocks noChangeArrowheads="1"/>
            </p:cNvSpPr>
            <p:nvPr/>
          </p:nvSpPr>
          <p:spPr bwMode="auto">
            <a:xfrm>
              <a:off x="0" y="0"/>
              <a:ext cx="1584" cy="124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nvGrpSpPr>
            <p:cNvPr id="23673" name="Group 121">
              <a:extLst>
                <a:ext uri="{FF2B5EF4-FFF2-40B4-BE49-F238E27FC236}">
                  <a16:creationId xmlns:a16="http://schemas.microsoft.com/office/drawing/2014/main" id="{9AC358F1-8AF0-4541-BB0E-09A600C61090}"/>
                </a:ext>
              </a:extLst>
            </p:cNvPr>
            <p:cNvGrpSpPr>
              <a:grpSpLocks/>
            </p:cNvGrpSpPr>
            <p:nvPr/>
          </p:nvGrpSpPr>
          <p:grpSpPr bwMode="auto">
            <a:xfrm>
              <a:off x="0" y="96"/>
              <a:ext cx="1584" cy="1056"/>
              <a:chOff x="0" y="0"/>
              <a:chExt cx="1584" cy="1056"/>
            </a:xfrm>
          </p:grpSpPr>
          <p:grpSp>
            <p:nvGrpSpPr>
              <p:cNvPr id="23674" name="Group 122">
                <a:extLst>
                  <a:ext uri="{FF2B5EF4-FFF2-40B4-BE49-F238E27FC236}">
                    <a16:creationId xmlns:a16="http://schemas.microsoft.com/office/drawing/2014/main" id="{64E6BBE6-3C94-4406-B9B7-2869C6A92C4A}"/>
                  </a:ext>
                </a:extLst>
              </p:cNvPr>
              <p:cNvGrpSpPr>
                <a:grpSpLocks/>
              </p:cNvGrpSpPr>
              <p:nvPr/>
            </p:nvGrpSpPr>
            <p:grpSpPr bwMode="auto">
              <a:xfrm>
                <a:off x="432" y="0"/>
                <a:ext cx="288" cy="288"/>
                <a:chOff x="0" y="0"/>
                <a:chExt cx="288" cy="288"/>
              </a:xfrm>
            </p:grpSpPr>
            <p:sp>
              <p:nvSpPr>
                <p:cNvPr id="23675" name="Oval 123">
                  <a:extLst>
                    <a:ext uri="{FF2B5EF4-FFF2-40B4-BE49-F238E27FC236}">
                      <a16:creationId xmlns:a16="http://schemas.microsoft.com/office/drawing/2014/main" id="{363A0792-09B1-4611-94D5-DF08F417647C}"/>
                    </a:ext>
                  </a:extLst>
                </p:cNvPr>
                <p:cNvSpPr>
                  <a:spLocks noChangeArrowheads="1"/>
                </p:cNvSpPr>
                <p:nvPr/>
              </p:nvSpPr>
              <p:spPr bwMode="auto">
                <a:xfrm>
                  <a:off x="0" y="0"/>
                  <a:ext cx="288" cy="288"/>
                </a:xfrm>
                <a:prstGeom prst="ellipse">
                  <a:avLst/>
                </a:prstGeom>
                <a:noFill/>
                <a:ln w="28575">
                  <a:solidFill>
                    <a:srgbClr val="0099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676" name="Line 124">
                  <a:extLst>
                    <a:ext uri="{FF2B5EF4-FFF2-40B4-BE49-F238E27FC236}">
                      <a16:creationId xmlns:a16="http://schemas.microsoft.com/office/drawing/2014/main" id="{24CBD0D6-D26F-4744-B6FB-7310C7018D9D}"/>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677" name="Group 125">
                <a:extLst>
                  <a:ext uri="{FF2B5EF4-FFF2-40B4-BE49-F238E27FC236}">
                    <a16:creationId xmlns:a16="http://schemas.microsoft.com/office/drawing/2014/main" id="{2D9344E5-3ACB-435E-9A4B-A7FB3AF7E48A}"/>
                  </a:ext>
                </a:extLst>
              </p:cNvPr>
              <p:cNvGrpSpPr>
                <a:grpSpLocks/>
              </p:cNvGrpSpPr>
              <p:nvPr/>
            </p:nvGrpSpPr>
            <p:grpSpPr bwMode="auto">
              <a:xfrm>
                <a:off x="0" y="384"/>
                <a:ext cx="288" cy="288"/>
                <a:chOff x="0" y="0"/>
                <a:chExt cx="288" cy="288"/>
              </a:xfrm>
            </p:grpSpPr>
            <p:sp>
              <p:nvSpPr>
                <p:cNvPr id="23678" name="Oval 126">
                  <a:extLst>
                    <a:ext uri="{FF2B5EF4-FFF2-40B4-BE49-F238E27FC236}">
                      <a16:creationId xmlns:a16="http://schemas.microsoft.com/office/drawing/2014/main" id="{747DCD58-18B0-4883-B8E4-E0AD9327A38C}"/>
                    </a:ext>
                  </a:extLst>
                </p:cNvPr>
                <p:cNvSpPr>
                  <a:spLocks noChangeArrowheads="1"/>
                </p:cNvSpPr>
                <p:nvPr/>
              </p:nvSpPr>
              <p:spPr bwMode="auto">
                <a:xfrm>
                  <a:off x="0" y="0"/>
                  <a:ext cx="288" cy="288"/>
                </a:xfrm>
                <a:prstGeom prst="ellipse">
                  <a:avLst/>
                </a:prstGeom>
                <a:noFill/>
                <a:ln w="28575">
                  <a:solidFill>
                    <a:srgbClr val="0099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679" name="Line 127">
                  <a:extLst>
                    <a:ext uri="{FF2B5EF4-FFF2-40B4-BE49-F238E27FC236}">
                      <a16:creationId xmlns:a16="http://schemas.microsoft.com/office/drawing/2014/main" id="{05D13A05-3A8E-422D-8F51-9B1CD40452FD}"/>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680" name="Group 128">
                <a:extLst>
                  <a:ext uri="{FF2B5EF4-FFF2-40B4-BE49-F238E27FC236}">
                    <a16:creationId xmlns:a16="http://schemas.microsoft.com/office/drawing/2014/main" id="{85ED7961-83DB-441B-A6DD-D61C9E5CFD3B}"/>
                  </a:ext>
                </a:extLst>
              </p:cNvPr>
              <p:cNvGrpSpPr>
                <a:grpSpLocks/>
              </p:cNvGrpSpPr>
              <p:nvPr/>
            </p:nvGrpSpPr>
            <p:grpSpPr bwMode="auto">
              <a:xfrm>
                <a:off x="0" y="0"/>
                <a:ext cx="288" cy="288"/>
                <a:chOff x="0" y="0"/>
                <a:chExt cx="288" cy="288"/>
              </a:xfrm>
            </p:grpSpPr>
            <p:sp>
              <p:nvSpPr>
                <p:cNvPr id="23681" name="Oval 129">
                  <a:extLst>
                    <a:ext uri="{FF2B5EF4-FFF2-40B4-BE49-F238E27FC236}">
                      <a16:creationId xmlns:a16="http://schemas.microsoft.com/office/drawing/2014/main" id="{ACFF20CF-D1BA-4C92-A71F-0C5C1BB91D58}"/>
                    </a:ext>
                  </a:extLst>
                </p:cNvPr>
                <p:cNvSpPr>
                  <a:spLocks noChangeArrowheads="1"/>
                </p:cNvSpPr>
                <p:nvPr/>
              </p:nvSpPr>
              <p:spPr bwMode="auto">
                <a:xfrm>
                  <a:off x="0" y="0"/>
                  <a:ext cx="288" cy="288"/>
                </a:xfrm>
                <a:prstGeom prst="ellipse">
                  <a:avLst/>
                </a:prstGeom>
                <a:noFill/>
                <a:ln w="28575">
                  <a:solidFill>
                    <a:srgbClr val="0099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682" name="Line 130">
                  <a:extLst>
                    <a:ext uri="{FF2B5EF4-FFF2-40B4-BE49-F238E27FC236}">
                      <a16:creationId xmlns:a16="http://schemas.microsoft.com/office/drawing/2014/main" id="{7683A1A5-D002-4740-BF31-83C6D404CBE0}"/>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683" name="Group 131">
                <a:extLst>
                  <a:ext uri="{FF2B5EF4-FFF2-40B4-BE49-F238E27FC236}">
                    <a16:creationId xmlns:a16="http://schemas.microsoft.com/office/drawing/2014/main" id="{19D3DC69-245D-437D-B519-C25564C5DDBB}"/>
                  </a:ext>
                </a:extLst>
              </p:cNvPr>
              <p:cNvGrpSpPr>
                <a:grpSpLocks/>
              </p:cNvGrpSpPr>
              <p:nvPr/>
            </p:nvGrpSpPr>
            <p:grpSpPr bwMode="auto">
              <a:xfrm>
                <a:off x="432" y="384"/>
                <a:ext cx="288" cy="288"/>
                <a:chOff x="0" y="0"/>
                <a:chExt cx="288" cy="288"/>
              </a:xfrm>
            </p:grpSpPr>
            <p:sp>
              <p:nvSpPr>
                <p:cNvPr id="23684" name="Oval 132">
                  <a:extLst>
                    <a:ext uri="{FF2B5EF4-FFF2-40B4-BE49-F238E27FC236}">
                      <a16:creationId xmlns:a16="http://schemas.microsoft.com/office/drawing/2014/main" id="{68E865A0-97E3-4184-A3EF-F24E74BB2200}"/>
                    </a:ext>
                  </a:extLst>
                </p:cNvPr>
                <p:cNvSpPr>
                  <a:spLocks noChangeArrowheads="1"/>
                </p:cNvSpPr>
                <p:nvPr/>
              </p:nvSpPr>
              <p:spPr bwMode="auto">
                <a:xfrm>
                  <a:off x="0" y="0"/>
                  <a:ext cx="288" cy="288"/>
                </a:xfrm>
                <a:prstGeom prst="ellipse">
                  <a:avLst/>
                </a:prstGeom>
                <a:noFill/>
                <a:ln w="28575">
                  <a:solidFill>
                    <a:srgbClr val="0099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685" name="Line 133">
                  <a:extLst>
                    <a:ext uri="{FF2B5EF4-FFF2-40B4-BE49-F238E27FC236}">
                      <a16:creationId xmlns:a16="http://schemas.microsoft.com/office/drawing/2014/main" id="{72A0B72D-E80B-4613-B7E9-E74528DD3595}"/>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686" name="Group 134">
                <a:extLst>
                  <a:ext uri="{FF2B5EF4-FFF2-40B4-BE49-F238E27FC236}">
                    <a16:creationId xmlns:a16="http://schemas.microsoft.com/office/drawing/2014/main" id="{62C631A9-804B-43D2-9C10-C28507D68454}"/>
                  </a:ext>
                </a:extLst>
              </p:cNvPr>
              <p:cNvGrpSpPr>
                <a:grpSpLocks/>
              </p:cNvGrpSpPr>
              <p:nvPr/>
            </p:nvGrpSpPr>
            <p:grpSpPr bwMode="auto">
              <a:xfrm>
                <a:off x="864" y="0"/>
                <a:ext cx="288" cy="288"/>
                <a:chOff x="0" y="0"/>
                <a:chExt cx="288" cy="288"/>
              </a:xfrm>
            </p:grpSpPr>
            <p:grpSp>
              <p:nvGrpSpPr>
                <p:cNvPr id="23687" name="Group 135">
                  <a:extLst>
                    <a:ext uri="{FF2B5EF4-FFF2-40B4-BE49-F238E27FC236}">
                      <a16:creationId xmlns:a16="http://schemas.microsoft.com/office/drawing/2014/main" id="{B6DACBC3-BFAD-45E3-8BDD-B728024F12F4}"/>
                    </a:ext>
                  </a:extLst>
                </p:cNvPr>
                <p:cNvGrpSpPr>
                  <a:grpSpLocks/>
                </p:cNvGrpSpPr>
                <p:nvPr/>
              </p:nvGrpSpPr>
              <p:grpSpPr bwMode="auto">
                <a:xfrm>
                  <a:off x="0" y="0"/>
                  <a:ext cx="288" cy="288"/>
                  <a:chOff x="0" y="0"/>
                  <a:chExt cx="288" cy="288"/>
                </a:xfrm>
              </p:grpSpPr>
              <p:sp>
                <p:nvSpPr>
                  <p:cNvPr id="23688" name="Oval 136">
                    <a:extLst>
                      <a:ext uri="{FF2B5EF4-FFF2-40B4-BE49-F238E27FC236}">
                        <a16:creationId xmlns:a16="http://schemas.microsoft.com/office/drawing/2014/main" id="{8414F2F2-717E-4592-A74D-392ECA390648}"/>
                      </a:ext>
                    </a:extLst>
                  </p:cNvPr>
                  <p:cNvSpPr>
                    <a:spLocks noChangeArrowheads="1"/>
                  </p:cNvSpPr>
                  <p:nvPr/>
                </p:nvSpPr>
                <p:spPr bwMode="auto">
                  <a:xfrm>
                    <a:off x="0" y="0"/>
                    <a:ext cx="288" cy="288"/>
                  </a:xfrm>
                  <a:prstGeom prst="ellipse">
                    <a:avLst/>
                  </a:pr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689" name="Line 137">
                    <a:extLst>
                      <a:ext uri="{FF2B5EF4-FFF2-40B4-BE49-F238E27FC236}">
                        <a16:creationId xmlns:a16="http://schemas.microsoft.com/office/drawing/2014/main" id="{3FBA4104-325C-43A7-A70A-17967751B0E7}"/>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690" name="Line 138">
                  <a:extLst>
                    <a:ext uri="{FF2B5EF4-FFF2-40B4-BE49-F238E27FC236}">
                      <a16:creationId xmlns:a16="http://schemas.microsoft.com/office/drawing/2014/main" id="{2DE53AF1-5444-4FC0-8896-8C10AEEA78CE}"/>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691" name="Group 139">
                <a:extLst>
                  <a:ext uri="{FF2B5EF4-FFF2-40B4-BE49-F238E27FC236}">
                    <a16:creationId xmlns:a16="http://schemas.microsoft.com/office/drawing/2014/main" id="{80C9DD4D-BE55-49C0-B42A-319D03B4BA05}"/>
                  </a:ext>
                </a:extLst>
              </p:cNvPr>
              <p:cNvGrpSpPr>
                <a:grpSpLocks/>
              </p:cNvGrpSpPr>
              <p:nvPr/>
            </p:nvGrpSpPr>
            <p:grpSpPr bwMode="auto">
              <a:xfrm>
                <a:off x="864" y="384"/>
                <a:ext cx="288" cy="288"/>
                <a:chOff x="0" y="0"/>
                <a:chExt cx="288" cy="288"/>
              </a:xfrm>
            </p:grpSpPr>
            <p:grpSp>
              <p:nvGrpSpPr>
                <p:cNvPr id="23692" name="Group 140">
                  <a:extLst>
                    <a:ext uri="{FF2B5EF4-FFF2-40B4-BE49-F238E27FC236}">
                      <a16:creationId xmlns:a16="http://schemas.microsoft.com/office/drawing/2014/main" id="{CB3FD3B0-54D1-4E2C-8F75-6EC0A5AAE3D6}"/>
                    </a:ext>
                  </a:extLst>
                </p:cNvPr>
                <p:cNvGrpSpPr>
                  <a:grpSpLocks/>
                </p:cNvGrpSpPr>
                <p:nvPr/>
              </p:nvGrpSpPr>
              <p:grpSpPr bwMode="auto">
                <a:xfrm>
                  <a:off x="0" y="0"/>
                  <a:ext cx="288" cy="288"/>
                  <a:chOff x="0" y="0"/>
                  <a:chExt cx="288" cy="288"/>
                </a:xfrm>
              </p:grpSpPr>
              <p:sp>
                <p:nvSpPr>
                  <p:cNvPr id="23693" name="Oval 141">
                    <a:extLst>
                      <a:ext uri="{FF2B5EF4-FFF2-40B4-BE49-F238E27FC236}">
                        <a16:creationId xmlns:a16="http://schemas.microsoft.com/office/drawing/2014/main" id="{3B801281-E5F6-4338-8DFA-DBA4C1F99979}"/>
                      </a:ext>
                    </a:extLst>
                  </p:cNvPr>
                  <p:cNvSpPr>
                    <a:spLocks noChangeArrowheads="1"/>
                  </p:cNvSpPr>
                  <p:nvPr/>
                </p:nvSpPr>
                <p:spPr bwMode="auto">
                  <a:xfrm>
                    <a:off x="0" y="0"/>
                    <a:ext cx="288" cy="288"/>
                  </a:xfrm>
                  <a:prstGeom prst="ellipse">
                    <a:avLst/>
                  </a:pr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694" name="Line 142">
                    <a:extLst>
                      <a:ext uri="{FF2B5EF4-FFF2-40B4-BE49-F238E27FC236}">
                        <a16:creationId xmlns:a16="http://schemas.microsoft.com/office/drawing/2014/main" id="{5C115AD2-4271-4F1E-B2C5-E9EB2969D582}"/>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695" name="Line 143">
                  <a:extLst>
                    <a:ext uri="{FF2B5EF4-FFF2-40B4-BE49-F238E27FC236}">
                      <a16:creationId xmlns:a16="http://schemas.microsoft.com/office/drawing/2014/main" id="{A7B9C198-1CFD-43A0-91EA-56AFE4325A6D}"/>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696" name="Group 144">
                <a:extLst>
                  <a:ext uri="{FF2B5EF4-FFF2-40B4-BE49-F238E27FC236}">
                    <a16:creationId xmlns:a16="http://schemas.microsoft.com/office/drawing/2014/main" id="{9D4BDB53-C21F-468F-BF6D-F1B96378A500}"/>
                  </a:ext>
                </a:extLst>
              </p:cNvPr>
              <p:cNvGrpSpPr>
                <a:grpSpLocks/>
              </p:cNvGrpSpPr>
              <p:nvPr/>
            </p:nvGrpSpPr>
            <p:grpSpPr bwMode="auto">
              <a:xfrm>
                <a:off x="1296" y="0"/>
                <a:ext cx="288" cy="288"/>
                <a:chOff x="0" y="0"/>
                <a:chExt cx="288" cy="288"/>
              </a:xfrm>
            </p:grpSpPr>
            <p:grpSp>
              <p:nvGrpSpPr>
                <p:cNvPr id="23697" name="Group 145">
                  <a:extLst>
                    <a:ext uri="{FF2B5EF4-FFF2-40B4-BE49-F238E27FC236}">
                      <a16:creationId xmlns:a16="http://schemas.microsoft.com/office/drawing/2014/main" id="{CE7B61A9-11BD-4D92-93EB-C74E72FD9188}"/>
                    </a:ext>
                  </a:extLst>
                </p:cNvPr>
                <p:cNvGrpSpPr>
                  <a:grpSpLocks/>
                </p:cNvGrpSpPr>
                <p:nvPr/>
              </p:nvGrpSpPr>
              <p:grpSpPr bwMode="auto">
                <a:xfrm>
                  <a:off x="0" y="0"/>
                  <a:ext cx="288" cy="288"/>
                  <a:chOff x="0" y="0"/>
                  <a:chExt cx="288" cy="288"/>
                </a:xfrm>
              </p:grpSpPr>
              <p:sp>
                <p:nvSpPr>
                  <p:cNvPr id="23698" name="Oval 146">
                    <a:extLst>
                      <a:ext uri="{FF2B5EF4-FFF2-40B4-BE49-F238E27FC236}">
                        <a16:creationId xmlns:a16="http://schemas.microsoft.com/office/drawing/2014/main" id="{A678A150-9AAB-4238-89D3-66E83041C3F8}"/>
                      </a:ext>
                    </a:extLst>
                  </p:cNvPr>
                  <p:cNvSpPr>
                    <a:spLocks noChangeArrowheads="1"/>
                  </p:cNvSpPr>
                  <p:nvPr/>
                </p:nvSpPr>
                <p:spPr bwMode="auto">
                  <a:xfrm>
                    <a:off x="0" y="0"/>
                    <a:ext cx="288" cy="288"/>
                  </a:xfrm>
                  <a:prstGeom prst="ellipse">
                    <a:avLst/>
                  </a:pr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699" name="Line 147">
                    <a:extLst>
                      <a:ext uri="{FF2B5EF4-FFF2-40B4-BE49-F238E27FC236}">
                        <a16:creationId xmlns:a16="http://schemas.microsoft.com/office/drawing/2014/main" id="{E9BF2EA3-44D8-4A68-B787-416B85B83316}"/>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700" name="Line 148">
                  <a:extLst>
                    <a:ext uri="{FF2B5EF4-FFF2-40B4-BE49-F238E27FC236}">
                      <a16:creationId xmlns:a16="http://schemas.microsoft.com/office/drawing/2014/main" id="{A6C1008E-4D15-4921-B0AE-9C8D8F73B4F3}"/>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701" name="Group 149">
                <a:extLst>
                  <a:ext uri="{FF2B5EF4-FFF2-40B4-BE49-F238E27FC236}">
                    <a16:creationId xmlns:a16="http://schemas.microsoft.com/office/drawing/2014/main" id="{FCD0B8C6-A327-4026-BCD2-7B2592397C6C}"/>
                  </a:ext>
                </a:extLst>
              </p:cNvPr>
              <p:cNvGrpSpPr>
                <a:grpSpLocks/>
              </p:cNvGrpSpPr>
              <p:nvPr/>
            </p:nvGrpSpPr>
            <p:grpSpPr bwMode="auto">
              <a:xfrm>
                <a:off x="1296" y="384"/>
                <a:ext cx="288" cy="288"/>
                <a:chOff x="0" y="0"/>
                <a:chExt cx="288" cy="288"/>
              </a:xfrm>
            </p:grpSpPr>
            <p:grpSp>
              <p:nvGrpSpPr>
                <p:cNvPr id="23702" name="Group 150">
                  <a:extLst>
                    <a:ext uri="{FF2B5EF4-FFF2-40B4-BE49-F238E27FC236}">
                      <a16:creationId xmlns:a16="http://schemas.microsoft.com/office/drawing/2014/main" id="{682D2F13-14FF-4967-B208-AB940A20EE50}"/>
                    </a:ext>
                  </a:extLst>
                </p:cNvPr>
                <p:cNvGrpSpPr>
                  <a:grpSpLocks/>
                </p:cNvGrpSpPr>
                <p:nvPr/>
              </p:nvGrpSpPr>
              <p:grpSpPr bwMode="auto">
                <a:xfrm>
                  <a:off x="0" y="0"/>
                  <a:ext cx="288" cy="288"/>
                  <a:chOff x="0" y="0"/>
                  <a:chExt cx="288" cy="288"/>
                </a:xfrm>
              </p:grpSpPr>
              <p:sp>
                <p:nvSpPr>
                  <p:cNvPr id="23703" name="Oval 151">
                    <a:extLst>
                      <a:ext uri="{FF2B5EF4-FFF2-40B4-BE49-F238E27FC236}">
                        <a16:creationId xmlns:a16="http://schemas.microsoft.com/office/drawing/2014/main" id="{4607C57B-B94D-4ABC-AA58-7D219000CB8F}"/>
                      </a:ext>
                    </a:extLst>
                  </p:cNvPr>
                  <p:cNvSpPr>
                    <a:spLocks noChangeArrowheads="1"/>
                  </p:cNvSpPr>
                  <p:nvPr/>
                </p:nvSpPr>
                <p:spPr bwMode="auto">
                  <a:xfrm>
                    <a:off x="0" y="0"/>
                    <a:ext cx="288" cy="288"/>
                  </a:xfrm>
                  <a:prstGeom prst="ellipse">
                    <a:avLst/>
                  </a:pr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704" name="Line 152">
                    <a:extLst>
                      <a:ext uri="{FF2B5EF4-FFF2-40B4-BE49-F238E27FC236}">
                        <a16:creationId xmlns:a16="http://schemas.microsoft.com/office/drawing/2014/main" id="{74C6E619-B809-4ABA-AAE6-EA1B58D52D69}"/>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705" name="Line 153">
                  <a:extLst>
                    <a:ext uri="{FF2B5EF4-FFF2-40B4-BE49-F238E27FC236}">
                      <a16:creationId xmlns:a16="http://schemas.microsoft.com/office/drawing/2014/main" id="{81E6D1E4-882A-41D3-B93A-DEE9ADA0C104}"/>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706" name="Group 154">
                <a:extLst>
                  <a:ext uri="{FF2B5EF4-FFF2-40B4-BE49-F238E27FC236}">
                    <a16:creationId xmlns:a16="http://schemas.microsoft.com/office/drawing/2014/main" id="{656F6A6C-6A80-4877-9620-4C7097B5855D}"/>
                  </a:ext>
                </a:extLst>
              </p:cNvPr>
              <p:cNvGrpSpPr>
                <a:grpSpLocks/>
              </p:cNvGrpSpPr>
              <p:nvPr/>
            </p:nvGrpSpPr>
            <p:grpSpPr bwMode="auto">
              <a:xfrm>
                <a:off x="864" y="768"/>
                <a:ext cx="288" cy="288"/>
                <a:chOff x="0" y="0"/>
                <a:chExt cx="288" cy="288"/>
              </a:xfrm>
            </p:grpSpPr>
            <p:grpSp>
              <p:nvGrpSpPr>
                <p:cNvPr id="23707" name="Group 155">
                  <a:extLst>
                    <a:ext uri="{FF2B5EF4-FFF2-40B4-BE49-F238E27FC236}">
                      <a16:creationId xmlns:a16="http://schemas.microsoft.com/office/drawing/2014/main" id="{765516FF-3501-40BC-B3FE-43E74703D256}"/>
                    </a:ext>
                  </a:extLst>
                </p:cNvPr>
                <p:cNvGrpSpPr>
                  <a:grpSpLocks/>
                </p:cNvGrpSpPr>
                <p:nvPr/>
              </p:nvGrpSpPr>
              <p:grpSpPr bwMode="auto">
                <a:xfrm>
                  <a:off x="0" y="0"/>
                  <a:ext cx="288" cy="288"/>
                  <a:chOff x="0" y="0"/>
                  <a:chExt cx="288" cy="288"/>
                </a:xfrm>
              </p:grpSpPr>
              <p:sp>
                <p:nvSpPr>
                  <p:cNvPr id="23708" name="Oval 156">
                    <a:extLst>
                      <a:ext uri="{FF2B5EF4-FFF2-40B4-BE49-F238E27FC236}">
                        <a16:creationId xmlns:a16="http://schemas.microsoft.com/office/drawing/2014/main" id="{803C536D-7663-4FA6-B71C-8D9ECDFEA5CF}"/>
                      </a:ext>
                    </a:extLst>
                  </p:cNvPr>
                  <p:cNvSpPr>
                    <a:spLocks noChangeArrowheads="1"/>
                  </p:cNvSpPr>
                  <p:nvPr/>
                </p:nvSpPr>
                <p:spPr bwMode="auto">
                  <a:xfrm>
                    <a:off x="0" y="0"/>
                    <a:ext cx="288" cy="288"/>
                  </a:xfrm>
                  <a:prstGeom prst="ellipse">
                    <a:avLst/>
                  </a:pr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709" name="Line 157">
                    <a:extLst>
                      <a:ext uri="{FF2B5EF4-FFF2-40B4-BE49-F238E27FC236}">
                        <a16:creationId xmlns:a16="http://schemas.microsoft.com/office/drawing/2014/main" id="{0E0156B3-4A2F-4420-9DE6-41A763258BFE}"/>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710" name="Line 158">
                  <a:extLst>
                    <a:ext uri="{FF2B5EF4-FFF2-40B4-BE49-F238E27FC236}">
                      <a16:creationId xmlns:a16="http://schemas.microsoft.com/office/drawing/2014/main" id="{A424BBB2-631B-42F4-BE26-C024FED54D96}"/>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711" name="Group 159">
                <a:extLst>
                  <a:ext uri="{FF2B5EF4-FFF2-40B4-BE49-F238E27FC236}">
                    <a16:creationId xmlns:a16="http://schemas.microsoft.com/office/drawing/2014/main" id="{773AF22A-53A9-4CA1-B9BB-9C3DD4B7208C}"/>
                  </a:ext>
                </a:extLst>
              </p:cNvPr>
              <p:cNvGrpSpPr>
                <a:grpSpLocks/>
              </p:cNvGrpSpPr>
              <p:nvPr/>
            </p:nvGrpSpPr>
            <p:grpSpPr bwMode="auto">
              <a:xfrm>
                <a:off x="1296" y="768"/>
                <a:ext cx="288" cy="288"/>
                <a:chOff x="0" y="0"/>
                <a:chExt cx="288" cy="288"/>
              </a:xfrm>
            </p:grpSpPr>
            <p:grpSp>
              <p:nvGrpSpPr>
                <p:cNvPr id="23712" name="Group 160">
                  <a:extLst>
                    <a:ext uri="{FF2B5EF4-FFF2-40B4-BE49-F238E27FC236}">
                      <a16:creationId xmlns:a16="http://schemas.microsoft.com/office/drawing/2014/main" id="{C432E738-4D55-40A4-9BCC-34BEE168C2D1}"/>
                    </a:ext>
                  </a:extLst>
                </p:cNvPr>
                <p:cNvGrpSpPr>
                  <a:grpSpLocks/>
                </p:cNvGrpSpPr>
                <p:nvPr/>
              </p:nvGrpSpPr>
              <p:grpSpPr bwMode="auto">
                <a:xfrm>
                  <a:off x="0" y="0"/>
                  <a:ext cx="288" cy="288"/>
                  <a:chOff x="0" y="0"/>
                  <a:chExt cx="288" cy="288"/>
                </a:xfrm>
              </p:grpSpPr>
              <p:sp>
                <p:nvSpPr>
                  <p:cNvPr id="23713" name="Oval 161">
                    <a:extLst>
                      <a:ext uri="{FF2B5EF4-FFF2-40B4-BE49-F238E27FC236}">
                        <a16:creationId xmlns:a16="http://schemas.microsoft.com/office/drawing/2014/main" id="{8605A5F1-C693-46C1-AB45-7FE1017CBEC0}"/>
                      </a:ext>
                    </a:extLst>
                  </p:cNvPr>
                  <p:cNvSpPr>
                    <a:spLocks noChangeArrowheads="1"/>
                  </p:cNvSpPr>
                  <p:nvPr/>
                </p:nvSpPr>
                <p:spPr bwMode="auto">
                  <a:xfrm>
                    <a:off x="0" y="0"/>
                    <a:ext cx="288" cy="288"/>
                  </a:xfrm>
                  <a:prstGeom prst="ellipse">
                    <a:avLst/>
                  </a:pr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714" name="Line 162">
                    <a:extLst>
                      <a:ext uri="{FF2B5EF4-FFF2-40B4-BE49-F238E27FC236}">
                        <a16:creationId xmlns:a16="http://schemas.microsoft.com/office/drawing/2014/main" id="{AA4DF87F-8E89-4FC8-8CB6-A583707E9507}"/>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715" name="Line 163">
                  <a:extLst>
                    <a:ext uri="{FF2B5EF4-FFF2-40B4-BE49-F238E27FC236}">
                      <a16:creationId xmlns:a16="http://schemas.microsoft.com/office/drawing/2014/main" id="{5017495A-687C-4E34-B0A8-ECEDBB5440B2}"/>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716" name="Group 164">
                <a:extLst>
                  <a:ext uri="{FF2B5EF4-FFF2-40B4-BE49-F238E27FC236}">
                    <a16:creationId xmlns:a16="http://schemas.microsoft.com/office/drawing/2014/main" id="{B28D4305-243D-46BE-8512-170E0D9DD243}"/>
                  </a:ext>
                </a:extLst>
              </p:cNvPr>
              <p:cNvGrpSpPr>
                <a:grpSpLocks/>
              </p:cNvGrpSpPr>
              <p:nvPr/>
            </p:nvGrpSpPr>
            <p:grpSpPr bwMode="auto">
              <a:xfrm>
                <a:off x="0" y="768"/>
                <a:ext cx="288" cy="288"/>
                <a:chOff x="0" y="0"/>
                <a:chExt cx="288" cy="288"/>
              </a:xfrm>
            </p:grpSpPr>
            <p:sp>
              <p:nvSpPr>
                <p:cNvPr id="23717" name="Oval 165">
                  <a:extLst>
                    <a:ext uri="{FF2B5EF4-FFF2-40B4-BE49-F238E27FC236}">
                      <a16:creationId xmlns:a16="http://schemas.microsoft.com/office/drawing/2014/main" id="{220BD12A-2ED3-49EF-ACF5-067F843C7570}"/>
                    </a:ext>
                  </a:extLst>
                </p:cNvPr>
                <p:cNvSpPr>
                  <a:spLocks noChangeArrowheads="1"/>
                </p:cNvSpPr>
                <p:nvPr/>
              </p:nvSpPr>
              <p:spPr bwMode="auto">
                <a:xfrm>
                  <a:off x="0" y="0"/>
                  <a:ext cx="288" cy="288"/>
                </a:xfrm>
                <a:prstGeom prst="ellipse">
                  <a:avLst/>
                </a:prstGeom>
                <a:noFill/>
                <a:ln w="28575">
                  <a:solidFill>
                    <a:srgbClr val="0099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718" name="Line 166">
                  <a:extLst>
                    <a:ext uri="{FF2B5EF4-FFF2-40B4-BE49-F238E27FC236}">
                      <a16:creationId xmlns:a16="http://schemas.microsoft.com/office/drawing/2014/main" id="{0A66BACA-5A2B-49A9-9F58-B836D81EE49F}"/>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719" name="Group 167">
                <a:extLst>
                  <a:ext uri="{FF2B5EF4-FFF2-40B4-BE49-F238E27FC236}">
                    <a16:creationId xmlns:a16="http://schemas.microsoft.com/office/drawing/2014/main" id="{23FAF7D5-2BC3-477A-9DF4-E15CD679EB47}"/>
                  </a:ext>
                </a:extLst>
              </p:cNvPr>
              <p:cNvGrpSpPr>
                <a:grpSpLocks/>
              </p:cNvGrpSpPr>
              <p:nvPr/>
            </p:nvGrpSpPr>
            <p:grpSpPr bwMode="auto">
              <a:xfrm>
                <a:off x="432" y="768"/>
                <a:ext cx="288" cy="288"/>
                <a:chOff x="0" y="0"/>
                <a:chExt cx="288" cy="288"/>
              </a:xfrm>
            </p:grpSpPr>
            <p:sp>
              <p:nvSpPr>
                <p:cNvPr id="23720" name="Oval 168">
                  <a:extLst>
                    <a:ext uri="{FF2B5EF4-FFF2-40B4-BE49-F238E27FC236}">
                      <a16:creationId xmlns:a16="http://schemas.microsoft.com/office/drawing/2014/main" id="{B98550CD-623B-4E03-BFD4-7DAEA0A0A422}"/>
                    </a:ext>
                  </a:extLst>
                </p:cNvPr>
                <p:cNvSpPr>
                  <a:spLocks noChangeArrowheads="1"/>
                </p:cNvSpPr>
                <p:nvPr/>
              </p:nvSpPr>
              <p:spPr bwMode="auto">
                <a:xfrm>
                  <a:off x="0" y="0"/>
                  <a:ext cx="288" cy="288"/>
                </a:xfrm>
                <a:prstGeom prst="ellipse">
                  <a:avLst/>
                </a:prstGeom>
                <a:noFill/>
                <a:ln w="28575">
                  <a:solidFill>
                    <a:srgbClr val="0099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721" name="Line 169">
                  <a:extLst>
                    <a:ext uri="{FF2B5EF4-FFF2-40B4-BE49-F238E27FC236}">
                      <a16:creationId xmlns:a16="http://schemas.microsoft.com/office/drawing/2014/main" id="{B921C539-7643-4102-A354-B32CC137055E}"/>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3722" name="Line 170">
              <a:extLst>
                <a:ext uri="{FF2B5EF4-FFF2-40B4-BE49-F238E27FC236}">
                  <a16:creationId xmlns:a16="http://schemas.microsoft.com/office/drawing/2014/main" id="{E27DB91D-8C0A-4788-9117-AA705F93A7ED}"/>
                </a:ext>
              </a:extLst>
            </p:cNvPr>
            <p:cNvSpPr>
              <a:spLocks noChangeShapeType="1"/>
            </p:cNvSpPr>
            <p:nvPr/>
          </p:nvSpPr>
          <p:spPr bwMode="auto">
            <a:xfrm>
              <a:off x="768" y="0"/>
              <a:ext cx="0" cy="12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723" name="Group 171">
            <a:extLst>
              <a:ext uri="{FF2B5EF4-FFF2-40B4-BE49-F238E27FC236}">
                <a16:creationId xmlns:a16="http://schemas.microsoft.com/office/drawing/2014/main" id="{DE426F44-3D48-4CF2-91B1-475F9559711B}"/>
              </a:ext>
            </a:extLst>
          </p:cNvPr>
          <p:cNvGrpSpPr>
            <a:grpSpLocks/>
          </p:cNvGrpSpPr>
          <p:nvPr/>
        </p:nvGrpSpPr>
        <p:grpSpPr bwMode="auto">
          <a:xfrm>
            <a:off x="4648200" y="2971800"/>
            <a:ext cx="2667000" cy="3276600"/>
            <a:chOff x="0" y="0"/>
            <a:chExt cx="1680" cy="1680"/>
          </a:xfrm>
        </p:grpSpPr>
        <p:sp>
          <p:nvSpPr>
            <p:cNvPr id="23724" name="Line 172">
              <a:extLst>
                <a:ext uri="{FF2B5EF4-FFF2-40B4-BE49-F238E27FC236}">
                  <a16:creationId xmlns:a16="http://schemas.microsoft.com/office/drawing/2014/main" id="{E8586669-D41D-4854-915C-5D87C0839BE2}"/>
                </a:ext>
              </a:extLst>
            </p:cNvPr>
            <p:cNvSpPr>
              <a:spLocks noChangeShapeType="1"/>
            </p:cNvSpPr>
            <p:nvPr/>
          </p:nvSpPr>
          <p:spPr bwMode="auto">
            <a:xfrm>
              <a:off x="0" y="0"/>
              <a:ext cx="0" cy="168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25" name="Line 173">
              <a:extLst>
                <a:ext uri="{FF2B5EF4-FFF2-40B4-BE49-F238E27FC236}">
                  <a16:creationId xmlns:a16="http://schemas.microsoft.com/office/drawing/2014/main" id="{6F55F280-FC0C-469B-8425-8299C5528EAC}"/>
                </a:ext>
              </a:extLst>
            </p:cNvPr>
            <p:cNvSpPr>
              <a:spLocks noChangeShapeType="1"/>
            </p:cNvSpPr>
            <p:nvPr/>
          </p:nvSpPr>
          <p:spPr bwMode="auto">
            <a:xfrm>
              <a:off x="1680" y="0"/>
              <a:ext cx="0" cy="168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726" name="Group 174">
            <a:extLst>
              <a:ext uri="{FF2B5EF4-FFF2-40B4-BE49-F238E27FC236}">
                <a16:creationId xmlns:a16="http://schemas.microsoft.com/office/drawing/2014/main" id="{1F357DB0-7645-4BFC-BA29-787DC1DDF489}"/>
              </a:ext>
            </a:extLst>
          </p:cNvPr>
          <p:cNvGrpSpPr>
            <a:grpSpLocks/>
          </p:cNvGrpSpPr>
          <p:nvPr/>
        </p:nvGrpSpPr>
        <p:grpSpPr bwMode="auto">
          <a:xfrm>
            <a:off x="4648200" y="2971800"/>
            <a:ext cx="2667000" cy="396875"/>
            <a:chOff x="0" y="0"/>
            <a:chExt cx="1680" cy="250"/>
          </a:xfrm>
        </p:grpSpPr>
        <p:sp>
          <p:nvSpPr>
            <p:cNvPr id="23727" name="Line 175">
              <a:extLst>
                <a:ext uri="{FF2B5EF4-FFF2-40B4-BE49-F238E27FC236}">
                  <a16:creationId xmlns:a16="http://schemas.microsoft.com/office/drawing/2014/main" id="{0609FA79-53CA-4F12-AAC7-EF3FAD98B31F}"/>
                </a:ext>
              </a:extLst>
            </p:cNvPr>
            <p:cNvSpPr>
              <a:spLocks noChangeShapeType="1"/>
            </p:cNvSpPr>
            <p:nvPr/>
          </p:nvSpPr>
          <p:spPr bwMode="auto">
            <a:xfrm>
              <a:off x="1296" y="144"/>
              <a:ext cx="38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728" name="Line 176">
              <a:extLst>
                <a:ext uri="{FF2B5EF4-FFF2-40B4-BE49-F238E27FC236}">
                  <a16:creationId xmlns:a16="http://schemas.microsoft.com/office/drawing/2014/main" id="{5C5B76FA-65DB-4037-B049-4456FB03288D}"/>
                </a:ext>
              </a:extLst>
            </p:cNvPr>
            <p:cNvSpPr>
              <a:spLocks noChangeShapeType="1"/>
            </p:cNvSpPr>
            <p:nvPr/>
          </p:nvSpPr>
          <p:spPr bwMode="auto">
            <a:xfrm rot="-10764191">
              <a:off x="0" y="143"/>
              <a:ext cx="384" cy="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729" name="Text Box 177">
              <a:extLst>
                <a:ext uri="{FF2B5EF4-FFF2-40B4-BE49-F238E27FC236}">
                  <a16:creationId xmlns:a16="http://schemas.microsoft.com/office/drawing/2014/main" id="{A76315EE-B1B6-476B-8DFD-ACCF39574277}"/>
                </a:ext>
              </a:extLst>
            </p:cNvPr>
            <p:cNvSpPr txBox="1">
              <a:spLocks noChangeArrowheads="1"/>
            </p:cNvSpPr>
            <p:nvPr/>
          </p:nvSpPr>
          <p:spPr bwMode="auto">
            <a:xfrm>
              <a:off x="384" y="0"/>
              <a:ext cx="9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solidFill>
                    <a:schemeClr val="tx2"/>
                  </a:solidFill>
                </a:rPr>
                <a:t>空间电荷区</a:t>
              </a:r>
            </a:p>
          </p:txBody>
        </p:sp>
      </p:grpSp>
      <p:sp>
        <p:nvSpPr>
          <p:cNvPr id="23730" name="Line 178">
            <a:extLst>
              <a:ext uri="{FF2B5EF4-FFF2-40B4-BE49-F238E27FC236}">
                <a16:creationId xmlns:a16="http://schemas.microsoft.com/office/drawing/2014/main" id="{B18D756A-779F-4B00-BEF0-98F9AAC0DE46}"/>
              </a:ext>
            </a:extLst>
          </p:cNvPr>
          <p:cNvSpPr>
            <a:spLocks noChangeShapeType="1"/>
          </p:cNvSpPr>
          <p:nvPr/>
        </p:nvSpPr>
        <p:spPr bwMode="auto">
          <a:xfrm>
            <a:off x="4191000" y="6248400"/>
            <a:ext cx="35814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 name="Group 179">
            <a:extLst>
              <a:ext uri="{FF2B5EF4-FFF2-40B4-BE49-F238E27FC236}">
                <a16:creationId xmlns:a16="http://schemas.microsoft.com/office/drawing/2014/main" id="{B09925AB-0766-4B9F-B56B-E73748524D42}"/>
              </a:ext>
            </a:extLst>
          </p:cNvPr>
          <p:cNvGrpSpPr>
            <a:grpSpLocks/>
          </p:cNvGrpSpPr>
          <p:nvPr/>
        </p:nvGrpSpPr>
        <p:grpSpPr bwMode="auto">
          <a:xfrm>
            <a:off x="5334000" y="5562600"/>
            <a:ext cx="1371600" cy="396875"/>
            <a:chOff x="0" y="0"/>
            <a:chExt cx="864" cy="250"/>
          </a:xfrm>
        </p:grpSpPr>
        <p:sp>
          <p:nvSpPr>
            <p:cNvPr id="23732" name="Line 180">
              <a:extLst>
                <a:ext uri="{FF2B5EF4-FFF2-40B4-BE49-F238E27FC236}">
                  <a16:creationId xmlns:a16="http://schemas.microsoft.com/office/drawing/2014/main" id="{421628B6-3E7D-4EB1-9B77-B41A9237386D}"/>
                </a:ext>
              </a:extLst>
            </p:cNvPr>
            <p:cNvSpPr>
              <a:spLocks noChangeShapeType="1"/>
            </p:cNvSpPr>
            <p:nvPr/>
          </p:nvSpPr>
          <p:spPr bwMode="auto">
            <a:xfrm>
              <a:off x="0" y="48"/>
              <a:ext cx="816" cy="0"/>
            </a:xfrm>
            <a:prstGeom prst="line">
              <a:avLst/>
            </a:prstGeom>
            <a:noFill/>
            <a:ln w="28575">
              <a:solidFill>
                <a:schemeClr val="tx1"/>
              </a:solidFill>
              <a:round/>
              <a:headEnd type="stealth"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23733" name="Text Box 181">
              <a:extLst>
                <a:ext uri="{FF2B5EF4-FFF2-40B4-BE49-F238E27FC236}">
                  <a16:creationId xmlns:a16="http://schemas.microsoft.com/office/drawing/2014/main" id="{9611DF10-4873-4A21-B5B2-930CD7DDA46F}"/>
                </a:ext>
              </a:extLst>
            </p:cNvPr>
            <p:cNvSpPr txBox="1">
              <a:spLocks noChangeArrowheads="1"/>
            </p:cNvSpPr>
            <p:nvPr/>
          </p:nvSpPr>
          <p:spPr bwMode="auto">
            <a:xfrm>
              <a:off x="96" y="0"/>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solidFill>
                    <a:srgbClr val="FF0000"/>
                  </a:solidFill>
                </a:rPr>
                <a:t>内电场</a:t>
              </a:r>
            </a:p>
          </p:txBody>
        </p:sp>
      </p:grpSp>
      <p:grpSp>
        <p:nvGrpSpPr>
          <p:cNvPr id="23556" name="Group 182">
            <a:extLst>
              <a:ext uri="{FF2B5EF4-FFF2-40B4-BE49-F238E27FC236}">
                <a16:creationId xmlns:a16="http://schemas.microsoft.com/office/drawing/2014/main" id="{8E8E3512-13D1-41AE-858C-A9BF0A7030EA}"/>
              </a:ext>
            </a:extLst>
          </p:cNvPr>
          <p:cNvGrpSpPr>
            <a:grpSpLocks/>
          </p:cNvGrpSpPr>
          <p:nvPr/>
        </p:nvGrpSpPr>
        <p:grpSpPr bwMode="auto">
          <a:xfrm>
            <a:off x="4648200" y="5927725"/>
            <a:ext cx="3581400" cy="396875"/>
            <a:chOff x="0" y="0"/>
            <a:chExt cx="2256" cy="250"/>
          </a:xfrm>
        </p:grpSpPr>
        <p:sp>
          <p:nvSpPr>
            <p:cNvPr id="23735" name="Line 183">
              <a:extLst>
                <a:ext uri="{FF2B5EF4-FFF2-40B4-BE49-F238E27FC236}">
                  <a16:creationId xmlns:a16="http://schemas.microsoft.com/office/drawing/2014/main" id="{8219687E-9AC4-4A9B-84FD-BED89CB5B507}"/>
                </a:ext>
              </a:extLst>
            </p:cNvPr>
            <p:cNvSpPr>
              <a:spLocks noChangeShapeType="1"/>
            </p:cNvSpPr>
            <p:nvPr/>
          </p:nvSpPr>
          <p:spPr bwMode="auto">
            <a:xfrm>
              <a:off x="1872" y="10"/>
              <a:ext cx="0" cy="192"/>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3736" name="Group 184">
              <a:extLst>
                <a:ext uri="{FF2B5EF4-FFF2-40B4-BE49-F238E27FC236}">
                  <a16:creationId xmlns:a16="http://schemas.microsoft.com/office/drawing/2014/main" id="{C79B9702-28A4-47C0-A5C7-28B430C7E2AB}"/>
                </a:ext>
              </a:extLst>
            </p:cNvPr>
            <p:cNvGrpSpPr>
              <a:grpSpLocks/>
            </p:cNvGrpSpPr>
            <p:nvPr/>
          </p:nvGrpSpPr>
          <p:grpSpPr bwMode="auto">
            <a:xfrm>
              <a:off x="0" y="0"/>
              <a:ext cx="2256" cy="250"/>
              <a:chOff x="0" y="0"/>
              <a:chExt cx="2256" cy="250"/>
            </a:xfrm>
          </p:grpSpPr>
          <p:grpSp>
            <p:nvGrpSpPr>
              <p:cNvPr id="23737" name="Group 185">
                <a:extLst>
                  <a:ext uri="{FF2B5EF4-FFF2-40B4-BE49-F238E27FC236}">
                    <a16:creationId xmlns:a16="http://schemas.microsoft.com/office/drawing/2014/main" id="{DCC5119B-66DE-4CC8-9D75-38A2D2189951}"/>
                  </a:ext>
                </a:extLst>
              </p:cNvPr>
              <p:cNvGrpSpPr>
                <a:grpSpLocks/>
              </p:cNvGrpSpPr>
              <p:nvPr/>
            </p:nvGrpSpPr>
            <p:grpSpPr bwMode="auto">
              <a:xfrm>
                <a:off x="0" y="10"/>
                <a:ext cx="2016" cy="192"/>
                <a:chOff x="0" y="0"/>
                <a:chExt cx="2016" cy="192"/>
              </a:xfrm>
            </p:grpSpPr>
            <p:sp>
              <p:nvSpPr>
                <p:cNvPr id="23738" name="Line 186">
                  <a:extLst>
                    <a:ext uri="{FF2B5EF4-FFF2-40B4-BE49-F238E27FC236}">
                      <a16:creationId xmlns:a16="http://schemas.microsoft.com/office/drawing/2014/main" id="{C98979E0-B3E2-4AAD-8A95-604C6A8561F6}"/>
                    </a:ext>
                  </a:extLst>
                </p:cNvPr>
                <p:cNvSpPr>
                  <a:spLocks noChangeShapeType="1"/>
                </p:cNvSpPr>
                <p:nvPr/>
              </p:nvSpPr>
              <p:spPr bwMode="auto">
                <a:xfrm flipV="1">
                  <a:off x="0" y="0"/>
                  <a:ext cx="168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739" name="Line 187">
                  <a:extLst>
                    <a:ext uri="{FF2B5EF4-FFF2-40B4-BE49-F238E27FC236}">
                      <a16:creationId xmlns:a16="http://schemas.microsoft.com/office/drawing/2014/main" id="{A44504ED-9753-4E81-9C5A-551B056F2D2C}"/>
                    </a:ext>
                  </a:extLst>
                </p:cNvPr>
                <p:cNvSpPr>
                  <a:spLocks noChangeShapeType="1"/>
                </p:cNvSpPr>
                <p:nvPr/>
              </p:nvSpPr>
              <p:spPr bwMode="auto">
                <a:xfrm>
                  <a:off x="1680" y="0"/>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740" name="Text Box 188">
                <a:extLst>
                  <a:ext uri="{FF2B5EF4-FFF2-40B4-BE49-F238E27FC236}">
                    <a16:creationId xmlns:a16="http://schemas.microsoft.com/office/drawing/2014/main" id="{D47FAD49-7D40-476C-A7C5-1BD70C334A7F}"/>
                  </a:ext>
                </a:extLst>
              </p:cNvPr>
              <p:cNvSpPr txBox="1">
                <a:spLocks noChangeArrowheads="1"/>
              </p:cNvSpPr>
              <p:nvPr/>
            </p:nvSpPr>
            <p:spPr bwMode="auto">
              <a:xfrm>
                <a:off x="1872" y="0"/>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i="1">
                    <a:solidFill>
                      <a:srgbClr val="0000FF"/>
                    </a:solidFill>
                  </a:rPr>
                  <a:t>U</a:t>
                </a:r>
                <a:r>
                  <a:rPr lang="en-US" altLang="zh-CN" sz="2000" b="1" baseline="-25000">
                    <a:solidFill>
                      <a:srgbClr val="0000FF"/>
                    </a:solidFill>
                  </a:rPr>
                  <a:t>ho</a:t>
                </a:r>
              </a:p>
            </p:txBody>
          </p:sp>
        </p:grpSp>
      </p:grpSp>
      <p:sp>
        <p:nvSpPr>
          <p:cNvPr id="23741" name="Text Box 189">
            <a:extLst>
              <a:ext uri="{FF2B5EF4-FFF2-40B4-BE49-F238E27FC236}">
                <a16:creationId xmlns:a16="http://schemas.microsoft.com/office/drawing/2014/main" id="{9123CA98-0D05-417E-9108-A42AA86FD0E0}"/>
              </a:ext>
            </a:extLst>
          </p:cNvPr>
          <p:cNvSpPr txBox="1">
            <a:spLocks noChangeArrowheads="1"/>
          </p:cNvSpPr>
          <p:nvPr/>
        </p:nvSpPr>
        <p:spPr bwMode="auto">
          <a:xfrm>
            <a:off x="381000" y="1201738"/>
            <a:ext cx="843915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sz="2600" b="1"/>
              <a:t>　　空间电荷区正负离子之间电位差 </a:t>
            </a:r>
            <a:r>
              <a:rPr lang="en-US" altLang="zh-CN" sz="2600" b="1" i="1">
                <a:solidFill>
                  <a:srgbClr val="0000FF"/>
                </a:solidFill>
              </a:rPr>
              <a:t>U</a:t>
            </a:r>
            <a:r>
              <a:rPr lang="en-US" altLang="zh-CN" sz="2600" b="1" baseline="-25000">
                <a:solidFill>
                  <a:srgbClr val="0000FF"/>
                </a:solidFill>
              </a:rPr>
              <a:t>ho</a:t>
            </a:r>
            <a:r>
              <a:rPr lang="en-US" altLang="zh-CN" sz="2600" b="1">
                <a:solidFill>
                  <a:srgbClr val="0000FF"/>
                </a:solidFill>
              </a:rPr>
              <a:t> </a:t>
            </a:r>
            <a:r>
              <a:rPr lang="en-US" altLang="zh-CN" sz="2600" b="1"/>
              <a:t>—— </a:t>
            </a:r>
            <a:r>
              <a:rPr lang="zh-CN" altLang="en-US" sz="2600" b="1">
                <a:solidFill>
                  <a:srgbClr val="FF0000"/>
                </a:solidFill>
              </a:rPr>
              <a:t>电位壁垒</a:t>
            </a:r>
            <a:r>
              <a:rPr lang="zh-CN" altLang="en-US" sz="2600" b="1">
                <a:solidFill>
                  <a:srgbClr val="0000FF"/>
                </a:solidFill>
              </a:rPr>
              <a:t>；</a:t>
            </a:r>
          </a:p>
          <a:p>
            <a:pPr algn="just">
              <a:lnSpc>
                <a:spcPct val="120000"/>
              </a:lnSpc>
            </a:pPr>
            <a:r>
              <a:rPr lang="zh-CN" altLang="en-US" sz="2600" b="1"/>
              <a:t>——</a:t>
            </a:r>
            <a:r>
              <a:rPr lang="zh-CN" altLang="en-US" sz="2600" b="1">
                <a:solidFill>
                  <a:srgbClr val="0000FF"/>
                </a:solidFill>
              </a:rPr>
              <a:t> </a:t>
            </a:r>
            <a:r>
              <a:rPr lang="zh-CN" altLang="en-US" sz="2600" b="1">
                <a:solidFill>
                  <a:srgbClr val="FF0000"/>
                </a:solidFill>
              </a:rPr>
              <a:t>内电场</a:t>
            </a:r>
            <a:r>
              <a:rPr lang="zh-CN" altLang="en-US" sz="2600" b="1">
                <a:solidFill>
                  <a:srgbClr val="0000FF"/>
                </a:solidFill>
              </a:rPr>
              <a:t>；内电场阻止多子的扩散 </a:t>
            </a:r>
            <a:r>
              <a:rPr lang="zh-CN" altLang="en-US" sz="2600" b="1"/>
              <a:t>——</a:t>
            </a:r>
            <a:r>
              <a:rPr lang="zh-CN" altLang="en-US" sz="2600" b="1">
                <a:solidFill>
                  <a:srgbClr val="0000FF"/>
                </a:solidFill>
              </a:rPr>
              <a:t> </a:t>
            </a:r>
            <a:r>
              <a:rPr lang="zh-CN" altLang="en-US" sz="2600" b="1">
                <a:solidFill>
                  <a:srgbClr val="FF0000"/>
                </a:solidFill>
              </a:rPr>
              <a:t>阻挡层</a:t>
            </a:r>
            <a:r>
              <a:rPr lang="zh-CN" altLang="en-US" sz="2600" b="1">
                <a:solidFill>
                  <a:srgbClr val="0000FF"/>
                </a:solidFill>
              </a:rPr>
              <a:t>。</a:t>
            </a:r>
          </a:p>
        </p:txBody>
      </p:sp>
      <p:sp>
        <p:nvSpPr>
          <p:cNvPr id="23742" name="Text Box 190">
            <a:extLst>
              <a:ext uri="{FF2B5EF4-FFF2-40B4-BE49-F238E27FC236}">
                <a16:creationId xmlns:a16="http://schemas.microsoft.com/office/drawing/2014/main" id="{952A406A-1481-4CE3-AF05-8251217E3C8C}"/>
              </a:ext>
            </a:extLst>
          </p:cNvPr>
          <p:cNvSpPr txBox="1">
            <a:spLocks noChangeArrowheads="1"/>
          </p:cNvSpPr>
          <p:nvPr/>
        </p:nvSpPr>
        <p:spPr bwMode="auto">
          <a:xfrm>
            <a:off x="381000" y="2724150"/>
            <a:ext cx="3733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2600" b="1">
                <a:solidFill>
                  <a:srgbClr val="9900FF"/>
                </a:solidFill>
              </a:rPr>
              <a:t>　　4. 漂移运动</a:t>
            </a:r>
          </a:p>
        </p:txBody>
      </p:sp>
      <p:sp>
        <p:nvSpPr>
          <p:cNvPr id="23743" name="Text Box 191">
            <a:extLst>
              <a:ext uri="{FF2B5EF4-FFF2-40B4-BE49-F238E27FC236}">
                <a16:creationId xmlns:a16="http://schemas.microsoft.com/office/drawing/2014/main" id="{31C299F3-505B-4168-9267-9594A613712B}"/>
              </a:ext>
            </a:extLst>
          </p:cNvPr>
          <p:cNvSpPr txBox="1">
            <a:spLocks noChangeArrowheads="1"/>
          </p:cNvSpPr>
          <p:nvPr/>
        </p:nvSpPr>
        <p:spPr bwMode="auto">
          <a:xfrm>
            <a:off x="304800" y="3106738"/>
            <a:ext cx="2743200" cy="140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10000"/>
              </a:lnSpc>
            </a:pPr>
            <a:r>
              <a:rPr lang="zh-CN" altLang="en-US" sz="2600" b="1"/>
              <a:t>　　内电场有利于少子运动—</a:t>
            </a:r>
            <a:r>
              <a:rPr lang="zh-CN" altLang="en-US" sz="2600" b="1">
                <a:solidFill>
                  <a:srgbClr val="FF0000"/>
                </a:solidFill>
              </a:rPr>
              <a:t>漂移。</a:t>
            </a:r>
          </a:p>
        </p:txBody>
      </p:sp>
      <p:sp>
        <p:nvSpPr>
          <p:cNvPr id="23744" name="Text Box 192">
            <a:extLst>
              <a:ext uri="{FF2B5EF4-FFF2-40B4-BE49-F238E27FC236}">
                <a16:creationId xmlns:a16="http://schemas.microsoft.com/office/drawing/2014/main" id="{B3C93D8D-0298-45B4-BFC6-3EA2EF8A6D61}"/>
              </a:ext>
            </a:extLst>
          </p:cNvPr>
          <p:cNvSpPr txBox="1">
            <a:spLocks noChangeArrowheads="1"/>
          </p:cNvSpPr>
          <p:nvPr/>
        </p:nvSpPr>
        <p:spPr bwMode="auto">
          <a:xfrm>
            <a:off x="381000" y="4538663"/>
            <a:ext cx="2514600" cy="1411287"/>
          </a:xfrm>
          <a:prstGeom prst="rect">
            <a:avLst/>
          </a:prstGeom>
          <a:solidFill>
            <a:srgbClr val="FFFFCC"/>
          </a:solidFill>
          <a:ln w="9525">
            <a:solidFill>
              <a:srgbClr val="FFCC99"/>
            </a:solidFill>
            <a:miter lim="800000"/>
            <a:headEnd/>
            <a:tailEnd/>
          </a:ln>
        </p:spPr>
        <p:txBody>
          <a:bodyPr>
            <a:spAutoFit/>
          </a:bodyPr>
          <a:lstStyle/>
          <a:p>
            <a:pPr algn="just">
              <a:lnSpc>
                <a:spcPct val="110000"/>
              </a:lnSpc>
            </a:pPr>
            <a:r>
              <a:rPr lang="zh-CN" altLang="en-US" sz="2600" b="1"/>
              <a:t>        少子的运动与多子运动方向相反</a:t>
            </a:r>
          </a:p>
        </p:txBody>
      </p:sp>
      <p:grpSp>
        <p:nvGrpSpPr>
          <p:cNvPr id="23565" name="Group 193">
            <a:extLst>
              <a:ext uri="{FF2B5EF4-FFF2-40B4-BE49-F238E27FC236}">
                <a16:creationId xmlns:a16="http://schemas.microsoft.com/office/drawing/2014/main" id="{18A048F4-22C4-4985-8978-7F28E5A6E15D}"/>
              </a:ext>
            </a:extLst>
          </p:cNvPr>
          <p:cNvGrpSpPr>
            <a:grpSpLocks/>
          </p:cNvGrpSpPr>
          <p:nvPr/>
        </p:nvGrpSpPr>
        <p:grpSpPr bwMode="auto">
          <a:xfrm>
            <a:off x="4648200" y="2667000"/>
            <a:ext cx="2667000" cy="396875"/>
            <a:chOff x="0" y="0"/>
            <a:chExt cx="1680" cy="250"/>
          </a:xfrm>
        </p:grpSpPr>
        <p:sp>
          <p:nvSpPr>
            <p:cNvPr id="23746" name="Line 194">
              <a:extLst>
                <a:ext uri="{FF2B5EF4-FFF2-40B4-BE49-F238E27FC236}">
                  <a16:creationId xmlns:a16="http://schemas.microsoft.com/office/drawing/2014/main" id="{E01AD988-B7DC-4409-9831-AD8A04D8A46F}"/>
                </a:ext>
              </a:extLst>
            </p:cNvPr>
            <p:cNvSpPr>
              <a:spLocks noChangeShapeType="1"/>
            </p:cNvSpPr>
            <p:nvPr/>
          </p:nvSpPr>
          <p:spPr bwMode="auto">
            <a:xfrm>
              <a:off x="1296" y="144"/>
              <a:ext cx="38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747" name="Line 195">
              <a:extLst>
                <a:ext uri="{FF2B5EF4-FFF2-40B4-BE49-F238E27FC236}">
                  <a16:creationId xmlns:a16="http://schemas.microsoft.com/office/drawing/2014/main" id="{D9BFB8B2-CA6D-4840-8EB1-27718A5707C4}"/>
                </a:ext>
              </a:extLst>
            </p:cNvPr>
            <p:cNvSpPr>
              <a:spLocks noChangeShapeType="1"/>
            </p:cNvSpPr>
            <p:nvPr/>
          </p:nvSpPr>
          <p:spPr bwMode="auto">
            <a:xfrm rot="-10764191">
              <a:off x="0" y="143"/>
              <a:ext cx="384" cy="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748" name="Text Box 196">
              <a:extLst>
                <a:ext uri="{FF2B5EF4-FFF2-40B4-BE49-F238E27FC236}">
                  <a16:creationId xmlns:a16="http://schemas.microsoft.com/office/drawing/2014/main" id="{B3F0D495-A152-4561-9A4F-74A44C219515}"/>
                </a:ext>
              </a:extLst>
            </p:cNvPr>
            <p:cNvSpPr txBox="1">
              <a:spLocks noChangeArrowheads="1"/>
            </p:cNvSpPr>
            <p:nvPr/>
          </p:nvSpPr>
          <p:spPr bwMode="auto">
            <a:xfrm>
              <a:off x="384" y="0"/>
              <a:ext cx="9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solidFill>
                    <a:srgbClr val="FF0000"/>
                  </a:solidFill>
                </a:rPr>
                <a:t>   阻挡层</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741"/>
                                        </p:tgtEl>
                                        <p:attrNameLst>
                                          <p:attrName>style.visibility</p:attrName>
                                        </p:attrNameLst>
                                      </p:cBhvr>
                                      <p:to>
                                        <p:strVal val="visible"/>
                                      </p:to>
                                    </p:set>
                                    <p:animEffect transition="in" filter="checkerboard(across)">
                                      <p:cBhvr>
                                        <p:cTn id="7" dur="500"/>
                                        <p:tgtEl>
                                          <p:spTgt spid="237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556"/>
                                        </p:tgtEl>
                                        <p:attrNameLst>
                                          <p:attrName>style.visibility</p:attrName>
                                        </p:attrNameLst>
                                      </p:cBhvr>
                                      <p:to>
                                        <p:strVal val="visible"/>
                                      </p:to>
                                    </p:set>
                                    <p:animEffect transition="in" filter="wipe(left)">
                                      <p:cBhvr>
                                        <p:cTn id="12" dur="500"/>
                                        <p:tgtEl>
                                          <p:spTgt spid="235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nodeType="clickEffect">
                                  <p:stCondLst>
                                    <p:cond delay="0"/>
                                  </p:stCondLst>
                                  <p:childTnLst>
                                    <p:set>
                                      <p:cBhvr>
                                        <p:cTn id="22" dur="1" fill="hold">
                                          <p:stCondLst>
                                            <p:cond delay="0"/>
                                          </p:stCondLst>
                                        </p:cTn>
                                        <p:tgtEl>
                                          <p:spTgt spid="23565"/>
                                        </p:tgtEl>
                                        <p:attrNameLst>
                                          <p:attrName>style.visibility</p:attrName>
                                        </p:attrNameLst>
                                      </p:cBhvr>
                                      <p:to>
                                        <p:strVal val="visible"/>
                                      </p:to>
                                    </p:set>
                                    <p:anim calcmode="lin" valueType="num">
                                      <p:cBhvr>
                                        <p:cTn id="23" dur="500" fill="hold"/>
                                        <p:tgtEl>
                                          <p:spTgt spid="23565"/>
                                        </p:tgtEl>
                                        <p:attrNameLst>
                                          <p:attrName>ppt_w</p:attrName>
                                        </p:attrNameLst>
                                      </p:cBhvr>
                                      <p:tavLst>
                                        <p:tav tm="0">
                                          <p:val>
                                            <p:fltVal val="0"/>
                                          </p:val>
                                        </p:tav>
                                        <p:tav tm="100000">
                                          <p:val>
                                            <p:strVal val="#ppt_w"/>
                                          </p:val>
                                        </p:tav>
                                      </p:tavLst>
                                    </p:anim>
                                    <p:anim calcmode="lin" valueType="num">
                                      <p:cBhvr>
                                        <p:cTn id="24" dur="500" fill="hold"/>
                                        <p:tgtEl>
                                          <p:spTgt spid="23565"/>
                                        </p:tgtEl>
                                        <p:attrNameLst>
                                          <p:attrName>ppt_h</p:attrName>
                                        </p:attrNameLst>
                                      </p:cBhvr>
                                      <p:tavLst>
                                        <p:tav tm="0">
                                          <p:val>
                                            <p:fltVal val="0"/>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3742"/>
                                        </p:tgtEl>
                                        <p:attrNameLst>
                                          <p:attrName>style.visibility</p:attrName>
                                        </p:attrNameLst>
                                      </p:cBhvr>
                                      <p:to>
                                        <p:strVal val="visible"/>
                                      </p:to>
                                    </p:set>
                                    <p:animEffect transition="in" filter="dissolve">
                                      <p:cBhvr>
                                        <p:cTn id="29" dur="500"/>
                                        <p:tgtEl>
                                          <p:spTgt spid="2374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23743"/>
                                        </p:tgtEl>
                                        <p:attrNameLst>
                                          <p:attrName>style.visibility</p:attrName>
                                        </p:attrNameLst>
                                      </p:cBhvr>
                                      <p:to>
                                        <p:strVal val="visible"/>
                                      </p:to>
                                    </p:set>
                                    <p:animEffect transition="in" filter="checkerboard(across)">
                                      <p:cBhvr>
                                        <p:cTn id="34" dur="500"/>
                                        <p:tgtEl>
                                          <p:spTgt spid="2374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16" fill="hold" grpId="0" nodeType="clickEffect">
                                  <p:stCondLst>
                                    <p:cond delay="0"/>
                                  </p:stCondLst>
                                  <p:childTnLst>
                                    <p:set>
                                      <p:cBhvr>
                                        <p:cTn id="38" dur="1" fill="hold">
                                          <p:stCondLst>
                                            <p:cond delay="0"/>
                                          </p:stCondLst>
                                        </p:cTn>
                                        <p:tgtEl>
                                          <p:spTgt spid="23744"/>
                                        </p:tgtEl>
                                        <p:attrNameLst>
                                          <p:attrName>style.visibility</p:attrName>
                                        </p:attrNameLst>
                                      </p:cBhvr>
                                      <p:to>
                                        <p:strVal val="visible"/>
                                      </p:to>
                                    </p:set>
                                    <p:anim calcmode="lin" valueType="num">
                                      <p:cBhvr>
                                        <p:cTn id="39" dur="500" fill="hold"/>
                                        <p:tgtEl>
                                          <p:spTgt spid="23744"/>
                                        </p:tgtEl>
                                        <p:attrNameLst>
                                          <p:attrName>ppt_w</p:attrName>
                                        </p:attrNameLst>
                                      </p:cBhvr>
                                      <p:tavLst>
                                        <p:tav tm="0">
                                          <p:val>
                                            <p:fltVal val="0"/>
                                          </p:val>
                                        </p:tav>
                                        <p:tav tm="100000">
                                          <p:val>
                                            <p:strVal val="#ppt_w"/>
                                          </p:val>
                                        </p:tav>
                                      </p:tavLst>
                                    </p:anim>
                                    <p:anim calcmode="lin" valueType="num">
                                      <p:cBhvr>
                                        <p:cTn id="40" dur="500" fill="hold"/>
                                        <p:tgtEl>
                                          <p:spTgt spid="2374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41" grpId="0"/>
      <p:bldP spid="23742" grpId="0"/>
      <p:bldP spid="23743" grpId="0"/>
      <p:bldP spid="2374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4578" name="Text Box 2">
            <a:extLst>
              <a:ext uri="{FF2B5EF4-FFF2-40B4-BE49-F238E27FC236}">
                <a16:creationId xmlns:a16="http://schemas.microsoft.com/office/drawing/2014/main" id="{6884235B-912D-4FC5-A18E-40167C96CDAB}"/>
              </a:ext>
            </a:extLst>
          </p:cNvPr>
          <p:cNvSpPr txBox="1">
            <a:spLocks noChangeArrowheads="1"/>
          </p:cNvSpPr>
          <p:nvPr/>
        </p:nvSpPr>
        <p:spPr bwMode="auto">
          <a:xfrm>
            <a:off x="1219200" y="882650"/>
            <a:ext cx="6019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2600" b="1">
                <a:solidFill>
                  <a:srgbClr val="9900FF"/>
                </a:solidFill>
              </a:rPr>
              <a:t>5. 扩散与漂移的动态平衡</a:t>
            </a:r>
          </a:p>
        </p:txBody>
      </p:sp>
      <p:sp>
        <p:nvSpPr>
          <p:cNvPr id="24579" name="Text Box 3">
            <a:extLst>
              <a:ext uri="{FF2B5EF4-FFF2-40B4-BE49-F238E27FC236}">
                <a16:creationId xmlns:a16="http://schemas.microsoft.com/office/drawing/2014/main" id="{5B2442ED-0DBF-44ED-BFC6-7B753870D56C}"/>
              </a:ext>
            </a:extLst>
          </p:cNvPr>
          <p:cNvSpPr txBox="1">
            <a:spLocks noChangeArrowheads="1"/>
          </p:cNvSpPr>
          <p:nvPr/>
        </p:nvSpPr>
        <p:spPr bwMode="auto">
          <a:xfrm>
            <a:off x="1193800" y="1430338"/>
            <a:ext cx="754380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2600" b="1"/>
              <a:t>扩散运动使空间电荷区增大，扩散电流逐渐减小；</a:t>
            </a:r>
          </a:p>
          <a:p>
            <a:pPr algn="just">
              <a:spcBef>
                <a:spcPct val="50000"/>
              </a:spcBef>
            </a:pPr>
            <a:r>
              <a:rPr lang="zh-CN" altLang="en-US" sz="2600" b="1"/>
              <a:t>随着内电场的增强，漂移运动逐渐增加；</a:t>
            </a:r>
          </a:p>
          <a:p>
            <a:pPr algn="just">
              <a:spcBef>
                <a:spcPct val="50000"/>
              </a:spcBef>
            </a:pPr>
            <a:r>
              <a:rPr lang="zh-CN" altLang="en-US" sz="2600" b="1"/>
              <a:t>当扩散电流与漂移电流相等时，</a:t>
            </a:r>
            <a:r>
              <a:rPr lang="en-US" altLang="zh-CN" sz="2600" b="1"/>
              <a:t>PN </a:t>
            </a:r>
            <a:r>
              <a:rPr lang="zh-CN" altLang="en-US" sz="2600" b="1"/>
              <a:t>结总的电流等于零，空间电荷区的宽度达到稳定。</a:t>
            </a:r>
          </a:p>
        </p:txBody>
      </p:sp>
      <p:sp>
        <p:nvSpPr>
          <p:cNvPr id="24580" name="Text Box 4">
            <a:extLst>
              <a:ext uri="{FF2B5EF4-FFF2-40B4-BE49-F238E27FC236}">
                <a16:creationId xmlns:a16="http://schemas.microsoft.com/office/drawing/2014/main" id="{0E0B05BB-3647-47D6-B42C-1AAF56B94AF2}"/>
              </a:ext>
            </a:extLst>
          </p:cNvPr>
          <p:cNvSpPr txBox="1">
            <a:spLocks noChangeArrowheads="1"/>
          </p:cNvSpPr>
          <p:nvPr/>
        </p:nvSpPr>
        <p:spPr bwMode="auto">
          <a:xfrm>
            <a:off x="1295400" y="4783138"/>
            <a:ext cx="3733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2600" b="1"/>
              <a:t>对称结</a:t>
            </a:r>
          </a:p>
        </p:txBody>
      </p:sp>
      <p:sp>
        <p:nvSpPr>
          <p:cNvPr id="24581" name="Text Box 5">
            <a:extLst>
              <a:ext uri="{FF2B5EF4-FFF2-40B4-BE49-F238E27FC236}">
                <a16:creationId xmlns:a16="http://schemas.microsoft.com/office/drawing/2014/main" id="{29B277DD-8E46-4539-AE9C-0C0F6622E076}"/>
              </a:ext>
            </a:extLst>
          </p:cNvPr>
          <p:cNvSpPr txBox="1">
            <a:spLocks noChangeArrowheads="1"/>
          </p:cNvSpPr>
          <p:nvPr/>
        </p:nvSpPr>
        <p:spPr bwMode="auto">
          <a:xfrm>
            <a:off x="838200" y="3505200"/>
            <a:ext cx="6324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2600" b="1"/>
              <a:t>　即</a:t>
            </a:r>
            <a:r>
              <a:rPr lang="zh-CN" altLang="en-US" sz="2600" b="1">
                <a:solidFill>
                  <a:srgbClr val="9900FF"/>
                </a:solidFill>
              </a:rPr>
              <a:t>扩散运动与漂移运动达到动态平衡。</a:t>
            </a:r>
          </a:p>
        </p:txBody>
      </p:sp>
      <p:grpSp>
        <p:nvGrpSpPr>
          <p:cNvPr id="2" name="Group 6">
            <a:extLst>
              <a:ext uri="{FF2B5EF4-FFF2-40B4-BE49-F238E27FC236}">
                <a16:creationId xmlns:a16="http://schemas.microsoft.com/office/drawing/2014/main" id="{57F455C9-4B58-4BA0-8003-523BE14AFA59}"/>
              </a:ext>
            </a:extLst>
          </p:cNvPr>
          <p:cNvGrpSpPr>
            <a:grpSpLocks/>
          </p:cNvGrpSpPr>
          <p:nvPr/>
        </p:nvGrpSpPr>
        <p:grpSpPr bwMode="auto">
          <a:xfrm>
            <a:off x="3352800" y="4114800"/>
            <a:ext cx="5105400" cy="2286000"/>
            <a:chOff x="0" y="0"/>
            <a:chExt cx="3600" cy="1632"/>
          </a:xfrm>
        </p:grpSpPr>
        <p:grpSp>
          <p:nvGrpSpPr>
            <p:cNvPr id="24583" name="Group 7">
              <a:extLst>
                <a:ext uri="{FF2B5EF4-FFF2-40B4-BE49-F238E27FC236}">
                  <a16:creationId xmlns:a16="http://schemas.microsoft.com/office/drawing/2014/main" id="{3252B9B6-37CC-4E16-83BB-57E3358072C2}"/>
                </a:ext>
              </a:extLst>
            </p:cNvPr>
            <p:cNvGrpSpPr>
              <a:grpSpLocks/>
            </p:cNvGrpSpPr>
            <p:nvPr/>
          </p:nvGrpSpPr>
          <p:grpSpPr bwMode="auto">
            <a:xfrm>
              <a:off x="0" y="327"/>
              <a:ext cx="3600" cy="1305"/>
              <a:chOff x="0" y="0"/>
              <a:chExt cx="3600" cy="1305"/>
            </a:xfrm>
          </p:grpSpPr>
          <p:grpSp>
            <p:nvGrpSpPr>
              <p:cNvPr id="24584" name="Group 8">
                <a:extLst>
                  <a:ext uri="{FF2B5EF4-FFF2-40B4-BE49-F238E27FC236}">
                    <a16:creationId xmlns:a16="http://schemas.microsoft.com/office/drawing/2014/main" id="{1D59E54B-187B-486D-B981-7C4DA35517B6}"/>
                  </a:ext>
                </a:extLst>
              </p:cNvPr>
              <p:cNvGrpSpPr>
                <a:grpSpLocks/>
              </p:cNvGrpSpPr>
              <p:nvPr/>
            </p:nvGrpSpPr>
            <p:grpSpPr bwMode="auto">
              <a:xfrm>
                <a:off x="144" y="96"/>
                <a:ext cx="288" cy="288"/>
                <a:chOff x="0" y="0"/>
                <a:chExt cx="288" cy="288"/>
              </a:xfrm>
            </p:grpSpPr>
            <p:sp>
              <p:nvSpPr>
                <p:cNvPr id="24585" name="Oval 9">
                  <a:extLst>
                    <a:ext uri="{FF2B5EF4-FFF2-40B4-BE49-F238E27FC236}">
                      <a16:creationId xmlns:a16="http://schemas.microsoft.com/office/drawing/2014/main" id="{EF29DDBB-5FDA-47B0-AF08-7C325DEE7AA3}"/>
                    </a:ext>
                  </a:extLst>
                </p:cNvPr>
                <p:cNvSpPr>
                  <a:spLocks noChangeArrowheads="1"/>
                </p:cNvSpPr>
                <p:nvPr/>
              </p:nvSpPr>
              <p:spPr bwMode="auto">
                <a:xfrm>
                  <a:off x="0" y="0"/>
                  <a:ext cx="288" cy="288"/>
                </a:xfrm>
                <a:prstGeom prst="ellipse">
                  <a:avLst/>
                </a:prstGeom>
                <a:solidFill>
                  <a:schemeClr val="bg1"/>
                </a:solidFill>
                <a:ln w="57150">
                  <a:solidFill>
                    <a:srgbClr val="0000FF"/>
                  </a:solidFill>
                  <a:round/>
                  <a:headEnd/>
                  <a:tailEnd/>
                </a:ln>
              </p:spPr>
              <p:txBody>
                <a:bodyPr wrap="none" anchor="ctr"/>
                <a:lstStyle/>
                <a:p>
                  <a:endParaRPr lang="zh-CN" altLang="en-US"/>
                </a:p>
              </p:txBody>
            </p:sp>
            <p:sp>
              <p:nvSpPr>
                <p:cNvPr id="24586" name="Line 10">
                  <a:extLst>
                    <a:ext uri="{FF2B5EF4-FFF2-40B4-BE49-F238E27FC236}">
                      <a16:creationId xmlns:a16="http://schemas.microsoft.com/office/drawing/2014/main" id="{5F4DC48E-5E48-4D1B-A6DD-25F558476BF4}"/>
                    </a:ext>
                  </a:extLst>
                </p:cNvPr>
                <p:cNvSpPr>
                  <a:spLocks noChangeShapeType="1"/>
                </p:cNvSpPr>
                <p:nvPr/>
              </p:nvSpPr>
              <p:spPr bwMode="auto">
                <a:xfrm>
                  <a:off x="48" y="144"/>
                  <a:ext cx="192"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587" name="Group 11">
                <a:extLst>
                  <a:ext uri="{FF2B5EF4-FFF2-40B4-BE49-F238E27FC236}">
                    <a16:creationId xmlns:a16="http://schemas.microsoft.com/office/drawing/2014/main" id="{B9C4AA50-A912-4A2B-94F8-02D062BE41AD}"/>
                  </a:ext>
                </a:extLst>
              </p:cNvPr>
              <p:cNvGrpSpPr>
                <a:grpSpLocks/>
              </p:cNvGrpSpPr>
              <p:nvPr/>
            </p:nvGrpSpPr>
            <p:grpSpPr bwMode="auto">
              <a:xfrm>
                <a:off x="576" y="96"/>
                <a:ext cx="288" cy="288"/>
                <a:chOff x="0" y="0"/>
                <a:chExt cx="288" cy="288"/>
              </a:xfrm>
            </p:grpSpPr>
            <p:sp>
              <p:nvSpPr>
                <p:cNvPr id="24588" name="Oval 12">
                  <a:extLst>
                    <a:ext uri="{FF2B5EF4-FFF2-40B4-BE49-F238E27FC236}">
                      <a16:creationId xmlns:a16="http://schemas.microsoft.com/office/drawing/2014/main" id="{3E4B702A-88C6-443A-A474-03329252A52E}"/>
                    </a:ext>
                  </a:extLst>
                </p:cNvPr>
                <p:cNvSpPr>
                  <a:spLocks noChangeArrowheads="1"/>
                </p:cNvSpPr>
                <p:nvPr/>
              </p:nvSpPr>
              <p:spPr bwMode="auto">
                <a:xfrm>
                  <a:off x="0" y="0"/>
                  <a:ext cx="288" cy="288"/>
                </a:xfrm>
                <a:prstGeom prst="ellipse">
                  <a:avLst/>
                </a:prstGeom>
                <a:solidFill>
                  <a:schemeClr val="bg1"/>
                </a:solidFill>
                <a:ln w="57150">
                  <a:solidFill>
                    <a:srgbClr val="0000FF"/>
                  </a:solidFill>
                  <a:round/>
                  <a:headEnd/>
                  <a:tailEnd/>
                </a:ln>
              </p:spPr>
              <p:txBody>
                <a:bodyPr wrap="none" anchor="ctr"/>
                <a:lstStyle/>
                <a:p>
                  <a:endParaRPr lang="zh-CN" altLang="en-US"/>
                </a:p>
              </p:txBody>
            </p:sp>
            <p:sp>
              <p:nvSpPr>
                <p:cNvPr id="24589" name="Line 13">
                  <a:extLst>
                    <a:ext uri="{FF2B5EF4-FFF2-40B4-BE49-F238E27FC236}">
                      <a16:creationId xmlns:a16="http://schemas.microsoft.com/office/drawing/2014/main" id="{B8798E3F-3C8A-4BC0-92CA-94F019426B7B}"/>
                    </a:ext>
                  </a:extLst>
                </p:cNvPr>
                <p:cNvSpPr>
                  <a:spLocks noChangeShapeType="1"/>
                </p:cNvSpPr>
                <p:nvPr/>
              </p:nvSpPr>
              <p:spPr bwMode="auto">
                <a:xfrm>
                  <a:off x="48" y="144"/>
                  <a:ext cx="192"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590" name="Group 14">
                <a:extLst>
                  <a:ext uri="{FF2B5EF4-FFF2-40B4-BE49-F238E27FC236}">
                    <a16:creationId xmlns:a16="http://schemas.microsoft.com/office/drawing/2014/main" id="{D3B9838E-B58C-437E-AAFA-FF4041ED51D8}"/>
                  </a:ext>
                </a:extLst>
              </p:cNvPr>
              <p:cNvGrpSpPr>
                <a:grpSpLocks/>
              </p:cNvGrpSpPr>
              <p:nvPr/>
            </p:nvGrpSpPr>
            <p:grpSpPr bwMode="auto">
              <a:xfrm>
                <a:off x="144" y="480"/>
                <a:ext cx="288" cy="288"/>
                <a:chOff x="0" y="0"/>
                <a:chExt cx="288" cy="288"/>
              </a:xfrm>
            </p:grpSpPr>
            <p:sp>
              <p:nvSpPr>
                <p:cNvPr id="24591" name="Oval 15">
                  <a:extLst>
                    <a:ext uri="{FF2B5EF4-FFF2-40B4-BE49-F238E27FC236}">
                      <a16:creationId xmlns:a16="http://schemas.microsoft.com/office/drawing/2014/main" id="{EE8335C5-FAF4-4BBC-B5D6-0F6D841836D4}"/>
                    </a:ext>
                  </a:extLst>
                </p:cNvPr>
                <p:cNvSpPr>
                  <a:spLocks noChangeArrowheads="1"/>
                </p:cNvSpPr>
                <p:nvPr/>
              </p:nvSpPr>
              <p:spPr bwMode="auto">
                <a:xfrm>
                  <a:off x="0" y="0"/>
                  <a:ext cx="288" cy="288"/>
                </a:xfrm>
                <a:prstGeom prst="ellipse">
                  <a:avLst/>
                </a:prstGeom>
                <a:solidFill>
                  <a:schemeClr val="bg1"/>
                </a:solidFill>
                <a:ln w="57150">
                  <a:solidFill>
                    <a:srgbClr val="0000FF"/>
                  </a:solidFill>
                  <a:round/>
                  <a:headEnd/>
                  <a:tailEnd/>
                </a:ln>
              </p:spPr>
              <p:txBody>
                <a:bodyPr wrap="none" anchor="ctr"/>
                <a:lstStyle/>
                <a:p>
                  <a:endParaRPr lang="zh-CN" altLang="en-US"/>
                </a:p>
              </p:txBody>
            </p:sp>
            <p:sp>
              <p:nvSpPr>
                <p:cNvPr id="24592" name="Line 16">
                  <a:extLst>
                    <a:ext uri="{FF2B5EF4-FFF2-40B4-BE49-F238E27FC236}">
                      <a16:creationId xmlns:a16="http://schemas.microsoft.com/office/drawing/2014/main" id="{F0D62A72-3DA8-45DD-A824-78A398E4C480}"/>
                    </a:ext>
                  </a:extLst>
                </p:cNvPr>
                <p:cNvSpPr>
                  <a:spLocks noChangeShapeType="1"/>
                </p:cNvSpPr>
                <p:nvPr/>
              </p:nvSpPr>
              <p:spPr bwMode="auto">
                <a:xfrm>
                  <a:off x="48" y="144"/>
                  <a:ext cx="192"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593" name="Group 17">
                <a:extLst>
                  <a:ext uri="{FF2B5EF4-FFF2-40B4-BE49-F238E27FC236}">
                    <a16:creationId xmlns:a16="http://schemas.microsoft.com/office/drawing/2014/main" id="{9D6978F5-DB0B-44E5-B1D4-EBA6650A9DB4}"/>
                  </a:ext>
                </a:extLst>
              </p:cNvPr>
              <p:cNvGrpSpPr>
                <a:grpSpLocks/>
              </p:cNvGrpSpPr>
              <p:nvPr/>
            </p:nvGrpSpPr>
            <p:grpSpPr bwMode="auto">
              <a:xfrm>
                <a:off x="576" y="480"/>
                <a:ext cx="288" cy="288"/>
                <a:chOff x="0" y="0"/>
                <a:chExt cx="288" cy="288"/>
              </a:xfrm>
            </p:grpSpPr>
            <p:sp>
              <p:nvSpPr>
                <p:cNvPr id="24594" name="Oval 18">
                  <a:extLst>
                    <a:ext uri="{FF2B5EF4-FFF2-40B4-BE49-F238E27FC236}">
                      <a16:creationId xmlns:a16="http://schemas.microsoft.com/office/drawing/2014/main" id="{9F5AC0F3-5109-4E9C-A4F7-AD85E1A87B08}"/>
                    </a:ext>
                  </a:extLst>
                </p:cNvPr>
                <p:cNvSpPr>
                  <a:spLocks noChangeArrowheads="1"/>
                </p:cNvSpPr>
                <p:nvPr/>
              </p:nvSpPr>
              <p:spPr bwMode="auto">
                <a:xfrm>
                  <a:off x="0" y="0"/>
                  <a:ext cx="288" cy="288"/>
                </a:xfrm>
                <a:prstGeom prst="ellipse">
                  <a:avLst/>
                </a:prstGeom>
                <a:solidFill>
                  <a:schemeClr val="bg1"/>
                </a:solidFill>
                <a:ln w="57150">
                  <a:solidFill>
                    <a:srgbClr val="0000FF"/>
                  </a:solidFill>
                  <a:round/>
                  <a:headEnd/>
                  <a:tailEnd/>
                </a:ln>
              </p:spPr>
              <p:txBody>
                <a:bodyPr wrap="none" anchor="ctr"/>
                <a:lstStyle/>
                <a:p>
                  <a:endParaRPr lang="zh-CN" altLang="en-US"/>
                </a:p>
              </p:txBody>
            </p:sp>
            <p:sp>
              <p:nvSpPr>
                <p:cNvPr id="24595" name="Line 19">
                  <a:extLst>
                    <a:ext uri="{FF2B5EF4-FFF2-40B4-BE49-F238E27FC236}">
                      <a16:creationId xmlns:a16="http://schemas.microsoft.com/office/drawing/2014/main" id="{643DDD69-1971-4CA7-976B-DA7291147255}"/>
                    </a:ext>
                  </a:extLst>
                </p:cNvPr>
                <p:cNvSpPr>
                  <a:spLocks noChangeShapeType="1"/>
                </p:cNvSpPr>
                <p:nvPr/>
              </p:nvSpPr>
              <p:spPr bwMode="auto">
                <a:xfrm>
                  <a:off x="48" y="144"/>
                  <a:ext cx="192"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596" name="Oval 20">
                <a:extLst>
                  <a:ext uri="{FF2B5EF4-FFF2-40B4-BE49-F238E27FC236}">
                    <a16:creationId xmlns:a16="http://schemas.microsoft.com/office/drawing/2014/main" id="{583FAE8E-4CC0-40A5-9832-6647E978B2D8}"/>
                  </a:ext>
                </a:extLst>
              </p:cNvPr>
              <p:cNvSpPr>
                <a:spLocks noChangeArrowheads="1"/>
              </p:cNvSpPr>
              <p:nvPr/>
            </p:nvSpPr>
            <p:spPr bwMode="auto">
              <a:xfrm>
                <a:off x="432" y="240"/>
                <a:ext cx="96" cy="96"/>
              </a:xfrm>
              <a:prstGeom prst="ellipse">
                <a:avLst/>
              </a:prstGeom>
              <a:solidFill>
                <a:schemeClr val="bg1"/>
              </a:solidFill>
              <a:ln w="38100">
                <a:solidFill>
                  <a:srgbClr val="FF0000"/>
                </a:solidFill>
                <a:round/>
                <a:headEnd/>
                <a:tailEnd/>
              </a:ln>
            </p:spPr>
            <p:txBody>
              <a:bodyPr wrap="none" anchor="ctr"/>
              <a:lstStyle/>
              <a:p>
                <a:endParaRPr lang="zh-CN" altLang="en-US"/>
              </a:p>
            </p:txBody>
          </p:sp>
          <p:sp>
            <p:nvSpPr>
              <p:cNvPr id="24597" name="Oval 21">
                <a:extLst>
                  <a:ext uri="{FF2B5EF4-FFF2-40B4-BE49-F238E27FC236}">
                    <a16:creationId xmlns:a16="http://schemas.microsoft.com/office/drawing/2014/main" id="{1C265DA9-D853-49E6-8BFC-9AA8E2AACB89}"/>
                  </a:ext>
                </a:extLst>
              </p:cNvPr>
              <p:cNvSpPr>
                <a:spLocks noChangeArrowheads="1"/>
              </p:cNvSpPr>
              <p:nvPr/>
            </p:nvSpPr>
            <p:spPr bwMode="auto">
              <a:xfrm>
                <a:off x="864" y="720"/>
                <a:ext cx="96" cy="96"/>
              </a:xfrm>
              <a:prstGeom prst="ellipse">
                <a:avLst/>
              </a:prstGeom>
              <a:solidFill>
                <a:schemeClr val="bg1"/>
              </a:solidFill>
              <a:ln w="38100">
                <a:solidFill>
                  <a:srgbClr val="FF0000"/>
                </a:solidFill>
                <a:round/>
                <a:headEnd/>
                <a:tailEnd/>
              </a:ln>
            </p:spPr>
            <p:txBody>
              <a:bodyPr wrap="none" anchor="ctr"/>
              <a:lstStyle/>
              <a:p>
                <a:endParaRPr lang="zh-CN" altLang="en-US"/>
              </a:p>
            </p:txBody>
          </p:sp>
          <p:sp>
            <p:nvSpPr>
              <p:cNvPr id="24598" name="Oval 22">
                <a:extLst>
                  <a:ext uri="{FF2B5EF4-FFF2-40B4-BE49-F238E27FC236}">
                    <a16:creationId xmlns:a16="http://schemas.microsoft.com/office/drawing/2014/main" id="{98184B31-73D2-495D-9F70-CC716BCE98ED}"/>
                  </a:ext>
                </a:extLst>
              </p:cNvPr>
              <p:cNvSpPr>
                <a:spLocks noChangeArrowheads="1"/>
              </p:cNvSpPr>
              <p:nvPr/>
            </p:nvSpPr>
            <p:spPr bwMode="auto">
              <a:xfrm>
                <a:off x="480" y="912"/>
                <a:ext cx="96" cy="96"/>
              </a:xfrm>
              <a:prstGeom prst="ellipse">
                <a:avLst/>
              </a:prstGeom>
              <a:solidFill>
                <a:schemeClr val="bg1"/>
              </a:solidFill>
              <a:ln w="38100">
                <a:solidFill>
                  <a:srgbClr val="FF0000"/>
                </a:solidFill>
                <a:round/>
                <a:headEnd/>
                <a:tailEnd/>
              </a:ln>
            </p:spPr>
            <p:txBody>
              <a:bodyPr wrap="none" anchor="ctr"/>
              <a:lstStyle/>
              <a:p>
                <a:endParaRPr lang="zh-CN" altLang="en-US"/>
              </a:p>
            </p:txBody>
          </p:sp>
          <p:sp>
            <p:nvSpPr>
              <p:cNvPr id="24599" name="Oval 23">
                <a:extLst>
                  <a:ext uri="{FF2B5EF4-FFF2-40B4-BE49-F238E27FC236}">
                    <a16:creationId xmlns:a16="http://schemas.microsoft.com/office/drawing/2014/main" id="{AEEC8FF1-D807-4E1F-8FCD-EC2844373273}"/>
                  </a:ext>
                </a:extLst>
              </p:cNvPr>
              <p:cNvSpPr>
                <a:spLocks noChangeArrowheads="1"/>
              </p:cNvSpPr>
              <p:nvPr/>
            </p:nvSpPr>
            <p:spPr bwMode="auto">
              <a:xfrm>
                <a:off x="384" y="720"/>
                <a:ext cx="96" cy="96"/>
              </a:xfrm>
              <a:prstGeom prst="ellipse">
                <a:avLst/>
              </a:prstGeom>
              <a:solidFill>
                <a:schemeClr val="bg1"/>
              </a:solidFill>
              <a:ln w="38100">
                <a:solidFill>
                  <a:srgbClr val="FF0000"/>
                </a:solidFill>
                <a:round/>
                <a:headEnd/>
                <a:tailEnd/>
              </a:ln>
            </p:spPr>
            <p:txBody>
              <a:bodyPr wrap="none" anchor="ctr"/>
              <a:lstStyle/>
              <a:p>
                <a:endParaRPr lang="zh-CN" altLang="en-US"/>
              </a:p>
            </p:txBody>
          </p:sp>
          <p:sp>
            <p:nvSpPr>
              <p:cNvPr id="24600" name="Oval 24">
                <a:extLst>
                  <a:ext uri="{FF2B5EF4-FFF2-40B4-BE49-F238E27FC236}">
                    <a16:creationId xmlns:a16="http://schemas.microsoft.com/office/drawing/2014/main" id="{3BE02D83-56C9-497B-8A88-F19DDA9F8509}"/>
                  </a:ext>
                </a:extLst>
              </p:cNvPr>
              <p:cNvSpPr>
                <a:spLocks noChangeArrowheads="1"/>
              </p:cNvSpPr>
              <p:nvPr/>
            </p:nvSpPr>
            <p:spPr bwMode="auto">
              <a:xfrm>
                <a:off x="96" y="1104"/>
                <a:ext cx="96" cy="96"/>
              </a:xfrm>
              <a:prstGeom prst="ellipse">
                <a:avLst/>
              </a:prstGeom>
              <a:solidFill>
                <a:schemeClr val="bg1"/>
              </a:solidFill>
              <a:ln w="38100">
                <a:solidFill>
                  <a:srgbClr val="FF0000"/>
                </a:solidFill>
                <a:round/>
                <a:headEnd/>
                <a:tailEnd/>
              </a:ln>
            </p:spPr>
            <p:txBody>
              <a:bodyPr wrap="none" anchor="ctr"/>
              <a:lstStyle/>
              <a:p>
                <a:endParaRPr lang="zh-CN" altLang="en-US"/>
              </a:p>
            </p:txBody>
          </p:sp>
          <p:sp>
            <p:nvSpPr>
              <p:cNvPr id="24601" name="Oval 25">
                <a:extLst>
                  <a:ext uri="{FF2B5EF4-FFF2-40B4-BE49-F238E27FC236}">
                    <a16:creationId xmlns:a16="http://schemas.microsoft.com/office/drawing/2014/main" id="{3A4952AD-CCBF-4118-8056-FD9B8805FB17}"/>
                  </a:ext>
                </a:extLst>
              </p:cNvPr>
              <p:cNvSpPr>
                <a:spLocks noChangeArrowheads="1"/>
              </p:cNvSpPr>
              <p:nvPr/>
            </p:nvSpPr>
            <p:spPr bwMode="auto">
              <a:xfrm>
                <a:off x="816" y="48"/>
                <a:ext cx="96" cy="96"/>
              </a:xfrm>
              <a:prstGeom prst="ellipse">
                <a:avLst/>
              </a:prstGeom>
              <a:solidFill>
                <a:schemeClr val="bg1"/>
              </a:solidFill>
              <a:ln w="38100">
                <a:solidFill>
                  <a:srgbClr val="FF0000"/>
                </a:solidFill>
                <a:round/>
                <a:headEnd/>
                <a:tailEnd/>
              </a:ln>
            </p:spPr>
            <p:txBody>
              <a:bodyPr wrap="none" anchor="ctr"/>
              <a:lstStyle/>
              <a:p>
                <a:endParaRPr lang="zh-CN" altLang="en-US"/>
              </a:p>
            </p:txBody>
          </p:sp>
          <p:grpSp>
            <p:nvGrpSpPr>
              <p:cNvPr id="24602" name="Group 26">
                <a:extLst>
                  <a:ext uri="{FF2B5EF4-FFF2-40B4-BE49-F238E27FC236}">
                    <a16:creationId xmlns:a16="http://schemas.microsoft.com/office/drawing/2014/main" id="{2286F7D4-14C7-4189-B6D2-219763A7AE1A}"/>
                  </a:ext>
                </a:extLst>
              </p:cNvPr>
              <p:cNvGrpSpPr>
                <a:grpSpLocks/>
              </p:cNvGrpSpPr>
              <p:nvPr/>
            </p:nvGrpSpPr>
            <p:grpSpPr bwMode="auto">
              <a:xfrm>
                <a:off x="3168" y="96"/>
                <a:ext cx="288" cy="288"/>
                <a:chOff x="0" y="0"/>
                <a:chExt cx="288" cy="288"/>
              </a:xfrm>
            </p:grpSpPr>
            <p:grpSp>
              <p:nvGrpSpPr>
                <p:cNvPr id="24603" name="Group 27">
                  <a:extLst>
                    <a:ext uri="{FF2B5EF4-FFF2-40B4-BE49-F238E27FC236}">
                      <a16:creationId xmlns:a16="http://schemas.microsoft.com/office/drawing/2014/main" id="{BE9C1A0F-D139-4DF3-9B98-89604A3182F3}"/>
                    </a:ext>
                  </a:extLst>
                </p:cNvPr>
                <p:cNvGrpSpPr>
                  <a:grpSpLocks/>
                </p:cNvGrpSpPr>
                <p:nvPr/>
              </p:nvGrpSpPr>
              <p:grpSpPr bwMode="auto">
                <a:xfrm>
                  <a:off x="0" y="0"/>
                  <a:ext cx="288" cy="288"/>
                  <a:chOff x="0" y="0"/>
                  <a:chExt cx="288" cy="288"/>
                </a:xfrm>
              </p:grpSpPr>
              <p:sp>
                <p:nvSpPr>
                  <p:cNvPr id="24604" name="Oval 28">
                    <a:extLst>
                      <a:ext uri="{FF2B5EF4-FFF2-40B4-BE49-F238E27FC236}">
                        <a16:creationId xmlns:a16="http://schemas.microsoft.com/office/drawing/2014/main" id="{6DEDC7EF-5782-4A29-A693-D076F29CB588}"/>
                      </a:ext>
                    </a:extLst>
                  </p:cNvPr>
                  <p:cNvSpPr>
                    <a:spLocks noChangeArrowheads="1"/>
                  </p:cNvSpPr>
                  <p:nvPr/>
                </p:nvSpPr>
                <p:spPr bwMode="auto">
                  <a:xfrm>
                    <a:off x="0" y="0"/>
                    <a:ext cx="288" cy="288"/>
                  </a:xfrm>
                  <a:prstGeom prst="ellipse">
                    <a:avLst/>
                  </a:prstGeom>
                  <a:solidFill>
                    <a:schemeClr val="bg1"/>
                  </a:solidFill>
                  <a:ln w="57150">
                    <a:solidFill>
                      <a:srgbClr val="FF0000"/>
                    </a:solidFill>
                    <a:round/>
                    <a:headEnd/>
                    <a:tailEnd/>
                  </a:ln>
                </p:spPr>
                <p:txBody>
                  <a:bodyPr wrap="none" anchor="ctr"/>
                  <a:lstStyle/>
                  <a:p>
                    <a:endParaRPr lang="zh-CN" altLang="en-US"/>
                  </a:p>
                </p:txBody>
              </p:sp>
              <p:sp>
                <p:nvSpPr>
                  <p:cNvPr id="24605" name="Line 29">
                    <a:extLst>
                      <a:ext uri="{FF2B5EF4-FFF2-40B4-BE49-F238E27FC236}">
                        <a16:creationId xmlns:a16="http://schemas.microsoft.com/office/drawing/2014/main" id="{62C8A2FB-2F03-4881-9BDF-FF8F69E11F3F}"/>
                      </a:ext>
                    </a:extLst>
                  </p:cNvPr>
                  <p:cNvSpPr>
                    <a:spLocks noChangeShapeType="1"/>
                  </p:cNvSpPr>
                  <p:nvPr/>
                </p:nvSpPr>
                <p:spPr bwMode="auto">
                  <a:xfrm>
                    <a:off x="144" y="48"/>
                    <a:ext cx="0" cy="19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606" name="Line 30">
                  <a:extLst>
                    <a:ext uri="{FF2B5EF4-FFF2-40B4-BE49-F238E27FC236}">
                      <a16:creationId xmlns:a16="http://schemas.microsoft.com/office/drawing/2014/main" id="{6398BBB0-D1A2-417C-AB1F-2F6766904790}"/>
                    </a:ext>
                  </a:extLst>
                </p:cNvPr>
                <p:cNvSpPr>
                  <a:spLocks noChangeShapeType="1"/>
                </p:cNvSpPr>
                <p:nvPr/>
              </p:nvSpPr>
              <p:spPr bwMode="auto">
                <a:xfrm>
                  <a:off x="48" y="144"/>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607" name="Oval 31">
                <a:extLst>
                  <a:ext uri="{FF2B5EF4-FFF2-40B4-BE49-F238E27FC236}">
                    <a16:creationId xmlns:a16="http://schemas.microsoft.com/office/drawing/2014/main" id="{F278525E-0C47-4887-B3E0-686A0C1DCB04}"/>
                  </a:ext>
                </a:extLst>
              </p:cNvPr>
              <p:cNvSpPr>
                <a:spLocks noChangeArrowheads="1"/>
              </p:cNvSpPr>
              <p:nvPr/>
            </p:nvSpPr>
            <p:spPr bwMode="auto">
              <a:xfrm>
                <a:off x="2170" y="893"/>
                <a:ext cx="96" cy="96"/>
              </a:xfrm>
              <a:prstGeom prst="ellipse">
                <a:avLst/>
              </a:prstGeom>
              <a:solidFill>
                <a:schemeClr val="bg1"/>
              </a:solidFill>
              <a:ln w="28575">
                <a:solidFill>
                  <a:srgbClr val="FF6600"/>
                </a:solidFill>
                <a:round/>
                <a:headEnd/>
                <a:tailEnd/>
              </a:ln>
            </p:spPr>
            <p:txBody>
              <a:bodyPr wrap="none" anchor="ctr"/>
              <a:lstStyle/>
              <a:p>
                <a:endParaRPr lang="zh-CN" altLang="en-US"/>
              </a:p>
            </p:txBody>
          </p:sp>
          <p:grpSp>
            <p:nvGrpSpPr>
              <p:cNvPr id="24608" name="Group 32">
                <a:extLst>
                  <a:ext uri="{FF2B5EF4-FFF2-40B4-BE49-F238E27FC236}">
                    <a16:creationId xmlns:a16="http://schemas.microsoft.com/office/drawing/2014/main" id="{18CFC331-0799-484D-9762-47DA0424816E}"/>
                  </a:ext>
                </a:extLst>
              </p:cNvPr>
              <p:cNvGrpSpPr>
                <a:grpSpLocks/>
              </p:cNvGrpSpPr>
              <p:nvPr/>
            </p:nvGrpSpPr>
            <p:grpSpPr bwMode="auto">
              <a:xfrm>
                <a:off x="2170" y="413"/>
                <a:ext cx="96" cy="576"/>
                <a:chOff x="0" y="0"/>
                <a:chExt cx="96" cy="576"/>
              </a:xfrm>
            </p:grpSpPr>
            <p:sp>
              <p:nvSpPr>
                <p:cNvPr id="24609" name="Oval 33">
                  <a:extLst>
                    <a:ext uri="{FF2B5EF4-FFF2-40B4-BE49-F238E27FC236}">
                      <a16:creationId xmlns:a16="http://schemas.microsoft.com/office/drawing/2014/main" id="{1C4F51AA-5F86-40E6-99D4-B947BBE80590}"/>
                    </a:ext>
                  </a:extLst>
                </p:cNvPr>
                <p:cNvSpPr>
                  <a:spLocks noChangeArrowheads="1"/>
                </p:cNvSpPr>
                <p:nvPr/>
              </p:nvSpPr>
              <p:spPr bwMode="auto">
                <a:xfrm>
                  <a:off x="0" y="0"/>
                  <a:ext cx="96" cy="96"/>
                </a:xfrm>
                <a:prstGeom prst="ellipse">
                  <a:avLst/>
                </a:prstGeom>
                <a:solidFill>
                  <a:schemeClr val="bg1"/>
                </a:solidFill>
                <a:ln w="38100">
                  <a:solidFill>
                    <a:srgbClr val="FFFFFF"/>
                  </a:solidFill>
                  <a:round/>
                  <a:headEnd/>
                  <a:tailEnd/>
                </a:ln>
              </p:spPr>
              <p:txBody>
                <a:bodyPr wrap="none" anchor="ctr"/>
                <a:lstStyle/>
                <a:p>
                  <a:endParaRPr lang="zh-CN" altLang="en-US"/>
                </a:p>
              </p:txBody>
            </p:sp>
            <p:sp>
              <p:nvSpPr>
                <p:cNvPr id="24610" name="Oval 34">
                  <a:extLst>
                    <a:ext uri="{FF2B5EF4-FFF2-40B4-BE49-F238E27FC236}">
                      <a16:creationId xmlns:a16="http://schemas.microsoft.com/office/drawing/2014/main" id="{38FD96AD-A4D3-41C7-A8D8-85312E86A1CE}"/>
                    </a:ext>
                  </a:extLst>
                </p:cNvPr>
                <p:cNvSpPr>
                  <a:spLocks noChangeArrowheads="1"/>
                </p:cNvSpPr>
                <p:nvPr/>
              </p:nvSpPr>
              <p:spPr bwMode="auto">
                <a:xfrm>
                  <a:off x="0" y="480"/>
                  <a:ext cx="96" cy="96"/>
                </a:xfrm>
                <a:prstGeom prst="ellipse">
                  <a:avLst/>
                </a:prstGeom>
                <a:solidFill>
                  <a:schemeClr val="bg1"/>
                </a:solidFill>
                <a:ln w="38100">
                  <a:solidFill>
                    <a:srgbClr val="FFFFFF"/>
                  </a:solidFill>
                  <a:round/>
                  <a:headEnd/>
                  <a:tailEnd/>
                </a:ln>
              </p:spPr>
              <p:txBody>
                <a:bodyPr wrap="none" anchor="ctr"/>
                <a:lstStyle/>
                <a:p>
                  <a:endParaRPr lang="zh-CN" altLang="en-US"/>
                </a:p>
              </p:txBody>
            </p:sp>
          </p:grpSp>
          <p:sp>
            <p:nvSpPr>
              <p:cNvPr id="24611" name="Oval 35">
                <a:extLst>
                  <a:ext uri="{FF2B5EF4-FFF2-40B4-BE49-F238E27FC236}">
                    <a16:creationId xmlns:a16="http://schemas.microsoft.com/office/drawing/2014/main" id="{3DEC057F-431A-4BA5-8DEC-B9609BBF8B97}"/>
                  </a:ext>
                </a:extLst>
              </p:cNvPr>
              <p:cNvSpPr>
                <a:spLocks noChangeArrowheads="1"/>
              </p:cNvSpPr>
              <p:nvPr/>
            </p:nvSpPr>
            <p:spPr bwMode="auto">
              <a:xfrm>
                <a:off x="2640" y="48"/>
                <a:ext cx="96" cy="96"/>
              </a:xfrm>
              <a:prstGeom prst="ellipse">
                <a:avLst/>
              </a:prstGeom>
              <a:solidFill>
                <a:schemeClr val="tx1"/>
              </a:solidFill>
              <a:ln w="28575">
                <a:solidFill>
                  <a:srgbClr val="FF6600"/>
                </a:solidFill>
                <a:round/>
                <a:headEnd/>
                <a:tailEnd/>
              </a:ln>
            </p:spPr>
            <p:txBody>
              <a:bodyPr wrap="none" anchor="ctr"/>
              <a:lstStyle/>
              <a:p>
                <a:endParaRPr lang="zh-CN" altLang="en-US"/>
              </a:p>
            </p:txBody>
          </p:sp>
          <p:sp>
            <p:nvSpPr>
              <p:cNvPr id="24612" name="Oval 36">
                <a:extLst>
                  <a:ext uri="{FF2B5EF4-FFF2-40B4-BE49-F238E27FC236}">
                    <a16:creationId xmlns:a16="http://schemas.microsoft.com/office/drawing/2014/main" id="{ABD5D592-2EC5-463E-98EC-C77D43849684}"/>
                  </a:ext>
                </a:extLst>
              </p:cNvPr>
              <p:cNvSpPr>
                <a:spLocks noChangeArrowheads="1"/>
              </p:cNvSpPr>
              <p:nvPr/>
            </p:nvSpPr>
            <p:spPr bwMode="auto">
              <a:xfrm>
                <a:off x="3072" y="432"/>
                <a:ext cx="96" cy="96"/>
              </a:xfrm>
              <a:prstGeom prst="ellipse">
                <a:avLst/>
              </a:prstGeom>
              <a:solidFill>
                <a:schemeClr val="tx1"/>
              </a:solidFill>
              <a:ln w="28575">
                <a:solidFill>
                  <a:srgbClr val="FF6600"/>
                </a:solidFill>
                <a:round/>
                <a:headEnd/>
                <a:tailEnd/>
              </a:ln>
            </p:spPr>
            <p:txBody>
              <a:bodyPr wrap="none" anchor="ctr"/>
              <a:lstStyle/>
              <a:p>
                <a:endParaRPr lang="zh-CN" altLang="en-US"/>
              </a:p>
            </p:txBody>
          </p:sp>
          <p:sp>
            <p:nvSpPr>
              <p:cNvPr id="24613" name="Oval 37">
                <a:extLst>
                  <a:ext uri="{FF2B5EF4-FFF2-40B4-BE49-F238E27FC236}">
                    <a16:creationId xmlns:a16="http://schemas.microsoft.com/office/drawing/2014/main" id="{CA9F3CFC-7AFB-44BB-A697-968AF0E18D9F}"/>
                  </a:ext>
                </a:extLst>
              </p:cNvPr>
              <p:cNvSpPr>
                <a:spLocks noChangeArrowheads="1"/>
              </p:cNvSpPr>
              <p:nvPr/>
            </p:nvSpPr>
            <p:spPr bwMode="auto">
              <a:xfrm>
                <a:off x="3312" y="0"/>
                <a:ext cx="96" cy="96"/>
              </a:xfrm>
              <a:prstGeom prst="ellipse">
                <a:avLst/>
              </a:prstGeom>
              <a:solidFill>
                <a:schemeClr val="tx1"/>
              </a:solidFill>
              <a:ln w="28575">
                <a:solidFill>
                  <a:srgbClr val="FF6600"/>
                </a:solidFill>
                <a:round/>
                <a:headEnd/>
                <a:tailEnd/>
              </a:ln>
            </p:spPr>
            <p:txBody>
              <a:bodyPr wrap="none" anchor="ctr"/>
              <a:lstStyle/>
              <a:p>
                <a:endParaRPr lang="zh-CN" altLang="en-US"/>
              </a:p>
            </p:txBody>
          </p:sp>
          <p:sp>
            <p:nvSpPr>
              <p:cNvPr id="24614" name="Oval 38">
                <a:extLst>
                  <a:ext uri="{FF2B5EF4-FFF2-40B4-BE49-F238E27FC236}">
                    <a16:creationId xmlns:a16="http://schemas.microsoft.com/office/drawing/2014/main" id="{D67661FA-D64B-4437-94B9-A2803D6EFBF0}"/>
                  </a:ext>
                </a:extLst>
              </p:cNvPr>
              <p:cNvSpPr>
                <a:spLocks noChangeArrowheads="1"/>
              </p:cNvSpPr>
              <p:nvPr/>
            </p:nvSpPr>
            <p:spPr bwMode="auto">
              <a:xfrm>
                <a:off x="3072" y="1056"/>
                <a:ext cx="96" cy="96"/>
              </a:xfrm>
              <a:prstGeom prst="ellipse">
                <a:avLst/>
              </a:prstGeom>
              <a:solidFill>
                <a:schemeClr val="tx1"/>
              </a:solidFill>
              <a:ln w="9525">
                <a:solidFill>
                  <a:srgbClr val="FF0000"/>
                </a:solidFill>
                <a:round/>
                <a:headEnd/>
                <a:tailEnd/>
              </a:ln>
            </p:spPr>
            <p:txBody>
              <a:bodyPr wrap="none" anchor="ctr"/>
              <a:lstStyle/>
              <a:p>
                <a:endParaRPr lang="zh-CN" altLang="en-US"/>
              </a:p>
            </p:txBody>
          </p:sp>
          <p:sp>
            <p:nvSpPr>
              <p:cNvPr id="24615" name="Oval 39">
                <a:extLst>
                  <a:ext uri="{FF2B5EF4-FFF2-40B4-BE49-F238E27FC236}">
                    <a16:creationId xmlns:a16="http://schemas.microsoft.com/office/drawing/2014/main" id="{3E2E489D-CF51-4235-A9F0-3457B955D5E4}"/>
                  </a:ext>
                </a:extLst>
              </p:cNvPr>
              <p:cNvSpPr>
                <a:spLocks noChangeArrowheads="1"/>
              </p:cNvSpPr>
              <p:nvPr/>
            </p:nvSpPr>
            <p:spPr bwMode="auto">
              <a:xfrm>
                <a:off x="2976" y="816"/>
                <a:ext cx="96" cy="96"/>
              </a:xfrm>
              <a:prstGeom prst="ellipse">
                <a:avLst/>
              </a:prstGeom>
              <a:solidFill>
                <a:schemeClr val="tx1"/>
              </a:solidFill>
              <a:ln w="28575">
                <a:solidFill>
                  <a:srgbClr val="FF6600"/>
                </a:solidFill>
                <a:round/>
                <a:headEnd/>
                <a:tailEnd/>
              </a:ln>
            </p:spPr>
            <p:txBody>
              <a:bodyPr wrap="none" anchor="ctr"/>
              <a:lstStyle/>
              <a:p>
                <a:endParaRPr lang="zh-CN" altLang="en-US"/>
              </a:p>
            </p:txBody>
          </p:sp>
          <p:sp>
            <p:nvSpPr>
              <p:cNvPr id="24616" name="Oval 40">
                <a:extLst>
                  <a:ext uri="{FF2B5EF4-FFF2-40B4-BE49-F238E27FC236}">
                    <a16:creationId xmlns:a16="http://schemas.microsoft.com/office/drawing/2014/main" id="{A89E9BC8-B086-4045-B1D6-76CE3A41F4F0}"/>
                  </a:ext>
                </a:extLst>
              </p:cNvPr>
              <p:cNvSpPr>
                <a:spLocks noChangeArrowheads="1"/>
              </p:cNvSpPr>
              <p:nvPr/>
            </p:nvSpPr>
            <p:spPr bwMode="auto">
              <a:xfrm>
                <a:off x="2640" y="672"/>
                <a:ext cx="96" cy="96"/>
              </a:xfrm>
              <a:prstGeom prst="ellipse">
                <a:avLst/>
              </a:prstGeom>
              <a:solidFill>
                <a:schemeClr val="tx1"/>
              </a:solidFill>
              <a:ln w="28575">
                <a:solidFill>
                  <a:srgbClr val="FF6600"/>
                </a:solidFill>
                <a:round/>
                <a:headEnd/>
                <a:tailEnd/>
              </a:ln>
            </p:spPr>
            <p:txBody>
              <a:bodyPr wrap="none" anchor="ctr"/>
              <a:lstStyle/>
              <a:p>
                <a:endParaRPr lang="zh-CN" altLang="en-US"/>
              </a:p>
            </p:txBody>
          </p:sp>
          <p:grpSp>
            <p:nvGrpSpPr>
              <p:cNvPr id="24617" name="Group 41">
                <a:extLst>
                  <a:ext uri="{FF2B5EF4-FFF2-40B4-BE49-F238E27FC236}">
                    <a16:creationId xmlns:a16="http://schemas.microsoft.com/office/drawing/2014/main" id="{1025BEB4-35D8-45B1-8E04-A05F998BF8D4}"/>
                  </a:ext>
                </a:extLst>
              </p:cNvPr>
              <p:cNvGrpSpPr>
                <a:grpSpLocks/>
              </p:cNvGrpSpPr>
              <p:nvPr/>
            </p:nvGrpSpPr>
            <p:grpSpPr bwMode="auto">
              <a:xfrm>
                <a:off x="2736" y="96"/>
                <a:ext cx="288" cy="288"/>
                <a:chOff x="0" y="0"/>
                <a:chExt cx="288" cy="288"/>
              </a:xfrm>
            </p:grpSpPr>
            <p:grpSp>
              <p:nvGrpSpPr>
                <p:cNvPr id="24618" name="Group 42">
                  <a:extLst>
                    <a:ext uri="{FF2B5EF4-FFF2-40B4-BE49-F238E27FC236}">
                      <a16:creationId xmlns:a16="http://schemas.microsoft.com/office/drawing/2014/main" id="{A252065B-494B-493F-B7D5-C7DD3A01BB6E}"/>
                    </a:ext>
                  </a:extLst>
                </p:cNvPr>
                <p:cNvGrpSpPr>
                  <a:grpSpLocks/>
                </p:cNvGrpSpPr>
                <p:nvPr/>
              </p:nvGrpSpPr>
              <p:grpSpPr bwMode="auto">
                <a:xfrm>
                  <a:off x="0" y="0"/>
                  <a:ext cx="288" cy="288"/>
                  <a:chOff x="0" y="0"/>
                  <a:chExt cx="288" cy="288"/>
                </a:xfrm>
              </p:grpSpPr>
              <p:sp>
                <p:nvSpPr>
                  <p:cNvPr id="24619" name="Oval 43">
                    <a:extLst>
                      <a:ext uri="{FF2B5EF4-FFF2-40B4-BE49-F238E27FC236}">
                        <a16:creationId xmlns:a16="http://schemas.microsoft.com/office/drawing/2014/main" id="{3A76D903-4768-4962-8256-9219427B29DF}"/>
                      </a:ext>
                    </a:extLst>
                  </p:cNvPr>
                  <p:cNvSpPr>
                    <a:spLocks noChangeArrowheads="1"/>
                  </p:cNvSpPr>
                  <p:nvPr/>
                </p:nvSpPr>
                <p:spPr bwMode="auto">
                  <a:xfrm>
                    <a:off x="0" y="0"/>
                    <a:ext cx="288" cy="288"/>
                  </a:xfrm>
                  <a:prstGeom prst="ellipse">
                    <a:avLst/>
                  </a:prstGeom>
                  <a:solidFill>
                    <a:schemeClr val="bg1"/>
                  </a:solidFill>
                  <a:ln w="57150">
                    <a:solidFill>
                      <a:srgbClr val="FF0000"/>
                    </a:solidFill>
                    <a:round/>
                    <a:headEnd/>
                    <a:tailEnd/>
                  </a:ln>
                </p:spPr>
                <p:txBody>
                  <a:bodyPr wrap="none" anchor="ctr"/>
                  <a:lstStyle/>
                  <a:p>
                    <a:endParaRPr lang="zh-CN" altLang="en-US"/>
                  </a:p>
                </p:txBody>
              </p:sp>
              <p:sp>
                <p:nvSpPr>
                  <p:cNvPr id="24620" name="Line 44">
                    <a:extLst>
                      <a:ext uri="{FF2B5EF4-FFF2-40B4-BE49-F238E27FC236}">
                        <a16:creationId xmlns:a16="http://schemas.microsoft.com/office/drawing/2014/main" id="{12EAA8BB-2A98-4ED8-A171-6D92662CFDE3}"/>
                      </a:ext>
                    </a:extLst>
                  </p:cNvPr>
                  <p:cNvSpPr>
                    <a:spLocks noChangeShapeType="1"/>
                  </p:cNvSpPr>
                  <p:nvPr/>
                </p:nvSpPr>
                <p:spPr bwMode="auto">
                  <a:xfrm>
                    <a:off x="144" y="48"/>
                    <a:ext cx="0" cy="19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621" name="Line 45">
                  <a:extLst>
                    <a:ext uri="{FF2B5EF4-FFF2-40B4-BE49-F238E27FC236}">
                      <a16:creationId xmlns:a16="http://schemas.microsoft.com/office/drawing/2014/main" id="{E87E4537-3083-44AB-8DC5-630DC3A38B02}"/>
                    </a:ext>
                  </a:extLst>
                </p:cNvPr>
                <p:cNvSpPr>
                  <a:spLocks noChangeShapeType="1"/>
                </p:cNvSpPr>
                <p:nvPr/>
              </p:nvSpPr>
              <p:spPr bwMode="auto">
                <a:xfrm>
                  <a:off x="48" y="144"/>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622" name="Group 46">
                <a:extLst>
                  <a:ext uri="{FF2B5EF4-FFF2-40B4-BE49-F238E27FC236}">
                    <a16:creationId xmlns:a16="http://schemas.microsoft.com/office/drawing/2014/main" id="{9D7AB566-72DC-4392-B166-DDBB1352CC69}"/>
                  </a:ext>
                </a:extLst>
              </p:cNvPr>
              <p:cNvGrpSpPr>
                <a:grpSpLocks/>
              </p:cNvGrpSpPr>
              <p:nvPr/>
            </p:nvGrpSpPr>
            <p:grpSpPr bwMode="auto">
              <a:xfrm>
                <a:off x="2736" y="480"/>
                <a:ext cx="288" cy="288"/>
                <a:chOff x="0" y="0"/>
                <a:chExt cx="288" cy="288"/>
              </a:xfrm>
            </p:grpSpPr>
            <p:grpSp>
              <p:nvGrpSpPr>
                <p:cNvPr id="24623" name="Group 47">
                  <a:extLst>
                    <a:ext uri="{FF2B5EF4-FFF2-40B4-BE49-F238E27FC236}">
                      <a16:creationId xmlns:a16="http://schemas.microsoft.com/office/drawing/2014/main" id="{97DF8228-4E7D-4475-AB67-4162B4CC9185}"/>
                    </a:ext>
                  </a:extLst>
                </p:cNvPr>
                <p:cNvGrpSpPr>
                  <a:grpSpLocks/>
                </p:cNvGrpSpPr>
                <p:nvPr/>
              </p:nvGrpSpPr>
              <p:grpSpPr bwMode="auto">
                <a:xfrm>
                  <a:off x="0" y="0"/>
                  <a:ext cx="288" cy="288"/>
                  <a:chOff x="0" y="0"/>
                  <a:chExt cx="288" cy="288"/>
                </a:xfrm>
              </p:grpSpPr>
              <p:sp>
                <p:nvSpPr>
                  <p:cNvPr id="24624" name="Oval 48">
                    <a:extLst>
                      <a:ext uri="{FF2B5EF4-FFF2-40B4-BE49-F238E27FC236}">
                        <a16:creationId xmlns:a16="http://schemas.microsoft.com/office/drawing/2014/main" id="{47D3FB1C-6030-42F2-BE68-B7FAE07A9923}"/>
                      </a:ext>
                    </a:extLst>
                  </p:cNvPr>
                  <p:cNvSpPr>
                    <a:spLocks noChangeArrowheads="1"/>
                  </p:cNvSpPr>
                  <p:nvPr/>
                </p:nvSpPr>
                <p:spPr bwMode="auto">
                  <a:xfrm>
                    <a:off x="0" y="0"/>
                    <a:ext cx="288" cy="288"/>
                  </a:xfrm>
                  <a:prstGeom prst="ellipse">
                    <a:avLst/>
                  </a:prstGeom>
                  <a:solidFill>
                    <a:schemeClr val="bg1"/>
                  </a:solidFill>
                  <a:ln w="57150">
                    <a:solidFill>
                      <a:srgbClr val="FF0000"/>
                    </a:solidFill>
                    <a:round/>
                    <a:headEnd/>
                    <a:tailEnd/>
                  </a:ln>
                </p:spPr>
                <p:txBody>
                  <a:bodyPr wrap="none" anchor="ctr"/>
                  <a:lstStyle/>
                  <a:p>
                    <a:endParaRPr lang="zh-CN" altLang="en-US"/>
                  </a:p>
                </p:txBody>
              </p:sp>
              <p:sp>
                <p:nvSpPr>
                  <p:cNvPr id="24625" name="Line 49">
                    <a:extLst>
                      <a:ext uri="{FF2B5EF4-FFF2-40B4-BE49-F238E27FC236}">
                        <a16:creationId xmlns:a16="http://schemas.microsoft.com/office/drawing/2014/main" id="{887FECF8-65F1-4C92-86F9-EE3F4FD797BD}"/>
                      </a:ext>
                    </a:extLst>
                  </p:cNvPr>
                  <p:cNvSpPr>
                    <a:spLocks noChangeShapeType="1"/>
                  </p:cNvSpPr>
                  <p:nvPr/>
                </p:nvSpPr>
                <p:spPr bwMode="auto">
                  <a:xfrm>
                    <a:off x="144" y="48"/>
                    <a:ext cx="0" cy="19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626" name="Line 50">
                  <a:extLst>
                    <a:ext uri="{FF2B5EF4-FFF2-40B4-BE49-F238E27FC236}">
                      <a16:creationId xmlns:a16="http://schemas.microsoft.com/office/drawing/2014/main" id="{C273C843-04D6-4F14-B350-FEBDF95306BC}"/>
                    </a:ext>
                  </a:extLst>
                </p:cNvPr>
                <p:cNvSpPr>
                  <a:spLocks noChangeShapeType="1"/>
                </p:cNvSpPr>
                <p:nvPr/>
              </p:nvSpPr>
              <p:spPr bwMode="auto">
                <a:xfrm>
                  <a:off x="48" y="144"/>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627" name="Group 51">
                <a:extLst>
                  <a:ext uri="{FF2B5EF4-FFF2-40B4-BE49-F238E27FC236}">
                    <a16:creationId xmlns:a16="http://schemas.microsoft.com/office/drawing/2014/main" id="{C10C2B43-E1CB-4B0E-BD2D-456BBF1E798F}"/>
                  </a:ext>
                </a:extLst>
              </p:cNvPr>
              <p:cNvGrpSpPr>
                <a:grpSpLocks/>
              </p:cNvGrpSpPr>
              <p:nvPr/>
            </p:nvGrpSpPr>
            <p:grpSpPr bwMode="auto">
              <a:xfrm>
                <a:off x="3168" y="480"/>
                <a:ext cx="288" cy="288"/>
                <a:chOff x="0" y="0"/>
                <a:chExt cx="288" cy="288"/>
              </a:xfrm>
            </p:grpSpPr>
            <p:grpSp>
              <p:nvGrpSpPr>
                <p:cNvPr id="24628" name="Group 52">
                  <a:extLst>
                    <a:ext uri="{FF2B5EF4-FFF2-40B4-BE49-F238E27FC236}">
                      <a16:creationId xmlns:a16="http://schemas.microsoft.com/office/drawing/2014/main" id="{AD59B838-9A3B-487D-9658-A7AEE6BAEE11}"/>
                    </a:ext>
                  </a:extLst>
                </p:cNvPr>
                <p:cNvGrpSpPr>
                  <a:grpSpLocks/>
                </p:cNvGrpSpPr>
                <p:nvPr/>
              </p:nvGrpSpPr>
              <p:grpSpPr bwMode="auto">
                <a:xfrm>
                  <a:off x="0" y="0"/>
                  <a:ext cx="288" cy="288"/>
                  <a:chOff x="0" y="0"/>
                  <a:chExt cx="288" cy="288"/>
                </a:xfrm>
              </p:grpSpPr>
              <p:sp>
                <p:nvSpPr>
                  <p:cNvPr id="24629" name="Oval 53">
                    <a:extLst>
                      <a:ext uri="{FF2B5EF4-FFF2-40B4-BE49-F238E27FC236}">
                        <a16:creationId xmlns:a16="http://schemas.microsoft.com/office/drawing/2014/main" id="{19A39197-EFA8-4E32-82A6-122191C24E91}"/>
                      </a:ext>
                    </a:extLst>
                  </p:cNvPr>
                  <p:cNvSpPr>
                    <a:spLocks noChangeArrowheads="1"/>
                  </p:cNvSpPr>
                  <p:nvPr/>
                </p:nvSpPr>
                <p:spPr bwMode="auto">
                  <a:xfrm>
                    <a:off x="0" y="0"/>
                    <a:ext cx="288" cy="288"/>
                  </a:xfrm>
                  <a:prstGeom prst="ellipse">
                    <a:avLst/>
                  </a:prstGeom>
                  <a:solidFill>
                    <a:schemeClr val="bg1"/>
                  </a:solidFill>
                  <a:ln w="57150">
                    <a:solidFill>
                      <a:srgbClr val="FF0000"/>
                    </a:solidFill>
                    <a:round/>
                    <a:headEnd/>
                    <a:tailEnd/>
                  </a:ln>
                </p:spPr>
                <p:txBody>
                  <a:bodyPr wrap="none" anchor="ctr"/>
                  <a:lstStyle/>
                  <a:p>
                    <a:endParaRPr lang="zh-CN" altLang="en-US"/>
                  </a:p>
                </p:txBody>
              </p:sp>
              <p:sp>
                <p:nvSpPr>
                  <p:cNvPr id="24630" name="Line 54">
                    <a:extLst>
                      <a:ext uri="{FF2B5EF4-FFF2-40B4-BE49-F238E27FC236}">
                        <a16:creationId xmlns:a16="http://schemas.microsoft.com/office/drawing/2014/main" id="{B6BF86FB-311E-4B9E-A01A-E9DDEF2D904C}"/>
                      </a:ext>
                    </a:extLst>
                  </p:cNvPr>
                  <p:cNvSpPr>
                    <a:spLocks noChangeShapeType="1"/>
                  </p:cNvSpPr>
                  <p:nvPr/>
                </p:nvSpPr>
                <p:spPr bwMode="auto">
                  <a:xfrm>
                    <a:off x="144" y="48"/>
                    <a:ext cx="0" cy="19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631" name="Line 55">
                  <a:extLst>
                    <a:ext uri="{FF2B5EF4-FFF2-40B4-BE49-F238E27FC236}">
                      <a16:creationId xmlns:a16="http://schemas.microsoft.com/office/drawing/2014/main" id="{D0AEF041-A54C-47D6-9AEB-9A76F5F3C2A5}"/>
                    </a:ext>
                  </a:extLst>
                </p:cNvPr>
                <p:cNvSpPr>
                  <a:spLocks noChangeShapeType="1"/>
                </p:cNvSpPr>
                <p:nvPr/>
              </p:nvSpPr>
              <p:spPr bwMode="auto">
                <a:xfrm>
                  <a:off x="48" y="144"/>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632" name="Group 56">
                <a:extLst>
                  <a:ext uri="{FF2B5EF4-FFF2-40B4-BE49-F238E27FC236}">
                    <a16:creationId xmlns:a16="http://schemas.microsoft.com/office/drawing/2014/main" id="{2EAF127B-7A3A-439A-9160-E368B5E4D52D}"/>
                  </a:ext>
                </a:extLst>
              </p:cNvPr>
              <p:cNvGrpSpPr>
                <a:grpSpLocks/>
              </p:cNvGrpSpPr>
              <p:nvPr/>
            </p:nvGrpSpPr>
            <p:grpSpPr bwMode="auto">
              <a:xfrm>
                <a:off x="2736" y="864"/>
                <a:ext cx="288" cy="288"/>
                <a:chOff x="0" y="0"/>
                <a:chExt cx="288" cy="288"/>
              </a:xfrm>
            </p:grpSpPr>
            <p:grpSp>
              <p:nvGrpSpPr>
                <p:cNvPr id="24633" name="Group 57">
                  <a:extLst>
                    <a:ext uri="{FF2B5EF4-FFF2-40B4-BE49-F238E27FC236}">
                      <a16:creationId xmlns:a16="http://schemas.microsoft.com/office/drawing/2014/main" id="{41E013EA-71E5-4367-BB4C-4981ED7782B5}"/>
                    </a:ext>
                  </a:extLst>
                </p:cNvPr>
                <p:cNvGrpSpPr>
                  <a:grpSpLocks/>
                </p:cNvGrpSpPr>
                <p:nvPr/>
              </p:nvGrpSpPr>
              <p:grpSpPr bwMode="auto">
                <a:xfrm>
                  <a:off x="0" y="0"/>
                  <a:ext cx="288" cy="288"/>
                  <a:chOff x="0" y="0"/>
                  <a:chExt cx="288" cy="288"/>
                </a:xfrm>
              </p:grpSpPr>
              <p:sp>
                <p:nvSpPr>
                  <p:cNvPr id="24634" name="Oval 58">
                    <a:extLst>
                      <a:ext uri="{FF2B5EF4-FFF2-40B4-BE49-F238E27FC236}">
                        <a16:creationId xmlns:a16="http://schemas.microsoft.com/office/drawing/2014/main" id="{8DF6D348-53A1-43B7-BB8D-CD7CA1CF3E22}"/>
                      </a:ext>
                    </a:extLst>
                  </p:cNvPr>
                  <p:cNvSpPr>
                    <a:spLocks noChangeArrowheads="1"/>
                  </p:cNvSpPr>
                  <p:nvPr/>
                </p:nvSpPr>
                <p:spPr bwMode="auto">
                  <a:xfrm>
                    <a:off x="0" y="0"/>
                    <a:ext cx="288" cy="288"/>
                  </a:xfrm>
                  <a:prstGeom prst="ellipse">
                    <a:avLst/>
                  </a:prstGeom>
                  <a:solidFill>
                    <a:schemeClr val="bg1"/>
                  </a:solidFill>
                  <a:ln w="57150">
                    <a:solidFill>
                      <a:srgbClr val="FF0000"/>
                    </a:solidFill>
                    <a:round/>
                    <a:headEnd/>
                    <a:tailEnd/>
                  </a:ln>
                </p:spPr>
                <p:txBody>
                  <a:bodyPr wrap="none" anchor="ctr"/>
                  <a:lstStyle/>
                  <a:p>
                    <a:endParaRPr lang="zh-CN" altLang="en-US"/>
                  </a:p>
                </p:txBody>
              </p:sp>
              <p:sp>
                <p:nvSpPr>
                  <p:cNvPr id="24635" name="Line 59">
                    <a:extLst>
                      <a:ext uri="{FF2B5EF4-FFF2-40B4-BE49-F238E27FC236}">
                        <a16:creationId xmlns:a16="http://schemas.microsoft.com/office/drawing/2014/main" id="{52BCB432-9225-464F-95EE-18AD0AFDC927}"/>
                      </a:ext>
                    </a:extLst>
                  </p:cNvPr>
                  <p:cNvSpPr>
                    <a:spLocks noChangeShapeType="1"/>
                  </p:cNvSpPr>
                  <p:nvPr/>
                </p:nvSpPr>
                <p:spPr bwMode="auto">
                  <a:xfrm>
                    <a:off x="144" y="48"/>
                    <a:ext cx="0" cy="19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636" name="Line 60">
                  <a:extLst>
                    <a:ext uri="{FF2B5EF4-FFF2-40B4-BE49-F238E27FC236}">
                      <a16:creationId xmlns:a16="http://schemas.microsoft.com/office/drawing/2014/main" id="{5FBF4F1F-92F7-4B07-BF95-251D2266BAE3}"/>
                    </a:ext>
                  </a:extLst>
                </p:cNvPr>
                <p:cNvSpPr>
                  <a:spLocks noChangeShapeType="1"/>
                </p:cNvSpPr>
                <p:nvPr/>
              </p:nvSpPr>
              <p:spPr bwMode="auto">
                <a:xfrm>
                  <a:off x="48" y="144"/>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637" name="Group 61">
                <a:extLst>
                  <a:ext uri="{FF2B5EF4-FFF2-40B4-BE49-F238E27FC236}">
                    <a16:creationId xmlns:a16="http://schemas.microsoft.com/office/drawing/2014/main" id="{6A92564D-D89F-47C6-B432-A105873F4525}"/>
                  </a:ext>
                </a:extLst>
              </p:cNvPr>
              <p:cNvGrpSpPr>
                <a:grpSpLocks/>
              </p:cNvGrpSpPr>
              <p:nvPr/>
            </p:nvGrpSpPr>
            <p:grpSpPr bwMode="auto">
              <a:xfrm>
                <a:off x="3168" y="864"/>
                <a:ext cx="288" cy="288"/>
                <a:chOff x="0" y="0"/>
                <a:chExt cx="288" cy="288"/>
              </a:xfrm>
            </p:grpSpPr>
            <p:grpSp>
              <p:nvGrpSpPr>
                <p:cNvPr id="24638" name="Group 62">
                  <a:extLst>
                    <a:ext uri="{FF2B5EF4-FFF2-40B4-BE49-F238E27FC236}">
                      <a16:creationId xmlns:a16="http://schemas.microsoft.com/office/drawing/2014/main" id="{B61A1DB9-C85F-4394-B57F-1F512553B0DB}"/>
                    </a:ext>
                  </a:extLst>
                </p:cNvPr>
                <p:cNvGrpSpPr>
                  <a:grpSpLocks/>
                </p:cNvGrpSpPr>
                <p:nvPr/>
              </p:nvGrpSpPr>
              <p:grpSpPr bwMode="auto">
                <a:xfrm>
                  <a:off x="0" y="0"/>
                  <a:ext cx="288" cy="288"/>
                  <a:chOff x="0" y="0"/>
                  <a:chExt cx="288" cy="288"/>
                </a:xfrm>
              </p:grpSpPr>
              <p:sp>
                <p:nvSpPr>
                  <p:cNvPr id="24639" name="Oval 63">
                    <a:extLst>
                      <a:ext uri="{FF2B5EF4-FFF2-40B4-BE49-F238E27FC236}">
                        <a16:creationId xmlns:a16="http://schemas.microsoft.com/office/drawing/2014/main" id="{622FB1C0-CFE8-426E-8A1B-BFB1002CD0A7}"/>
                      </a:ext>
                    </a:extLst>
                  </p:cNvPr>
                  <p:cNvSpPr>
                    <a:spLocks noChangeArrowheads="1"/>
                  </p:cNvSpPr>
                  <p:nvPr/>
                </p:nvSpPr>
                <p:spPr bwMode="auto">
                  <a:xfrm>
                    <a:off x="0" y="0"/>
                    <a:ext cx="288" cy="288"/>
                  </a:xfrm>
                  <a:prstGeom prst="ellipse">
                    <a:avLst/>
                  </a:prstGeom>
                  <a:solidFill>
                    <a:schemeClr val="bg1"/>
                  </a:solidFill>
                  <a:ln w="57150">
                    <a:solidFill>
                      <a:srgbClr val="FF0000"/>
                    </a:solidFill>
                    <a:round/>
                    <a:headEnd/>
                    <a:tailEnd/>
                  </a:ln>
                </p:spPr>
                <p:txBody>
                  <a:bodyPr wrap="none" anchor="ctr"/>
                  <a:lstStyle/>
                  <a:p>
                    <a:endParaRPr lang="zh-CN" altLang="en-US"/>
                  </a:p>
                </p:txBody>
              </p:sp>
              <p:sp>
                <p:nvSpPr>
                  <p:cNvPr id="24640" name="Line 64">
                    <a:extLst>
                      <a:ext uri="{FF2B5EF4-FFF2-40B4-BE49-F238E27FC236}">
                        <a16:creationId xmlns:a16="http://schemas.microsoft.com/office/drawing/2014/main" id="{3CC99286-279C-4059-A92D-721D3525508E}"/>
                      </a:ext>
                    </a:extLst>
                  </p:cNvPr>
                  <p:cNvSpPr>
                    <a:spLocks noChangeShapeType="1"/>
                  </p:cNvSpPr>
                  <p:nvPr/>
                </p:nvSpPr>
                <p:spPr bwMode="auto">
                  <a:xfrm>
                    <a:off x="144" y="48"/>
                    <a:ext cx="0" cy="19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641" name="Line 65">
                  <a:extLst>
                    <a:ext uri="{FF2B5EF4-FFF2-40B4-BE49-F238E27FC236}">
                      <a16:creationId xmlns:a16="http://schemas.microsoft.com/office/drawing/2014/main" id="{2ADFD332-1A71-4917-8DB7-9E9CD6E5A799}"/>
                    </a:ext>
                  </a:extLst>
                </p:cNvPr>
                <p:cNvSpPr>
                  <a:spLocks noChangeShapeType="1"/>
                </p:cNvSpPr>
                <p:nvPr/>
              </p:nvSpPr>
              <p:spPr bwMode="auto">
                <a:xfrm>
                  <a:off x="48" y="144"/>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642" name="Group 66">
                <a:extLst>
                  <a:ext uri="{FF2B5EF4-FFF2-40B4-BE49-F238E27FC236}">
                    <a16:creationId xmlns:a16="http://schemas.microsoft.com/office/drawing/2014/main" id="{235FC1C0-D74B-47DF-9CBE-711E38E96FB2}"/>
                  </a:ext>
                </a:extLst>
              </p:cNvPr>
              <p:cNvGrpSpPr>
                <a:grpSpLocks/>
              </p:cNvGrpSpPr>
              <p:nvPr/>
            </p:nvGrpSpPr>
            <p:grpSpPr bwMode="auto">
              <a:xfrm>
                <a:off x="144" y="864"/>
                <a:ext cx="288" cy="288"/>
                <a:chOff x="0" y="0"/>
                <a:chExt cx="288" cy="288"/>
              </a:xfrm>
            </p:grpSpPr>
            <p:sp>
              <p:nvSpPr>
                <p:cNvPr id="24643" name="Oval 67">
                  <a:extLst>
                    <a:ext uri="{FF2B5EF4-FFF2-40B4-BE49-F238E27FC236}">
                      <a16:creationId xmlns:a16="http://schemas.microsoft.com/office/drawing/2014/main" id="{B4217BEA-0DAC-4880-ABA9-E507A5FF9572}"/>
                    </a:ext>
                  </a:extLst>
                </p:cNvPr>
                <p:cNvSpPr>
                  <a:spLocks noChangeArrowheads="1"/>
                </p:cNvSpPr>
                <p:nvPr/>
              </p:nvSpPr>
              <p:spPr bwMode="auto">
                <a:xfrm>
                  <a:off x="0" y="0"/>
                  <a:ext cx="288" cy="288"/>
                </a:xfrm>
                <a:prstGeom prst="ellipse">
                  <a:avLst/>
                </a:prstGeom>
                <a:solidFill>
                  <a:schemeClr val="bg1"/>
                </a:solidFill>
                <a:ln w="57150">
                  <a:solidFill>
                    <a:srgbClr val="0000FF"/>
                  </a:solidFill>
                  <a:round/>
                  <a:headEnd/>
                  <a:tailEnd/>
                </a:ln>
              </p:spPr>
              <p:txBody>
                <a:bodyPr wrap="none" anchor="ctr"/>
                <a:lstStyle/>
                <a:p>
                  <a:endParaRPr lang="zh-CN" altLang="en-US"/>
                </a:p>
              </p:txBody>
            </p:sp>
            <p:sp>
              <p:nvSpPr>
                <p:cNvPr id="24644" name="Line 68">
                  <a:extLst>
                    <a:ext uri="{FF2B5EF4-FFF2-40B4-BE49-F238E27FC236}">
                      <a16:creationId xmlns:a16="http://schemas.microsoft.com/office/drawing/2014/main" id="{04A0478E-4CEB-4FB1-AA65-572201538813}"/>
                    </a:ext>
                  </a:extLst>
                </p:cNvPr>
                <p:cNvSpPr>
                  <a:spLocks noChangeShapeType="1"/>
                </p:cNvSpPr>
                <p:nvPr/>
              </p:nvSpPr>
              <p:spPr bwMode="auto">
                <a:xfrm>
                  <a:off x="48" y="144"/>
                  <a:ext cx="192"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645" name="Group 69">
                <a:extLst>
                  <a:ext uri="{FF2B5EF4-FFF2-40B4-BE49-F238E27FC236}">
                    <a16:creationId xmlns:a16="http://schemas.microsoft.com/office/drawing/2014/main" id="{4BFF5B93-CFD9-40BB-8408-1FBE5E448F04}"/>
                  </a:ext>
                </a:extLst>
              </p:cNvPr>
              <p:cNvGrpSpPr>
                <a:grpSpLocks/>
              </p:cNvGrpSpPr>
              <p:nvPr/>
            </p:nvGrpSpPr>
            <p:grpSpPr bwMode="auto">
              <a:xfrm>
                <a:off x="576" y="864"/>
                <a:ext cx="288" cy="288"/>
                <a:chOff x="0" y="0"/>
                <a:chExt cx="288" cy="288"/>
              </a:xfrm>
            </p:grpSpPr>
            <p:sp>
              <p:nvSpPr>
                <p:cNvPr id="24646" name="Oval 70">
                  <a:extLst>
                    <a:ext uri="{FF2B5EF4-FFF2-40B4-BE49-F238E27FC236}">
                      <a16:creationId xmlns:a16="http://schemas.microsoft.com/office/drawing/2014/main" id="{EA0C0245-697F-4525-9D8E-B4A7A544FD3D}"/>
                    </a:ext>
                  </a:extLst>
                </p:cNvPr>
                <p:cNvSpPr>
                  <a:spLocks noChangeArrowheads="1"/>
                </p:cNvSpPr>
                <p:nvPr/>
              </p:nvSpPr>
              <p:spPr bwMode="auto">
                <a:xfrm>
                  <a:off x="0" y="0"/>
                  <a:ext cx="288" cy="288"/>
                </a:xfrm>
                <a:prstGeom prst="ellipse">
                  <a:avLst/>
                </a:prstGeom>
                <a:solidFill>
                  <a:schemeClr val="bg1"/>
                </a:solidFill>
                <a:ln w="57150">
                  <a:solidFill>
                    <a:srgbClr val="0000FF"/>
                  </a:solidFill>
                  <a:round/>
                  <a:headEnd/>
                  <a:tailEnd/>
                </a:ln>
              </p:spPr>
              <p:txBody>
                <a:bodyPr wrap="none" anchor="ctr"/>
                <a:lstStyle/>
                <a:p>
                  <a:endParaRPr lang="zh-CN" altLang="en-US"/>
                </a:p>
              </p:txBody>
            </p:sp>
            <p:sp>
              <p:nvSpPr>
                <p:cNvPr id="24647" name="Line 71">
                  <a:extLst>
                    <a:ext uri="{FF2B5EF4-FFF2-40B4-BE49-F238E27FC236}">
                      <a16:creationId xmlns:a16="http://schemas.microsoft.com/office/drawing/2014/main" id="{73262FE0-3550-4309-8F21-38D1110EF502}"/>
                    </a:ext>
                  </a:extLst>
                </p:cNvPr>
                <p:cNvSpPr>
                  <a:spLocks noChangeShapeType="1"/>
                </p:cNvSpPr>
                <p:nvPr/>
              </p:nvSpPr>
              <p:spPr bwMode="auto">
                <a:xfrm>
                  <a:off x="48" y="144"/>
                  <a:ext cx="192"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648" name="Rectangle 72">
                <a:extLst>
                  <a:ext uri="{FF2B5EF4-FFF2-40B4-BE49-F238E27FC236}">
                    <a16:creationId xmlns:a16="http://schemas.microsoft.com/office/drawing/2014/main" id="{441E4A6E-E522-4972-9636-6080FC0DC17E}"/>
                  </a:ext>
                </a:extLst>
              </p:cNvPr>
              <p:cNvSpPr>
                <a:spLocks noChangeArrowheads="1"/>
              </p:cNvSpPr>
              <p:nvPr/>
            </p:nvSpPr>
            <p:spPr bwMode="auto">
              <a:xfrm>
                <a:off x="0" y="0"/>
                <a:ext cx="3600" cy="129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24649" name="Group 73">
                <a:extLst>
                  <a:ext uri="{FF2B5EF4-FFF2-40B4-BE49-F238E27FC236}">
                    <a16:creationId xmlns:a16="http://schemas.microsoft.com/office/drawing/2014/main" id="{13BFDBF4-B103-4955-923F-4B17A12EF41E}"/>
                  </a:ext>
                </a:extLst>
              </p:cNvPr>
              <p:cNvGrpSpPr>
                <a:grpSpLocks/>
              </p:cNvGrpSpPr>
              <p:nvPr/>
            </p:nvGrpSpPr>
            <p:grpSpPr bwMode="auto">
              <a:xfrm>
                <a:off x="960" y="9"/>
                <a:ext cx="1680" cy="1296"/>
                <a:chOff x="0" y="0"/>
                <a:chExt cx="1680" cy="1296"/>
              </a:xfrm>
            </p:grpSpPr>
            <p:grpSp>
              <p:nvGrpSpPr>
                <p:cNvPr id="24650" name="Group 74">
                  <a:extLst>
                    <a:ext uri="{FF2B5EF4-FFF2-40B4-BE49-F238E27FC236}">
                      <a16:creationId xmlns:a16="http://schemas.microsoft.com/office/drawing/2014/main" id="{31A4A854-E61E-400D-B107-ED760CBA7EF0}"/>
                    </a:ext>
                  </a:extLst>
                </p:cNvPr>
                <p:cNvGrpSpPr>
                  <a:grpSpLocks/>
                </p:cNvGrpSpPr>
                <p:nvPr/>
              </p:nvGrpSpPr>
              <p:grpSpPr bwMode="auto">
                <a:xfrm>
                  <a:off x="480" y="96"/>
                  <a:ext cx="288" cy="288"/>
                  <a:chOff x="0" y="0"/>
                  <a:chExt cx="288" cy="288"/>
                </a:xfrm>
              </p:grpSpPr>
              <p:sp>
                <p:nvSpPr>
                  <p:cNvPr id="24651" name="Oval 75">
                    <a:extLst>
                      <a:ext uri="{FF2B5EF4-FFF2-40B4-BE49-F238E27FC236}">
                        <a16:creationId xmlns:a16="http://schemas.microsoft.com/office/drawing/2014/main" id="{0F8FA1DE-1503-4497-AE5F-D1158310A694}"/>
                      </a:ext>
                    </a:extLst>
                  </p:cNvPr>
                  <p:cNvSpPr>
                    <a:spLocks noChangeArrowheads="1"/>
                  </p:cNvSpPr>
                  <p:nvPr/>
                </p:nvSpPr>
                <p:spPr bwMode="auto">
                  <a:xfrm>
                    <a:off x="0" y="0"/>
                    <a:ext cx="288" cy="288"/>
                  </a:xfrm>
                  <a:prstGeom prst="ellipse">
                    <a:avLst/>
                  </a:prstGeom>
                  <a:noFill/>
                  <a:ln w="571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652" name="Line 76">
                    <a:extLst>
                      <a:ext uri="{FF2B5EF4-FFF2-40B4-BE49-F238E27FC236}">
                        <a16:creationId xmlns:a16="http://schemas.microsoft.com/office/drawing/2014/main" id="{C25C2D94-FE85-4366-BC2D-6B603D43BF42}"/>
                      </a:ext>
                    </a:extLst>
                  </p:cNvPr>
                  <p:cNvSpPr>
                    <a:spLocks noChangeShapeType="1"/>
                  </p:cNvSpPr>
                  <p:nvPr/>
                </p:nvSpPr>
                <p:spPr bwMode="auto">
                  <a:xfrm>
                    <a:off x="48" y="144"/>
                    <a:ext cx="192"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653" name="Group 77">
                  <a:extLst>
                    <a:ext uri="{FF2B5EF4-FFF2-40B4-BE49-F238E27FC236}">
                      <a16:creationId xmlns:a16="http://schemas.microsoft.com/office/drawing/2014/main" id="{3A18132C-636B-44B8-8ABF-8D05B36110D7}"/>
                    </a:ext>
                  </a:extLst>
                </p:cNvPr>
                <p:cNvGrpSpPr>
                  <a:grpSpLocks/>
                </p:cNvGrpSpPr>
                <p:nvPr/>
              </p:nvGrpSpPr>
              <p:grpSpPr bwMode="auto">
                <a:xfrm>
                  <a:off x="48" y="480"/>
                  <a:ext cx="288" cy="288"/>
                  <a:chOff x="0" y="0"/>
                  <a:chExt cx="288" cy="288"/>
                </a:xfrm>
              </p:grpSpPr>
              <p:sp>
                <p:nvSpPr>
                  <p:cNvPr id="24654" name="Oval 78">
                    <a:extLst>
                      <a:ext uri="{FF2B5EF4-FFF2-40B4-BE49-F238E27FC236}">
                        <a16:creationId xmlns:a16="http://schemas.microsoft.com/office/drawing/2014/main" id="{A1540478-31E4-44E7-BFBA-B2E9EA177321}"/>
                      </a:ext>
                    </a:extLst>
                  </p:cNvPr>
                  <p:cNvSpPr>
                    <a:spLocks noChangeArrowheads="1"/>
                  </p:cNvSpPr>
                  <p:nvPr/>
                </p:nvSpPr>
                <p:spPr bwMode="auto">
                  <a:xfrm>
                    <a:off x="0" y="0"/>
                    <a:ext cx="288" cy="288"/>
                  </a:xfrm>
                  <a:prstGeom prst="ellipse">
                    <a:avLst/>
                  </a:prstGeom>
                  <a:noFill/>
                  <a:ln w="571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655" name="Line 79">
                    <a:extLst>
                      <a:ext uri="{FF2B5EF4-FFF2-40B4-BE49-F238E27FC236}">
                        <a16:creationId xmlns:a16="http://schemas.microsoft.com/office/drawing/2014/main" id="{37842254-E057-4239-AFD5-24455D56953A}"/>
                      </a:ext>
                    </a:extLst>
                  </p:cNvPr>
                  <p:cNvSpPr>
                    <a:spLocks noChangeShapeType="1"/>
                  </p:cNvSpPr>
                  <p:nvPr/>
                </p:nvSpPr>
                <p:spPr bwMode="auto">
                  <a:xfrm>
                    <a:off x="48" y="144"/>
                    <a:ext cx="192"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656" name="Group 80">
                  <a:extLst>
                    <a:ext uri="{FF2B5EF4-FFF2-40B4-BE49-F238E27FC236}">
                      <a16:creationId xmlns:a16="http://schemas.microsoft.com/office/drawing/2014/main" id="{AD4B59EB-0FD9-43A4-9A07-33C5037B4553}"/>
                    </a:ext>
                  </a:extLst>
                </p:cNvPr>
                <p:cNvGrpSpPr>
                  <a:grpSpLocks/>
                </p:cNvGrpSpPr>
                <p:nvPr/>
              </p:nvGrpSpPr>
              <p:grpSpPr bwMode="auto">
                <a:xfrm>
                  <a:off x="48" y="96"/>
                  <a:ext cx="288" cy="288"/>
                  <a:chOff x="0" y="0"/>
                  <a:chExt cx="288" cy="288"/>
                </a:xfrm>
              </p:grpSpPr>
              <p:sp>
                <p:nvSpPr>
                  <p:cNvPr id="24657" name="Oval 81">
                    <a:extLst>
                      <a:ext uri="{FF2B5EF4-FFF2-40B4-BE49-F238E27FC236}">
                        <a16:creationId xmlns:a16="http://schemas.microsoft.com/office/drawing/2014/main" id="{074A2FB3-6967-4A60-A1BC-58E9A632AC5B}"/>
                      </a:ext>
                    </a:extLst>
                  </p:cNvPr>
                  <p:cNvSpPr>
                    <a:spLocks noChangeArrowheads="1"/>
                  </p:cNvSpPr>
                  <p:nvPr/>
                </p:nvSpPr>
                <p:spPr bwMode="auto">
                  <a:xfrm>
                    <a:off x="0" y="0"/>
                    <a:ext cx="288" cy="288"/>
                  </a:xfrm>
                  <a:prstGeom prst="ellipse">
                    <a:avLst/>
                  </a:prstGeom>
                  <a:noFill/>
                  <a:ln w="571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658" name="Line 82">
                    <a:extLst>
                      <a:ext uri="{FF2B5EF4-FFF2-40B4-BE49-F238E27FC236}">
                        <a16:creationId xmlns:a16="http://schemas.microsoft.com/office/drawing/2014/main" id="{DFEB6721-0AC2-477A-8C61-7E65F1E70139}"/>
                      </a:ext>
                    </a:extLst>
                  </p:cNvPr>
                  <p:cNvSpPr>
                    <a:spLocks noChangeShapeType="1"/>
                  </p:cNvSpPr>
                  <p:nvPr/>
                </p:nvSpPr>
                <p:spPr bwMode="auto">
                  <a:xfrm>
                    <a:off x="48" y="144"/>
                    <a:ext cx="192"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659" name="Group 83">
                  <a:extLst>
                    <a:ext uri="{FF2B5EF4-FFF2-40B4-BE49-F238E27FC236}">
                      <a16:creationId xmlns:a16="http://schemas.microsoft.com/office/drawing/2014/main" id="{6178F84E-4584-4BA3-B65A-E4BB77BE11AC}"/>
                    </a:ext>
                  </a:extLst>
                </p:cNvPr>
                <p:cNvGrpSpPr>
                  <a:grpSpLocks/>
                </p:cNvGrpSpPr>
                <p:nvPr/>
              </p:nvGrpSpPr>
              <p:grpSpPr bwMode="auto">
                <a:xfrm>
                  <a:off x="480" y="480"/>
                  <a:ext cx="288" cy="288"/>
                  <a:chOff x="0" y="0"/>
                  <a:chExt cx="288" cy="288"/>
                </a:xfrm>
              </p:grpSpPr>
              <p:sp>
                <p:nvSpPr>
                  <p:cNvPr id="24660" name="Oval 84">
                    <a:extLst>
                      <a:ext uri="{FF2B5EF4-FFF2-40B4-BE49-F238E27FC236}">
                        <a16:creationId xmlns:a16="http://schemas.microsoft.com/office/drawing/2014/main" id="{4850F7B7-D8EB-4943-9FB0-D1DBA5B33552}"/>
                      </a:ext>
                    </a:extLst>
                  </p:cNvPr>
                  <p:cNvSpPr>
                    <a:spLocks noChangeArrowheads="1"/>
                  </p:cNvSpPr>
                  <p:nvPr/>
                </p:nvSpPr>
                <p:spPr bwMode="auto">
                  <a:xfrm>
                    <a:off x="0" y="0"/>
                    <a:ext cx="288" cy="288"/>
                  </a:xfrm>
                  <a:prstGeom prst="ellipse">
                    <a:avLst/>
                  </a:prstGeom>
                  <a:noFill/>
                  <a:ln w="571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661" name="Line 85">
                    <a:extLst>
                      <a:ext uri="{FF2B5EF4-FFF2-40B4-BE49-F238E27FC236}">
                        <a16:creationId xmlns:a16="http://schemas.microsoft.com/office/drawing/2014/main" id="{BF31CD72-D2FA-45A0-B4D9-E348BD8E2ADE}"/>
                      </a:ext>
                    </a:extLst>
                  </p:cNvPr>
                  <p:cNvSpPr>
                    <a:spLocks noChangeShapeType="1"/>
                  </p:cNvSpPr>
                  <p:nvPr/>
                </p:nvSpPr>
                <p:spPr bwMode="auto">
                  <a:xfrm>
                    <a:off x="48" y="144"/>
                    <a:ext cx="192"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662" name="Group 86">
                  <a:extLst>
                    <a:ext uri="{FF2B5EF4-FFF2-40B4-BE49-F238E27FC236}">
                      <a16:creationId xmlns:a16="http://schemas.microsoft.com/office/drawing/2014/main" id="{8C7E533C-9060-4BC6-B968-A9AD1254DAA2}"/>
                    </a:ext>
                  </a:extLst>
                </p:cNvPr>
                <p:cNvGrpSpPr>
                  <a:grpSpLocks/>
                </p:cNvGrpSpPr>
                <p:nvPr/>
              </p:nvGrpSpPr>
              <p:grpSpPr bwMode="auto">
                <a:xfrm>
                  <a:off x="912" y="96"/>
                  <a:ext cx="288" cy="288"/>
                  <a:chOff x="0" y="0"/>
                  <a:chExt cx="288" cy="288"/>
                </a:xfrm>
              </p:grpSpPr>
              <p:grpSp>
                <p:nvGrpSpPr>
                  <p:cNvPr id="24663" name="Group 87">
                    <a:extLst>
                      <a:ext uri="{FF2B5EF4-FFF2-40B4-BE49-F238E27FC236}">
                        <a16:creationId xmlns:a16="http://schemas.microsoft.com/office/drawing/2014/main" id="{C233D943-9E5F-422D-917F-3BB7FA733A68}"/>
                      </a:ext>
                    </a:extLst>
                  </p:cNvPr>
                  <p:cNvGrpSpPr>
                    <a:grpSpLocks/>
                  </p:cNvGrpSpPr>
                  <p:nvPr/>
                </p:nvGrpSpPr>
                <p:grpSpPr bwMode="auto">
                  <a:xfrm>
                    <a:off x="0" y="0"/>
                    <a:ext cx="288" cy="288"/>
                    <a:chOff x="0" y="0"/>
                    <a:chExt cx="288" cy="288"/>
                  </a:xfrm>
                </p:grpSpPr>
                <p:sp>
                  <p:nvSpPr>
                    <p:cNvPr id="24664" name="Oval 88">
                      <a:extLst>
                        <a:ext uri="{FF2B5EF4-FFF2-40B4-BE49-F238E27FC236}">
                          <a16:creationId xmlns:a16="http://schemas.microsoft.com/office/drawing/2014/main" id="{7FEA0FDB-4585-4E1E-A47F-9C5C8569CFB7}"/>
                        </a:ext>
                      </a:extLst>
                    </p:cNvPr>
                    <p:cNvSpPr>
                      <a:spLocks noChangeArrowheads="1"/>
                    </p:cNvSpPr>
                    <p:nvPr/>
                  </p:nvSpPr>
                  <p:spPr bwMode="auto">
                    <a:xfrm>
                      <a:off x="0" y="0"/>
                      <a:ext cx="288" cy="288"/>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665" name="Line 89">
                      <a:extLst>
                        <a:ext uri="{FF2B5EF4-FFF2-40B4-BE49-F238E27FC236}">
                          <a16:creationId xmlns:a16="http://schemas.microsoft.com/office/drawing/2014/main" id="{0E8357B6-2B4F-4A68-A213-4E5263061021}"/>
                        </a:ext>
                      </a:extLst>
                    </p:cNvPr>
                    <p:cNvSpPr>
                      <a:spLocks noChangeShapeType="1"/>
                    </p:cNvSpPr>
                    <p:nvPr/>
                  </p:nvSpPr>
                  <p:spPr bwMode="auto">
                    <a:xfrm>
                      <a:off x="144" y="48"/>
                      <a:ext cx="0" cy="19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666" name="Line 90">
                    <a:extLst>
                      <a:ext uri="{FF2B5EF4-FFF2-40B4-BE49-F238E27FC236}">
                        <a16:creationId xmlns:a16="http://schemas.microsoft.com/office/drawing/2014/main" id="{C52B3593-CC6F-4E93-A00A-D7B248DB099B}"/>
                      </a:ext>
                    </a:extLst>
                  </p:cNvPr>
                  <p:cNvSpPr>
                    <a:spLocks noChangeShapeType="1"/>
                  </p:cNvSpPr>
                  <p:nvPr/>
                </p:nvSpPr>
                <p:spPr bwMode="auto">
                  <a:xfrm>
                    <a:off x="48" y="144"/>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667" name="Group 91">
                  <a:extLst>
                    <a:ext uri="{FF2B5EF4-FFF2-40B4-BE49-F238E27FC236}">
                      <a16:creationId xmlns:a16="http://schemas.microsoft.com/office/drawing/2014/main" id="{A69BC69E-0B02-430A-99B3-E2BDE759B3BC}"/>
                    </a:ext>
                  </a:extLst>
                </p:cNvPr>
                <p:cNvGrpSpPr>
                  <a:grpSpLocks/>
                </p:cNvGrpSpPr>
                <p:nvPr/>
              </p:nvGrpSpPr>
              <p:grpSpPr bwMode="auto">
                <a:xfrm>
                  <a:off x="912" y="480"/>
                  <a:ext cx="288" cy="288"/>
                  <a:chOff x="0" y="0"/>
                  <a:chExt cx="288" cy="288"/>
                </a:xfrm>
              </p:grpSpPr>
              <p:grpSp>
                <p:nvGrpSpPr>
                  <p:cNvPr id="24668" name="Group 92">
                    <a:extLst>
                      <a:ext uri="{FF2B5EF4-FFF2-40B4-BE49-F238E27FC236}">
                        <a16:creationId xmlns:a16="http://schemas.microsoft.com/office/drawing/2014/main" id="{F08E2710-CEB3-4572-BEFC-E9FE949B5119}"/>
                      </a:ext>
                    </a:extLst>
                  </p:cNvPr>
                  <p:cNvGrpSpPr>
                    <a:grpSpLocks/>
                  </p:cNvGrpSpPr>
                  <p:nvPr/>
                </p:nvGrpSpPr>
                <p:grpSpPr bwMode="auto">
                  <a:xfrm>
                    <a:off x="0" y="0"/>
                    <a:ext cx="288" cy="288"/>
                    <a:chOff x="0" y="0"/>
                    <a:chExt cx="288" cy="288"/>
                  </a:xfrm>
                </p:grpSpPr>
                <p:sp>
                  <p:nvSpPr>
                    <p:cNvPr id="24669" name="Oval 93">
                      <a:extLst>
                        <a:ext uri="{FF2B5EF4-FFF2-40B4-BE49-F238E27FC236}">
                          <a16:creationId xmlns:a16="http://schemas.microsoft.com/office/drawing/2014/main" id="{5D3DC8D9-8A1C-4421-9CE1-EF3DA54CD1D7}"/>
                        </a:ext>
                      </a:extLst>
                    </p:cNvPr>
                    <p:cNvSpPr>
                      <a:spLocks noChangeArrowheads="1"/>
                    </p:cNvSpPr>
                    <p:nvPr/>
                  </p:nvSpPr>
                  <p:spPr bwMode="auto">
                    <a:xfrm>
                      <a:off x="0" y="0"/>
                      <a:ext cx="288" cy="288"/>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670" name="Line 94">
                      <a:extLst>
                        <a:ext uri="{FF2B5EF4-FFF2-40B4-BE49-F238E27FC236}">
                          <a16:creationId xmlns:a16="http://schemas.microsoft.com/office/drawing/2014/main" id="{8E781675-88A2-48AE-BA6C-2C14AFD8ACC6}"/>
                        </a:ext>
                      </a:extLst>
                    </p:cNvPr>
                    <p:cNvSpPr>
                      <a:spLocks noChangeShapeType="1"/>
                    </p:cNvSpPr>
                    <p:nvPr/>
                  </p:nvSpPr>
                  <p:spPr bwMode="auto">
                    <a:xfrm>
                      <a:off x="144" y="48"/>
                      <a:ext cx="0" cy="19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671" name="Line 95">
                    <a:extLst>
                      <a:ext uri="{FF2B5EF4-FFF2-40B4-BE49-F238E27FC236}">
                        <a16:creationId xmlns:a16="http://schemas.microsoft.com/office/drawing/2014/main" id="{64E785CB-357B-4A89-A79B-6B53C8C3E2A6}"/>
                      </a:ext>
                    </a:extLst>
                  </p:cNvPr>
                  <p:cNvSpPr>
                    <a:spLocks noChangeShapeType="1"/>
                  </p:cNvSpPr>
                  <p:nvPr/>
                </p:nvSpPr>
                <p:spPr bwMode="auto">
                  <a:xfrm>
                    <a:off x="48" y="144"/>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672" name="Group 96">
                  <a:extLst>
                    <a:ext uri="{FF2B5EF4-FFF2-40B4-BE49-F238E27FC236}">
                      <a16:creationId xmlns:a16="http://schemas.microsoft.com/office/drawing/2014/main" id="{F17F9B59-8DE6-48D9-9311-12B30B29F732}"/>
                    </a:ext>
                  </a:extLst>
                </p:cNvPr>
                <p:cNvGrpSpPr>
                  <a:grpSpLocks/>
                </p:cNvGrpSpPr>
                <p:nvPr/>
              </p:nvGrpSpPr>
              <p:grpSpPr bwMode="auto">
                <a:xfrm>
                  <a:off x="1344" y="96"/>
                  <a:ext cx="288" cy="288"/>
                  <a:chOff x="0" y="0"/>
                  <a:chExt cx="288" cy="288"/>
                </a:xfrm>
              </p:grpSpPr>
              <p:grpSp>
                <p:nvGrpSpPr>
                  <p:cNvPr id="24673" name="Group 97">
                    <a:extLst>
                      <a:ext uri="{FF2B5EF4-FFF2-40B4-BE49-F238E27FC236}">
                        <a16:creationId xmlns:a16="http://schemas.microsoft.com/office/drawing/2014/main" id="{EA7182C3-975F-46B6-AB7A-90869D8EA39D}"/>
                      </a:ext>
                    </a:extLst>
                  </p:cNvPr>
                  <p:cNvGrpSpPr>
                    <a:grpSpLocks/>
                  </p:cNvGrpSpPr>
                  <p:nvPr/>
                </p:nvGrpSpPr>
                <p:grpSpPr bwMode="auto">
                  <a:xfrm>
                    <a:off x="0" y="0"/>
                    <a:ext cx="288" cy="288"/>
                    <a:chOff x="0" y="0"/>
                    <a:chExt cx="288" cy="288"/>
                  </a:xfrm>
                </p:grpSpPr>
                <p:sp>
                  <p:nvSpPr>
                    <p:cNvPr id="24674" name="Oval 98">
                      <a:extLst>
                        <a:ext uri="{FF2B5EF4-FFF2-40B4-BE49-F238E27FC236}">
                          <a16:creationId xmlns:a16="http://schemas.microsoft.com/office/drawing/2014/main" id="{8AA67ABB-F69E-4534-820C-32D4C83D39B6}"/>
                        </a:ext>
                      </a:extLst>
                    </p:cNvPr>
                    <p:cNvSpPr>
                      <a:spLocks noChangeArrowheads="1"/>
                    </p:cNvSpPr>
                    <p:nvPr/>
                  </p:nvSpPr>
                  <p:spPr bwMode="auto">
                    <a:xfrm>
                      <a:off x="0" y="0"/>
                      <a:ext cx="288" cy="288"/>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675" name="Line 99">
                      <a:extLst>
                        <a:ext uri="{FF2B5EF4-FFF2-40B4-BE49-F238E27FC236}">
                          <a16:creationId xmlns:a16="http://schemas.microsoft.com/office/drawing/2014/main" id="{2E3329AB-7F81-4EE4-825C-2302FF02F57F}"/>
                        </a:ext>
                      </a:extLst>
                    </p:cNvPr>
                    <p:cNvSpPr>
                      <a:spLocks noChangeShapeType="1"/>
                    </p:cNvSpPr>
                    <p:nvPr/>
                  </p:nvSpPr>
                  <p:spPr bwMode="auto">
                    <a:xfrm>
                      <a:off x="144" y="48"/>
                      <a:ext cx="0" cy="19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676" name="Line 100">
                    <a:extLst>
                      <a:ext uri="{FF2B5EF4-FFF2-40B4-BE49-F238E27FC236}">
                        <a16:creationId xmlns:a16="http://schemas.microsoft.com/office/drawing/2014/main" id="{DF05BF8A-BFB6-47DA-AB63-94911C29D643}"/>
                      </a:ext>
                    </a:extLst>
                  </p:cNvPr>
                  <p:cNvSpPr>
                    <a:spLocks noChangeShapeType="1"/>
                  </p:cNvSpPr>
                  <p:nvPr/>
                </p:nvSpPr>
                <p:spPr bwMode="auto">
                  <a:xfrm>
                    <a:off x="48" y="144"/>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677" name="Group 101">
                  <a:extLst>
                    <a:ext uri="{FF2B5EF4-FFF2-40B4-BE49-F238E27FC236}">
                      <a16:creationId xmlns:a16="http://schemas.microsoft.com/office/drawing/2014/main" id="{4B74771C-D1F1-497B-93DF-F57FA6AC8A16}"/>
                    </a:ext>
                  </a:extLst>
                </p:cNvPr>
                <p:cNvGrpSpPr>
                  <a:grpSpLocks/>
                </p:cNvGrpSpPr>
                <p:nvPr/>
              </p:nvGrpSpPr>
              <p:grpSpPr bwMode="auto">
                <a:xfrm>
                  <a:off x="1344" y="480"/>
                  <a:ext cx="288" cy="288"/>
                  <a:chOff x="0" y="0"/>
                  <a:chExt cx="288" cy="288"/>
                </a:xfrm>
              </p:grpSpPr>
              <p:grpSp>
                <p:nvGrpSpPr>
                  <p:cNvPr id="24678" name="Group 102">
                    <a:extLst>
                      <a:ext uri="{FF2B5EF4-FFF2-40B4-BE49-F238E27FC236}">
                        <a16:creationId xmlns:a16="http://schemas.microsoft.com/office/drawing/2014/main" id="{5D568202-5412-43A7-8EF2-AA694469C6F2}"/>
                      </a:ext>
                    </a:extLst>
                  </p:cNvPr>
                  <p:cNvGrpSpPr>
                    <a:grpSpLocks/>
                  </p:cNvGrpSpPr>
                  <p:nvPr/>
                </p:nvGrpSpPr>
                <p:grpSpPr bwMode="auto">
                  <a:xfrm>
                    <a:off x="0" y="0"/>
                    <a:ext cx="288" cy="288"/>
                    <a:chOff x="0" y="0"/>
                    <a:chExt cx="288" cy="288"/>
                  </a:xfrm>
                </p:grpSpPr>
                <p:sp>
                  <p:nvSpPr>
                    <p:cNvPr id="24679" name="Oval 103">
                      <a:extLst>
                        <a:ext uri="{FF2B5EF4-FFF2-40B4-BE49-F238E27FC236}">
                          <a16:creationId xmlns:a16="http://schemas.microsoft.com/office/drawing/2014/main" id="{6EB7440D-1223-4A70-A76E-F983650A58BC}"/>
                        </a:ext>
                      </a:extLst>
                    </p:cNvPr>
                    <p:cNvSpPr>
                      <a:spLocks noChangeArrowheads="1"/>
                    </p:cNvSpPr>
                    <p:nvPr/>
                  </p:nvSpPr>
                  <p:spPr bwMode="auto">
                    <a:xfrm>
                      <a:off x="0" y="0"/>
                      <a:ext cx="288" cy="288"/>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680" name="Line 104">
                      <a:extLst>
                        <a:ext uri="{FF2B5EF4-FFF2-40B4-BE49-F238E27FC236}">
                          <a16:creationId xmlns:a16="http://schemas.microsoft.com/office/drawing/2014/main" id="{EA3E9238-4824-43E3-81DA-8EB81DC57D76}"/>
                        </a:ext>
                      </a:extLst>
                    </p:cNvPr>
                    <p:cNvSpPr>
                      <a:spLocks noChangeShapeType="1"/>
                    </p:cNvSpPr>
                    <p:nvPr/>
                  </p:nvSpPr>
                  <p:spPr bwMode="auto">
                    <a:xfrm>
                      <a:off x="144" y="48"/>
                      <a:ext cx="0" cy="19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681" name="Line 105">
                    <a:extLst>
                      <a:ext uri="{FF2B5EF4-FFF2-40B4-BE49-F238E27FC236}">
                        <a16:creationId xmlns:a16="http://schemas.microsoft.com/office/drawing/2014/main" id="{B8FA5223-478A-4EB3-B5E1-0D1794A3FD8C}"/>
                      </a:ext>
                    </a:extLst>
                  </p:cNvPr>
                  <p:cNvSpPr>
                    <a:spLocks noChangeShapeType="1"/>
                  </p:cNvSpPr>
                  <p:nvPr/>
                </p:nvSpPr>
                <p:spPr bwMode="auto">
                  <a:xfrm>
                    <a:off x="48" y="144"/>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682" name="Group 106">
                  <a:extLst>
                    <a:ext uri="{FF2B5EF4-FFF2-40B4-BE49-F238E27FC236}">
                      <a16:creationId xmlns:a16="http://schemas.microsoft.com/office/drawing/2014/main" id="{8667D5BF-0E99-4C51-B133-6901FDA9ECC8}"/>
                    </a:ext>
                  </a:extLst>
                </p:cNvPr>
                <p:cNvGrpSpPr>
                  <a:grpSpLocks/>
                </p:cNvGrpSpPr>
                <p:nvPr/>
              </p:nvGrpSpPr>
              <p:grpSpPr bwMode="auto">
                <a:xfrm>
                  <a:off x="912" y="864"/>
                  <a:ext cx="288" cy="288"/>
                  <a:chOff x="0" y="0"/>
                  <a:chExt cx="288" cy="288"/>
                </a:xfrm>
              </p:grpSpPr>
              <p:grpSp>
                <p:nvGrpSpPr>
                  <p:cNvPr id="24683" name="Group 107">
                    <a:extLst>
                      <a:ext uri="{FF2B5EF4-FFF2-40B4-BE49-F238E27FC236}">
                        <a16:creationId xmlns:a16="http://schemas.microsoft.com/office/drawing/2014/main" id="{C4C513C0-F9E6-496D-90CC-BC23683894D8}"/>
                      </a:ext>
                    </a:extLst>
                  </p:cNvPr>
                  <p:cNvGrpSpPr>
                    <a:grpSpLocks/>
                  </p:cNvGrpSpPr>
                  <p:nvPr/>
                </p:nvGrpSpPr>
                <p:grpSpPr bwMode="auto">
                  <a:xfrm>
                    <a:off x="0" y="0"/>
                    <a:ext cx="288" cy="288"/>
                    <a:chOff x="0" y="0"/>
                    <a:chExt cx="288" cy="288"/>
                  </a:xfrm>
                </p:grpSpPr>
                <p:sp>
                  <p:nvSpPr>
                    <p:cNvPr id="24684" name="Oval 108">
                      <a:extLst>
                        <a:ext uri="{FF2B5EF4-FFF2-40B4-BE49-F238E27FC236}">
                          <a16:creationId xmlns:a16="http://schemas.microsoft.com/office/drawing/2014/main" id="{AA1F9630-B42B-49B6-8A13-53FFA680A9F2}"/>
                        </a:ext>
                      </a:extLst>
                    </p:cNvPr>
                    <p:cNvSpPr>
                      <a:spLocks noChangeArrowheads="1"/>
                    </p:cNvSpPr>
                    <p:nvPr/>
                  </p:nvSpPr>
                  <p:spPr bwMode="auto">
                    <a:xfrm>
                      <a:off x="0" y="0"/>
                      <a:ext cx="288" cy="288"/>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685" name="Line 109">
                      <a:extLst>
                        <a:ext uri="{FF2B5EF4-FFF2-40B4-BE49-F238E27FC236}">
                          <a16:creationId xmlns:a16="http://schemas.microsoft.com/office/drawing/2014/main" id="{AC7EECED-103B-4C40-89D5-A6E32C9D519A}"/>
                        </a:ext>
                      </a:extLst>
                    </p:cNvPr>
                    <p:cNvSpPr>
                      <a:spLocks noChangeShapeType="1"/>
                    </p:cNvSpPr>
                    <p:nvPr/>
                  </p:nvSpPr>
                  <p:spPr bwMode="auto">
                    <a:xfrm>
                      <a:off x="144" y="48"/>
                      <a:ext cx="0" cy="19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686" name="Line 110">
                    <a:extLst>
                      <a:ext uri="{FF2B5EF4-FFF2-40B4-BE49-F238E27FC236}">
                        <a16:creationId xmlns:a16="http://schemas.microsoft.com/office/drawing/2014/main" id="{B8BAC3F9-D827-4021-9450-1A6DA97F4B1C}"/>
                      </a:ext>
                    </a:extLst>
                  </p:cNvPr>
                  <p:cNvSpPr>
                    <a:spLocks noChangeShapeType="1"/>
                  </p:cNvSpPr>
                  <p:nvPr/>
                </p:nvSpPr>
                <p:spPr bwMode="auto">
                  <a:xfrm>
                    <a:off x="48" y="144"/>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687" name="Group 111">
                  <a:extLst>
                    <a:ext uri="{FF2B5EF4-FFF2-40B4-BE49-F238E27FC236}">
                      <a16:creationId xmlns:a16="http://schemas.microsoft.com/office/drawing/2014/main" id="{98DA7838-E00C-436A-9CEB-856FC72FF67A}"/>
                    </a:ext>
                  </a:extLst>
                </p:cNvPr>
                <p:cNvGrpSpPr>
                  <a:grpSpLocks/>
                </p:cNvGrpSpPr>
                <p:nvPr/>
              </p:nvGrpSpPr>
              <p:grpSpPr bwMode="auto">
                <a:xfrm>
                  <a:off x="1344" y="864"/>
                  <a:ext cx="288" cy="288"/>
                  <a:chOff x="0" y="0"/>
                  <a:chExt cx="288" cy="288"/>
                </a:xfrm>
              </p:grpSpPr>
              <p:grpSp>
                <p:nvGrpSpPr>
                  <p:cNvPr id="24688" name="Group 112">
                    <a:extLst>
                      <a:ext uri="{FF2B5EF4-FFF2-40B4-BE49-F238E27FC236}">
                        <a16:creationId xmlns:a16="http://schemas.microsoft.com/office/drawing/2014/main" id="{D2CEB623-8629-4DDD-A7C4-7033DAF3460B}"/>
                      </a:ext>
                    </a:extLst>
                  </p:cNvPr>
                  <p:cNvGrpSpPr>
                    <a:grpSpLocks/>
                  </p:cNvGrpSpPr>
                  <p:nvPr/>
                </p:nvGrpSpPr>
                <p:grpSpPr bwMode="auto">
                  <a:xfrm>
                    <a:off x="0" y="0"/>
                    <a:ext cx="288" cy="288"/>
                    <a:chOff x="0" y="0"/>
                    <a:chExt cx="288" cy="288"/>
                  </a:xfrm>
                </p:grpSpPr>
                <p:sp>
                  <p:nvSpPr>
                    <p:cNvPr id="24689" name="Oval 113">
                      <a:extLst>
                        <a:ext uri="{FF2B5EF4-FFF2-40B4-BE49-F238E27FC236}">
                          <a16:creationId xmlns:a16="http://schemas.microsoft.com/office/drawing/2014/main" id="{19B998E1-4948-4DAA-BEDA-4CC196E605A8}"/>
                        </a:ext>
                      </a:extLst>
                    </p:cNvPr>
                    <p:cNvSpPr>
                      <a:spLocks noChangeArrowheads="1"/>
                    </p:cNvSpPr>
                    <p:nvPr/>
                  </p:nvSpPr>
                  <p:spPr bwMode="auto">
                    <a:xfrm>
                      <a:off x="0" y="0"/>
                      <a:ext cx="288" cy="288"/>
                    </a:xfrm>
                    <a:prstGeom prst="ellipse">
                      <a:avLst/>
                    </a:pr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690" name="Line 114">
                      <a:extLst>
                        <a:ext uri="{FF2B5EF4-FFF2-40B4-BE49-F238E27FC236}">
                          <a16:creationId xmlns:a16="http://schemas.microsoft.com/office/drawing/2014/main" id="{CA4E4C36-82F4-4F91-ABCA-6A4C05BA36DD}"/>
                        </a:ext>
                      </a:extLst>
                    </p:cNvPr>
                    <p:cNvSpPr>
                      <a:spLocks noChangeShapeType="1"/>
                    </p:cNvSpPr>
                    <p:nvPr/>
                  </p:nvSpPr>
                  <p:spPr bwMode="auto">
                    <a:xfrm>
                      <a:off x="144" y="48"/>
                      <a:ext cx="0" cy="19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691" name="Line 115">
                    <a:extLst>
                      <a:ext uri="{FF2B5EF4-FFF2-40B4-BE49-F238E27FC236}">
                        <a16:creationId xmlns:a16="http://schemas.microsoft.com/office/drawing/2014/main" id="{E3296F78-7648-4C8E-B9F9-615B894CBDD8}"/>
                      </a:ext>
                    </a:extLst>
                  </p:cNvPr>
                  <p:cNvSpPr>
                    <a:spLocks noChangeShapeType="1"/>
                  </p:cNvSpPr>
                  <p:nvPr/>
                </p:nvSpPr>
                <p:spPr bwMode="auto">
                  <a:xfrm>
                    <a:off x="48" y="144"/>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692" name="Group 116">
                  <a:extLst>
                    <a:ext uri="{FF2B5EF4-FFF2-40B4-BE49-F238E27FC236}">
                      <a16:creationId xmlns:a16="http://schemas.microsoft.com/office/drawing/2014/main" id="{ED2E5908-BEFA-4D53-8192-D1D9AC74CE2F}"/>
                    </a:ext>
                  </a:extLst>
                </p:cNvPr>
                <p:cNvGrpSpPr>
                  <a:grpSpLocks/>
                </p:cNvGrpSpPr>
                <p:nvPr/>
              </p:nvGrpSpPr>
              <p:grpSpPr bwMode="auto">
                <a:xfrm>
                  <a:off x="480" y="864"/>
                  <a:ext cx="288" cy="288"/>
                  <a:chOff x="0" y="0"/>
                  <a:chExt cx="288" cy="288"/>
                </a:xfrm>
              </p:grpSpPr>
              <p:sp>
                <p:nvSpPr>
                  <p:cNvPr id="24693" name="Oval 117">
                    <a:extLst>
                      <a:ext uri="{FF2B5EF4-FFF2-40B4-BE49-F238E27FC236}">
                        <a16:creationId xmlns:a16="http://schemas.microsoft.com/office/drawing/2014/main" id="{F91A02D7-2F2E-4DAC-95C0-0352CA3D0220}"/>
                      </a:ext>
                    </a:extLst>
                  </p:cNvPr>
                  <p:cNvSpPr>
                    <a:spLocks noChangeArrowheads="1"/>
                  </p:cNvSpPr>
                  <p:nvPr/>
                </p:nvSpPr>
                <p:spPr bwMode="auto">
                  <a:xfrm>
                    <a:off x="0" y="0"/>
                    <a:ext cx="288" cy="288"/>
                  </a:xfrm>
                  <a:prstGeom prst="ellipse">
                    <a:avLst/>
                  </a:prstGeom>
                  <a:noFill/>
                  <a:ln w="571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694" name="Line 118">
                    <a:extLst>
                      <a:ext uri="{FF2B5EF4-FFF2-40B4-BE49-F238E27FC236}">
                        <a16:creationId xmlns:a16="http://schemas.microsoft.com/office/drawing/2014/main" id="{902CC87D-06CF-411D-8312-08C81538A2FE}"/>
                      </a:ext>
                    </a:extLst>
                  </p:cNvPr>
                  <p:cNvSpPr>
                    <a:spLocks noChangeShapeType="1"/>
                  </p:cNvSpPr>
                  <p:nvPr/>
                </p:nvSpPr>
                <p:spPr bwMode="auto">
                  <a:xfrm>
                    <a:off x="48" y="144"/>
                    <a:ext cx="192"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695" name="Group 119">
                  <a:extLst>
                    <a:ext uri="{FF2B5EF4-FFF2-40B4-BE49-F238E27FC236}">
                      <a16:creationId xmlns:a16="http://schemas.microsoft.com/office/drawing/2014/main" id="{93B8EC6D-0328-4F2B-995A-BF1A1D0C3BC6}"/>
                    </a:ext>
                  </a:extLst>
                </p:cNvPr>
                <p:cNvGrpSpPr>
                  <a:grpSpLocks/>
                </p:cNvGrpSpPr>
                <p:nvPr/>
              </p:nvGrpSpPr>
              <p:grpSpPr bwMode="auto">
                <a:xfrm>
                  <a:off x="48" y="864"/>
                  <a:ext cx="288" cy="288"/>
                  <a:chOff x="0" y="0"/>
                  <a:chExt cx="288" cy="288"/>
                </a:xfrm>
              </p:grpSpPr>
              <p:sp>
                <p:nvSpPr>
                  <p:cNvPr id="24696" name="Oval 120">
                    <a:extLst>
                      <a:ext uri="{FF2B5EF4-FFF2-40B4-BE49-F238E27FC236}">
                        <a16:creationId xmlns:a16="http://schemas.microsoft.com/office/drawing/2014/main" id="{8559EBAE-87AF-490C-A097-3348EB2337E4}"/>
                      </a:ext>
                    </a:extLst>
                  </p:cNvPr>
                  <p:cNvSpPr>
                    <a:spLocks noChangeArrowheads="1"/>
                  </p:cNvSpPr>
                  <p:nvPr/>
                </p:nvSpPr>
                <p:spPr bwMode="auto">
                  <a:xfrm>
                    <a:off x="0" y="0"/>
                    <a:ext cx="288" cy="288"/>
                  </a:xfrm>
                  <a:prstGeom prst="ellipse">
                    <a:avLst/>
                  </a:prstGeom>
                  <a:noFill/>
                  <a:ln w="571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697" name="Line 121">
                    <a:extLst>
                      <a:ext uri="{FF2B5EF4-FFF2-40B4-BE49-F238E27FC236}">
                        <a16:creationId xmlns:a16="http://schemas.microsoft.com/office/drawing/2014/main" id="{64822CD4-48A9-45E3-A71B-3BFD550ADD3C}"/>
                      </a:ext>
                    </a:extLst>
                  </p:cNvPr>
                  <p:cNvSpPr>
                    <a:spLocks noChangeShapeType="1"/>
                  </p:cNvSpPr>
                  <p:nvPr/>
                </p:nvSpPr>
                <p:spPr bwMode="auto">
                  <a:xfrm>
                    <a:off x="48" y="144"/>
                    <a:ext cx="192"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698" name="Line 122">
                  <a:extLst>
                    <a:ext uri="{FF2B5EF4-FFF2-40B4-BE49-F238E27FC236}">
                      <a16:creationId xmlns:a16="http://schemas.microsoft.com/office/drawing/2014/main" id="{E8D865A6-625F-48F5-8A93-FEB0C586B380}"/>
                    </a:ext>
                  </a:extLst>
                </p:cNvPr>
                <p:cNvSpPr>
                  <a:spLocks noChangeShapeType="1"/>
                </p:cNvSpPr>
                <p:nvPr/>
              </p:nvSpPr>
              <p:spPr bwMode="auto">
                <a:xfrm>
                  <a:off x="816" y="0"/>
                  <a:ext cx="0" cy="12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99" name="Line 123">
                  <a:extLst>
                    <a:ext uri="{FF2B5EF4-FFF2-40B4-BE49-F238E27FC236}">
                      <a16:creationId xmlns:a16="http://schemas.microsoft.com/office/drawing/2014/main" id="{90BAFFFB-54BE-49AD-9A11-F3AE21294BCC}"/>
                    </a:ext>
                  </a:extLst>
                </p:cNvPr>
                <p:cNvSpPr>
                  <a:spLocks noChangeShapeType="1"/>
                </p:cNvSpPr>
                <p:nvPr/>
              </p:nvSpPr>
              <p:spPr bwMode="auto">
                <a:xfrm>
                  <a:off x="0" y="0"/>
                  <a:ext cx="0" cy="1296"/>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700" name="Line 124">
                  <a:extLst>
                    <a:ext uri="{FF2B5EF4-FFF2-40B4-BE49-F238E27FC236}">
                      <a16:creationId xmlns:a16="http://schemas.microsoft.com/office/drawing/2014/main" id="{A0650FAD-5435-42CF-ACF5-8461D485CF92}"/>
                    </a:ext>
                  </a:extLst>
                </p:cNvPr>
                <p:cNvSpPr>
                  <a:spLocks noChangeShapeType="1"/>
                </p:cNvSpPr>
                <p:nvPr/>
              </p:nvSpPr>
              <p:spPr bwMode="auto">
                <a:xfrm>
                  <a:off x="1680" y="0"/>
                  <a:ext cx="0" cy="1296"/>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4701" name="Text Box 125">
              <a:extLst>
                <a:ext uri="{FF2B5EF4-FFF2-40B4-BE49-F238E27FC236}">
                  <a16:creationId xmlns:a16="http://schemas.microsoft.com/office/drawing/2014/main" id="{90448CBC-88DE-4711-8023-79E499ED2E5C}"/>
                </a:ext>
              </a:extLst>
            </p:cNvPr>
            <p:cNvSpPr txBox="1">
              <a:spLocks noChangeArrowheads="1"/>
            </p:cNvSpPr>
            <p:nvPr/>
          </p:nvSpPr>
          <p:spPr bwMode="auto">
            <a:xfrm>
              <a:off x="624" y="39"/>
              <a:ext cx="33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t>P</a:t>
              </a:r>
            </a:p>
          </p:txBody>
        </p:sp>
        <p:sp>
          <p:nvSpPr>
            <p:cNvPr id="24702" name="Text Box 126">
              <a:extLst>
                <a:ext uri="{FF2B5EF4-FFF2-40B4-BE49-F238E27FC236}">
                  <a16:creationId xmlns:a16="http://schemas.microsoft.com/office/drawing/2014/main" id="{7B15A733-5658-4C3D-BD6E-58CDC67D223E}"/>
                </a:ext>
              </a:extLst>
            </p:cNvPr>
            <p:cNvSpPr txBox="1">
              <a:spLocks noChangeArrowheads="1"/>
            </p:cNvSpPr>
            <p:nvPr/>
          </p:nvSpPr>
          <p:spPr bwMode="auto">
            <a:xfrm>
              <a:off x="2736" y="0"/>
              <a:ext cx="48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t>N</a:t>
              </a:r>
            </a:p>
          </p:txBody>
        </p:sp>
      </p:grpSp>
      <p:sp>
        <p:nvSpPr>
          <p:cNvPr id="24703" name="Rectangle 127">
            <a:extLst>
              <a:ext uri="{FF2B5EF4-FFF2-40B4-BE49-F238E27FC236}">
                <a16:creationId xmlns:a16="http://schemas.microsoft.com/office/drawing/2014/main" id="{3C52C1F2-27DF-4B92-92BF-C7C77A17015B}"/>
              </a:ext>
            </a:extLst>
          </p:cNvPr>
          <p:cNvSpPr>
            <a:spLocks noChangeArrowheads="1"/>
          </p:cNvSpPr>
          <p:nvPr/>
        </p:nvSpPr>
        <p:spPr bwMode="auto">
          <a:xfrm>
            <a:off x="1295400" y="5715000"/>
            <a:ext cx="1511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600" b="1"/>
              <a:t>不对称结</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dissolve">
                                      <p:cBhvr>
                                        <p:cTn id="7" dur="500"/>
                                        <p:tgtEl>
                                          <p:spTgt spid="245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79">
                                            <p:txEl>
                                              <p:pRg st="0" end="0"/>
                                            </p:txEl>
                                          </p:spTgt>
                                        </p:tgtEl>
                                        <p:attrNameLst>
                                          <p:attrName>style.visibility</p:attrName>
                                        </p:attrNameLst>
                                      </p:cBhvr>
                                      <p:to>
                                        <p:strVal val="visible"/>
                                      </p:to>
                                    </p:set>
                                    <p:animEffect transition="in" filter="wipe(left)">
                                      <p:cBhvr>
                                        <p:cTn id="12" dur="500"/>
                                        <p:tgtEl>
                                          <p:spTgt spid="2457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79">
                                            <p:txEl>
                                              <p:pRg st="1" end="1"/>
                                            </p:txEl>
                                          </p:spTgt>
                                        </p:tgtEl>
                                        <p:attrNameLst>
                                          <p:attrName>style.visibility</p:attrName>
                                        </p:attrNameLst>
                                      </p:cBhvr>
                                      <p:to>
                                        <p:strVal val="visible"/>
                                      </p:to>
                                    </p:set>
                                    <p:animEffect transition="in" filter="wipe(left)">
                                      <p:cBhvr>
                                        <p:cTn id="17" dur="500"/>
                                        <p:tgtEl>
                                          <p:spTgt spid="2457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579">
                                            <p:txEl>
                                              <p:pRg st="2" end="2"/>
                                            </p:txEl>
                                          </p:spTgt>
                                        </p:tgtEl>
                                        <p:attrNameLst>
                                          <p:attrName>style.visibility</p:attrName>
                                        </p:attrNameLst>
                                      </p:cBhvr>
                                      <p:to>
                                        <p:strVal val="visible"/>
                                      </p:to>
                                    </p:set>
                                    <p:animEffect transition="in" filter="wipe(left)">
                                      <p:cBhvr>
                                        <p:cTn id="22" dur="500"/>
                                        <p:tgtEl>
                                          <p:spTgt spid="24579">
                                            <p:txEl>
                                              <p:pRg st="2" end="2"/>
                                            </p:txEl>
                                          </p:spTgt>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24581"/>
                                        </p:tgtEl>
                                        <p:attrNameLst>
                                          <p:attrName>style.visibility</p:attrName>
                                        </p:attrNameLst>
                                      </p:cBhvr>
                                      <p:to>
                                        <p:strVal val="visible"/>
                                      </p:to>
                                    </p:set>
                                    <p:animEffect transition="in" filter="wipe(left)">
                                      <p:cBhvr>
                                        <p:cTn id="26" dur="500"/>
                                        <p:tgtEl>
                                          <p:spTgt spid="2458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dissolve">
                                      <p:cBhvr>
                                        <p:cTn id="31" dur="500"/>
                                        <p:tgtEl>
                                          <p:spTgt spid="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4580"/>
                                        </p:tgtEl>
                                        <p:attrNameLst>
                                          <p:attrName>style.visibility</p:attrName>
                                        </p:attrNameLst>
                                      </p:cBhvr>
                                      <p:to>
                                        <p:strVal val="visible"/>
                                      </p:to>
                                    </p:set>
                                    <p:animEffect transition="in" filter="wipe(left)">
                                      <p:cBhvr>
                                        <p:cTn id="36" dur="500"/>
                                        <p:tgtEl>
                                          <p:spTgt spid="2458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24703">
                                            <p:txEl>
                                              <p:pRg st="0" end="0"/>
                                            </p:txEl>
                                          </p:spTgt>
                                        </p:tgtEl>
                                        <p:attrNameLst>
                                          <p:attrName>style.visibility</p:attrName>
                                        </p:attrNameLst>
                                      </p:cBhvr>
                                      <p:to>
                                        <p:strVal val="visible"/>
                                      </p:to>
                                    </p:set>
                                    <p:animEffect transition="in" filter="box(out)">
                                      <p:cBhvr>
                                        <p:cTn id="41" dur="500"/>
                                        <p:tgtEl>
                                          <p:spTgt spid="24703">
                                            <p:txEl>
                                              <p:pRg st="0" end="0"/>
                                            </p:txEl>
                                          </p:spTgt>
                                        </p:tgtEl>
                                      </p:cBhvr>
                                    </p:animEffect>
                                  </p:childTnLst>
                                  <p:subTnLst>
                                    <p:audio>
                                      <p:cMediaNode>
                                        <p:cTn display="0" masterRel="sameClick">
                                          <p:stCondLst>
                                            <p:cond evt="begin" delay="0">
                                              <p:tn val="39"/>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79" grpId="0" build="p"/>
      <p:bldP spid="24580" grpId="0"/>
      <p:bldP spid="24581" grpId="0"/>
      <p:bldP spid="2470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5602" name="Text Box 2">
            <a:extLst>
              <a:ext uri="{FF2B5EF4-FFF2-40B4-BE49-F238E27FC236}">
                <a16:creationId xmlns:a16="http://schemas.microsoft.com/office/drawing/2014/main" id="{7CE6FD10-C156-4FA5-8479-5C9F2540A93F}"/>
              </a:ext>
            </a:extLst>
          </p:cNvPr>
          <p:cNvSpPr txBox="1">
            <a:spLocks noChangeArrowheads="1"/>
          </p:cNvSpPr>
          <p:nvPr/>
        </p:nvSpPr>
        <p:spPr bwMode="auto">
          <a:xfrm>
            <a:off x="762000" y="639763"/>
            <a:ext cx="4800600" cy="579437"/>
          </a:xfrm>
          <a:prstGeom prst="rect">
            <a:avLst/>
          </a:prstGeom>
          <a:noFill/>
          <a:ln w="9525">
            <a:noFill/>
            <a:miter lim="800000"/>
          </a:ln>
          <a:effectLst/>
        </p:spPr>
        <p:txBody>
          <a:bodyPr anchor="ctr">
            <a:spAutoFit/>
          </a:bodyPr>
          <a:lstStyle/>
          <a:p>
            <a:pPr>
              <a:defRPr/>
            </a:pPr>
            <a:r>
              <a:rPr lang="zh-CN" altLang="en-US" sz="3200" b="1">
                <a:solidFill>
                  <a:srgbClr val="0000FF"/>
                </a:solidFill>
                <a:effectLst>
                  <a:outerShdw blurRad="38100" dist="38100" dir="2700000" algn="tl">
                    <a:srgbClr val="C0C0C0"/>
                  </a:outerShdw>
                </a:effectLst>
              </a:rPr>
              <a:t>二、 </a:t>
            </a:r>
            <a:r>
              <a:rPr lang="en-US" sz="3200" b="1">
                <a:solidFill>
                  <a:srgbClr val="0000FF"/>
                </a:solidFill>
                <a:effectLst>
                  <a:outerShdw blurRad="38100" dist="38100" dir="2700000" algn="tl">
                    <a:srgbClr val="C0C0C0"/>
                  </a:outerShdw>
                </a:effectLst>
              </a:rPr>
              <a:t>PN </a:t>
            </a:r>
            <a:r>
              <a:rPr lang="zh-CN" altLang="en-US" sz="3200" b="1">
                <a:solidFill>
                  <a:srgbClr val="0000FF"/>
                </a:solidFill>
                <a:effectLst>
                  <a:outerShdw blurRad="38100" dist="38100" dir="2700000" algn="tl">
                    <a:srgbClr val="C0C0C0"/>
                  </a:outerShdw>
                </a:effectLst>
              </a:rPr>
              <a:t>结的单向导电性</a:t>
            </a:r>
          </a:p>
        </p:txBody>
      </p:sp>
      <p:sp>
        <p:nvSpPr>
          <p:cNvPr id="25603" name="Text Box 3">
            <a:extLst>
              <a:ext uri="{FF2B5EF4-FFF2-40B4-BE49-F238E27FC236}">
                <a16:creationId xmlns:a16="http://schemas.microsoft.com/office/drawing/2014/main" id="{33E71230-0259-4B53-9BAB-140A7DE6D44A}"/>
              </a:ext>
            </a:extLst>
          </p:cNvPr>
          <p:cNvSpPr txBox="1">
            <a:spLocks noChangeArrowheads="1"/>
          </p:cNvSpPr>
          <p:nvPr/>
        </p:nvSpPr>
        <p:spPr bwMode="auto">
          <a:xfrm>
            <a:off x="838200" y="1263650"/>
            <a:ext cx="6096000" cy="488950"/>
          </a:xfrm>
          <a:prstGeom prst="rect">
            <a:avLst/>
          </a:prstGeom>
          <a:noFill/>
          <a:ln w="9525">
            <a:noFill/>
            <a:miter lim="800000"/>
          </a:ln>
          <a:effectLst/>
        </p:spPr>
        <p:txBody>
          <a:bodyPr>
            <a:spAutoFit/>
          </a:bodyPr>
          <a:lstStyle/>
          <a:p>
            <a:pPr>
              <a:spcBef>
                <a:spcPct val="50000"/>
              </a:spcBef>
              <a:defRPr/>
            </a:pPr>
            <a:r>
              <a:rPr lang="zh-CN" altLang="en-US" sz="2600" b="1">
                <a:solidFill>
                  <a:srgbClr val="9900FF"/>
                </a:solidFill>
              </a:rPr>
              <a:t>1. </a:t>
            </a:r>
            <a:r>
              <a:rPr lang="en-US" sz="2600" b="1">
                <a:solidFill>
                  <a:srgbClr val="9900FF"/>
                </a:solidFill>
                <a:effectLst>
                  <a:outerShdw blurRad="38100" dist="38100" dir="2700000" algn="tl">
                    <a:srgbClr val="C0C0C0"/>
                  </a:outerShdw>
                </a:effectLst>
              </a:rPr>
              <a:t>PN</a:t>
            </a:r>
            <a:r>
              <a:rPr lang="zh-CN" altLang="en-US" sz="2600" b="1">
                <a:solidFill>
                  <a:srgbClr val="9900FF"/>
                </a:solidFill>
                <a:effectLst>
                  <a:outerShdw blurRad="38100" dist="38100" dir="2700000" algn="tl">
                    <a:srgbClr val="C0C0C0"/>
                  </a:outerShdw>
                </a:effectLst>
              </a:rPr>
              <a:t>结 </a:t>
            </a:r>
            <a:r>
              <a:rPr lang="zh-CN" altLang="en-US" sz="2600" b="1">
                <a:solidFill>
                  <a:srgbClr val="9900FF"/>
                </a:solidFill>
              </a:rPr>
              <a:t>外加正向电压时处于导通状态</a:t>
            </a:r>
          </a:p>
        </p:txBody>
      </p:sp>
      <p:sp>
        <p:nvSpPr>
          <p:cNvPr id="25604" name="Text Box 4">
            <a:extLst>
              <a:ext uri="{FF2B5EF4-FFF2-40B4-BE49-F238E27FC236}">
                <a16:creationId xmlns:a16="http://schemas.microsoft.com/office/drawing/2014/main" id="{7590E1C4-CC41-45AE-BFCA-3B7D5EE0B74A}"/>
              </a:ext>
            </a:extLst>
          </p:cNvPr>
          <p:cNvSpPr txBox="1">
            <a:spLocks noChangeArrowheads="1"/>
          </p:cNvSpPr>
          <p:nvPr/>
        </p:nvSpPr>
        <p:spPr bwMode="auto">
          <a:xfrm>
            <a:off x="838200" y="1843088"/>
            <a:ext cx="4267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600" b="1"/>
              <a:t>又称正向偏置，简称正偏。</a:t>
            </a:r>
          </a:p>
        </p:txBody>
      </p:sp>
      <p:grpSp>
        <p:nvGrpSpPr>
          <p:cNvPr id="2" name="Group 5">
            <a:extLst>
              <a:ext uri="{FF2B5EF4-FFF2-40B4-BE49-F238E27FC236}">
                <a16:creationId xmlns:a16="http://schemas.microsoft.com/office/drawing/2014/main" id="{674E29E3-E013-4A76-B088-75D454D629F3}"/>
              </a:ext>
            </a:extLst>
          </p:cNvPr>
          <p:cNvGrpSpPr>
            <a:grpSpLocks/>
          </p:cNvGrpSpPr>
          <p:nvPr/>
        </p:nvGrpSpPr>
        <p:grpSpPr bwMode="auto">
          <a:xfrm>
            <a:off x="3048000" y="2895600"/>
            <a:ext cx="228600" cy="1905000"/>
            <a:chOff x="0" y="0"/>
            <a:chExt cx="144" cy="1200"/>
          </a:xfrm>
        </p:grpSpPr>
        <p:sp>
          <p:nvSpPr>
            <p:cNvPr id="25606" name="Oval 6">
              <a:extLst>
                <a:ext uri="{FF2B5EF4-FFF2-40B4-BE49-F238E27FC236}">
                  <a16:creationId xmlns:a16="http://schemas.microsoft.com/office/drawing/2014/main" id="{F19FC2E8-68F1-4A8C-B085-6CC13464007C}"/>
                </a:ext>
              </a:extLst>
            </p:cNvPr>
            <p:cNvSpPr>
              <a:spLocks noChangeArrowheads="1"/>
            </p:cNvSpPr>
            <p:nvPr/>
          </p:nvSpPr>
          <p:spPr bwMode="auto">
            <a:xfrm>
              <a:off x="0" y="1104"/>
              <a:ext cx="96" cy="96"/>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sz="2800" b="1">
                <a:solidFill>
                  <a:srgbClr val="FF0000"/>
                </a:solidFill>
              </a:endParaRPr>
            </a:p>
          </p:txBody>
        </p:sp>
        <p:sp>
          <p:nvSpPr>
            <p:cNvPr id="25607" name="Oval 7">
              <a:extLst>
                <a:ext uri="{FF2B5EF4-FFF2-40B4-BE49-F238E27FC236}">
                  <a16:creationId xmlns:a16="http://schemas.microsoft.com/office/drawing/2014/main" id="{3A9CF1B5-32B3-44B3-AA71-64B9005578FA}"/>
                </a:ext>
              </a:extLst>
            </p:cNvPr>
            <p:cNvSpPr>
              <a:spLocks noChangeArrowheads="1"/>
            </p:cNvSpPr>
            <p:nvPr/>
          </p:nvSpPr>
          <p:spPr bwMode="auto">
            <a:xfrm>
              <a:off x="48" y="0"/>
              <a:ext cx="96" cy="96"/>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sz="2800" b="1">
                <a:solidFill>
                  <a:srgbClr val="FF0000"/>
                </a:solidFill>
              </a:endParaRPr>
            </a:p>
          </p:txBody>
        </p:sp>
      </p:grpSp>
      <p:grpSp>
        <p:nvGrpSpPr>
          <p:cNvPr id="3" name="Group 8">
            <a:extLst>
              <a:ext uri="{FF2B5EF4-FFF2-40B4-BE49-F238E27FC236}">
                <a16:creationId xmlns:a16="http://schemas.microsoft.com/office/drawing/2014/main" id="{2B28EEDE-66DC-4E35-B23B-B19D2383D25E}"/>
              </a:ext>
            </a:extLst>
          </p:cNvPr>
          <p:cNvGrpSpPr>
            <a:grpSpLocks/>
          </p:cNvGrpSpPr>
          <p:nvPr/>
        </p:nvGrpSpPr>
        <p:grpSpPr bwMode="auto">
          <a:xfrm>
            <a:off x="3162300" y="5410200"/>
            <a:ext cx="1708150" cy="457200"/>
            <a:chOff x="0" y="0"/>
            <a:chExt cx="1076" cy="288"/>
          </a:xfrm>
        </p:grpSpPr>
        <p:sp>
          <p:nvSpPr>
            <p:cNvPr id="25609" name="未知">
              <a:extLst>
                <a:ext uri="{FF2B5EF4-FFF2-40B4-BE49-F238E27FC236}">
                  <a16:creationId xmlns:a16="http://schemas.microsoft.com/office/drawing/2014/main" id="{F2897ABE-0C7E-4CF0-B584-26DCB5E0C860}"/>
                </a:ext>
              </a:extLst>
            </p:cNvPr>
            <p:cNvSpPr>
              <a:spLocks noChangeArrowheads="1"/>
            </p:cNvSpPr>
            <p:nvPr/>
          </p:nvSpPr>
          <p:spPr bwMode="auto">
            <a:xfrm>
              <a:off x="312" y="16"/>
              <a:ext cx="464" cy="1"/>
            </a:xfrm>
            <a:custGeom>
              <a:avLst/>
              <a:gdLst>
                <a:gd name="T0" fmla="*/ 0 w 464"/>
                <a:gd name="T1" fmla="*/ 0 h 1"/>
                <a:gd name="T2" fmla="*/ 464 w 464"/>
                <a:gd name="T3" fmla="*/ 0 h 1"/>
              </a:gdLst>
              <a:ahLst/>
              <a:cxnLst>
                <a:cxn ang="0">
                  <a:pos x="T0" y="T1"/>
                </a:cxn>
                <a:cxn ang="0">
                  <a:pos x="T2" y="T3"/>
                </a:cxn>
              </a:cxnLst>
              <a:rect l="0" t="0" r="r" b="b"/>
              <a:pathLst>
                <a:path w="464" h="1">
                  <a:moveTo>
                    <a:pt x="0" y="0"/>
                  </a:moveTo>
                  <a:lnTo>
                    <a:pt x="464" y="0"/>
                  </a:lnTo>
                </a:path>
              </a:pathLst>
            </a:custGeom>
            <a:noFill/>
            <a:ln w="38100">
              <a:solidFill>
                <a:srgbClr val="FF0000"/>
              </a:solidFill>
              <a:round/>
              <a:headEnd/>
              <a:tailEnd type="stealth"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610" name="Text Box 10">
              <a:extLst>
                <a:ext uri="{FF2B5EF4-FFF2-40B4-BE49-F238E27FC236}">
                  <a16:creationId xmlns:a16="http://schemas.microsoft.com/office/drawing/2014/main" id="{A8DC93B6-15C0-453D-9A2D-DA568F3C3C02}"/>
                </a:ext>
              </a:extLst>
            </p:cNvPr>
            <p:cNvSpPr txBox="1">
              <a:spLocks noChangeArrowheads="1"/>
            </p:cNvSpPr>
            <p:nvPr/>
          </p:nvSpPr>
          <p:spPr bwMode="auto">
            <a:xfrm>
              <a:off x="0" y="0"/>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b="1">
                  <a:solidFill>
                    <a:srgbClr val="FF0000"/>
                  </a:solidFill>
                </a:rPr>
                <a:t>外电场方向</a:t>
              </a:r>
              <a:endParaRPr lang="zh-CN" altLang="en-US">
                <a:solidFill>
                  <a:srgbClr val="FF0000"/>
                </a:solidFill>
              </a:endParaRPr>
            </a:p>
          </p:txBody>
        </p:sp>
      </p:grpSp>
      <p:grpSp>
        <p:nvGrpSpPr>
          <p:cNvPr id="4" name="Group 11">
            <a:extLst>
              <a:ext uri="{FF2B5EF4-FFF2-40B4-BE49-F238E27FC236}">
                <a16:creationId xmlns:a16="http://schemas.microsoft.com/office/drawing/2014/main" id="{902A4945-AB5B-4B31-89CA-B5135C5A9F61}"/>
              </a:ext>
            </a:extLst>
          </p:cNvPr>
          <p:cNvGrpSpPr>
            <a:grpSpLocks/>
          </p:cNvGrpSpPr>
          <p:nvPr/>
        </p:nvGrpSpPr>
        <p:grpSpPr bwMode="auto">
          <a:xfrm>
            <a:off x="3143250" y="4953000"/>
            <a:ext cx="1708150" cy="457200"/>
            <a:chOff x="0" y="0"/>
            <a:chExt cx="1076" cy="288"/>
          </a:xfrm>
        </p:grpSpPr>
        <p:sp>
          <p:nvSpPr>
            <p:cNvPr id="25612" name="Text Box 12">
              <a:extLst>
                <a:ext uri="{FF2B5EF4-FFF2-40B4-BE49-F238E27FC236}">
                  <a16:creationId xmlns:a16="http://schemas.microsoft.com/office/drawing/2014/main" id="{362983FD-5D91-4ED5-88D9-0C4280EAC6F0}"/>
                </a:ext>
              </a:extLst>
            </p:cNvPr>
            <p:cNvSpPr txBox="1">
              <a:spLocks noChangeArrowheads="1"/>
            </p:cNvSpPr>
            <p:nvPr/>
          </p:nvSpPr>
          <p:spPr bwMode="auto">
            <a:xfrm>
              <a:off x="0" y="0"/>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b="1"/>
                <a:t>内电场方向</a:t>
              </a:r>
              <a:endParaRPr lang="zh-CN" altLang="en-US"/>
            </a:p>
          </p:txBody>
        </p:sp>
        <p:sp>
          <p:nvSpPr>
            <p:cNvPr id="25613" name="Line 13">
              <a:extLst>
                <a:ext uri="{FF2B5EF4-FFF2-40B4-BE49-F238E27FC236}">
                  <a16:creationId xmlns:a16="http://schemas.microsoft.com/office/drawing/2014/main" id="{9B21BE91-1B2A-4A27-A3DB-C9C951AF9855}"/>
                </a:ext>
              </a:extLst>
            </p:cNvPr>
            <p:cNvSpPr>
              <a:spLocks noChangeShapeType="1"/>
            </p:cNvSpPr>
            <p:nvPr/>
          </p:nvSpPr>
          <p:spPr bwMode="auto">
            <a:xfrm flipH="1">
              <a:off x="192" y="0"/>
              <a:ext cx="671" cy="0"/>
            </a:xfrm>
            <a:prstGeom prst="line">
              <a:avLst/>
            </a:prstGeom>
            <a:noFill/>
            <a:ln w="3810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14">
            <a:extLst>
              <a:ext uri="{FF2B5EF4-FFF2-40B4-BE49-F238E27FC236}">
                <a16:creationId xmlns:a16="http://schemas.microsoft.com/office/drawing/2014/main" id="{0D37A0FB-F19E-4E1A-89BF-B4A9F8633E7D}"/>
              </a:ext>
            </a:extLst>
          </p:cNvPr>
          <p:cNvGrpSpPr>
            <a:grpSpLocks/>
          </p:cNvGrpSpPr>
          <p:nvPr/>
        </p:nvGrpSpPr>
        <p:grpSpPr bwMode="auto">
          <a:xfrm>
            <a:off x="1295400" y="3429000"/>
            <a:ext cx="1905000" cy="685800"/>
            <a:chOff x="0" y="0"/>
            <a:chExt cx="1200" cy="432"/>
          </a:xfrm>
        </p:grpSpPr>
        <p:grpSp>
          <p:nvGrpSpPr>
            <p:cNvPr id="25615" name="Group 15">
              <a:extLst>
                <a:ext uri="{FF2B5EF4-FFF2-40B4-BE49-F238E27FC236}">
                  <a16:creationId xmlns:a16="http://schemas.microsoft.com/office/drawing/2014/main" id="{AB226940-50B9-43B3-B399-9A8515EFF618}"/>
                </a:ext>
              </a:extLst>
            </p:cNvPr>
            <p:cNvGrpSpPr>
              <a:grpSpLocks/>
            </p:cNvGrpSpPr>
            <p:nvPr/>
          </p:nvGrpSpPr>
          <p:grpSpPr bwMode="auto">
            <a:xfrm>
              <a:off x="0" y="0"/>
              <a:ext cx="576" cy="96"/>
              <a:chOff x="0" y="0"/>
              <a:chExt cx="576" cy="96"/>
            </a:xfrm>
          </p:grpSpPr>
          <p:sp>
            <p:nvSpPr>
              <p:cNvPr id="25616" name="Oval 16">
                <a:extLst>
                  <a:ext uri="{FF2B5EF4-FFF2-40B4-BE49-F238E27FC236}">
                    <a16:creationId xmlns:a16="http://schemas.microsoft.com/office/drawing/2014/main" id="{4A97BC28-584F-4369-84C3-411ED3358828}"/>
                  </a:ext>
                </a:extLst>
              </p:cNvPr>
              <p:cNvSpPr>
                <a:spLocks noChangeArrowheads="1"/>
              </p:cNvSpPr>
              <p:nvPr/>
            </p:nvSpPr>
            <p:spPr bwMode="auto">
              <a:xfrm>
                <a:off x="0" y="0"/>
                <a:ext cx="96" cy="96"/>
              </a:xfrm>
              <a:prstGeom prst="ellipse">
                <a:avLst/>
              </a:prstGeom>
              <a:solidFill>
                <a:schemeClr val="bg1"/>
              </a:solidFill>
              <a:ln w="28575">
                <a:solidFill>
                  <a:srgbClr val="FF0000"/>
                </a:solidFill>
                <a:round/>
                <a:headEnd/>
                <a:tailEnd/>
              </a:ln>
            </p:spPr>
            <p:txBody>
              <a:bodyPr wrap="none" anchor="ctr"/>
              <a:lstStyle/>
              <a:p>
                <a:endParaRPr lang="zh-CN" altLang="en-US"/>
              </a:p>
            </p:txBody>
          </p:sp>
          <p:sp>
            <p:nvSpPr>
              <p:cNvPr id="25617" name="Oval 17">
                <a:extLst>
                  <a:ext uri="{FF2B5EF4-FFF2-40B4-BE49-F238E27FC236}">
                    <a16:creationId xmlns:a16="http://schemas.microsoft.com/office/drawing/2014/main" id="{68E360A9-EC8C-4C04-8CE9-DB3599707042}"/>
                  </a:ext>
                </a:extLst>
              </p:cNvPr>
              <p:cNvSpPr>
                <a:spLocks noChangeArrowheads="1"/>
              </p:cNvSpPr>
              <p:nvPr/>
            </p:nvSpPr>
            <p:spPr bwMode="auto">
              <a:xfrm>
                <a:off x="480" y="0"/>
                <a:ext cx="96" cy="96"/>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sz="2800" b="1">
                  <a:solidFill>
                    <a:srgbClr val="FF0000"/>
                  </a:solidFill>
                </a:endParaRPr>
              </a:p>
            </p:txBody>
          </p:sp>
          <p:sp>
            <p:nvSpPr>
              <p:cNvPr id="25618" name="Line 18">
                <a:extLst>
                  <a:ext uri="{FF2B5EF4-FFF2-40B4-BE49-F238E27FC236}">
                    <a16:creationId xmlns:a16="http://schemas.microsoft.com/office/drawing/2014/main" id="{6A411022-6ECE-4802-99DC-C9BCCCAE840D}"/>
                  </a:ext>
                </a:extLst>
              </p:cNvPr>
              <p:cNvSpPr>
                <a:spLocks noChangeShapeType="1"/>
              </p:cNvSpPr>
              <p:nvPr/>
            </p:nvSpPr>
            <p:spPr bwMode="auto">
              <a:xfrm>
                <a:off x="144" y="48"/>
                <a:ext cx="288" cy="0"/>
              </a:xfrm>
              <a:prstGeom prst="line">
                <a:avLst/>
              </a:prstGeom>
              <a:noFill/>
              <a:ln w="38100">
                <a:solidFill>
                  <a:srgbClr val="FF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5619" name="Group 19">
              <a:extLst>
                <a:ext uri="{FF2B5EF4-FFF2-40B4-BE49-F238E27FC236}">
                  <a16:creationId xmlns:a16="http://schemas.microsoft.com/office/drawing/2014/main" id="{0C1C23A1-0249-4385-8E90-E3F9C2E515A3}"/>
                </a:ext>
              </a:extLst>
            </p:cNvPr>
            <p:cNvGrpSpPr>
              <a:grpSpLocks/>
            </p:cNvGrpSpPr>
            <p:nvPr/>
          </p:nvGrpSpPr>
          <p:grpSpPr bwMode="auto">
            <a:xfrm>
              <a:off x="720" y="0"/>
              <a:ext cx="480" cy="432"/>
              <a:chOff x="0" y="0"/>
              <a:chExt cx="480" cy="432"/>
            </a:xfrm>
          </p:grpSpPr>
          <p:sp>
            <p:nvSpPr>
              <p:cNvPr id="25620" name="Oval 20">
                <a:extLst>
                  <a:ext uri="{FF2B5EF4-FFF2-40B4-BE49-F238E27FC236}">
                    <a16:creationId xmlns:a16="http://schemas.microsoft.com/office/drawing/2014/main" id="{D87013F4-C795-480D-A27A-80C896CDBAB9}"/>
                  </a:ext>
                </a:extLst>
              </p:cNvPr>
              <p:cNvSpPr>
                <a:spLocks noChangeArrowheads="1"/>
              </p:cNvSpPr>
              <p:nvPr/>
            </p:nvSpPr>
            <p:spPr bwMode="auto">
              <a:xfrm>
                <a:off x="384" y="0"/>
                <a:ext cx="96" cy="96"/>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sz="2800" b="1">
                  <a:solidFill>
                    <a:srgbClr val="FF0000"/>
                  </a:solidFill>
                </a:endParaRPr>
              </a:p>
            </p:txBody>
          </p:sp>
          <p:sp>
            <p:nvSpPr>
              <p:cNvPr id="25621" name="Oval 21">
                <a:extLst>
                  <a:ext uri="{FF2B5EF4-FFF2-40B4-BE49-F238E27FC236}">
                    <a16:creationId xmlns:a16="http://schemas.microsoft.com/office/drawing/2014/main" id="{C5DA0ABC-39BA-48C7-9713-805899D8CD3F}"/>
                  </a:ext>
                </a:extLst>
              </p:cNvPr>
              <p:cNvSpPr>
                <a:spLocks noChangeArrowheads="1"/>
              </p:cNvSpPr>
              <p:nvPr/>
            </p:nvSpPr>
            <p:spPr bwMode="auto">
              <a:xfrm>
                <a:off x="0" y="288"/>
                <a:ext cx="144" cy="144"/>
              </a:xfrm>
              <a:prstGeom prst="ellipse">
                <a:avLst/>
              </a:prstGeom>
              <a:solidFill>
                <a:schemeClr val="bg1"/>
              </a:solidFill>
              <a:ln w="28575">
                <a:solidFill>
                  <a:schemeClr val="bg1"/>
                </a:solidFill>
                <a:round/>
                <a:headEnd/>
                <a:tailEnd/>
              </a:ln>
            </p:spPr>
            <p:txBody>
              <a:bodyPr wrap="none" anchor="ctr"/>
              <a:lstStyle/>
              <a:p>
                <a:pPr algn="ctr"/>
                <a:endParaRPr lang="zh-CN" altLang="en-US" sz="2800" b="1">
                  <a:solidFill>
                    <a:srgbClr val="FF0000"/>
                  </a:solidFill>
                </a:endParaRPr>
              </a:p>
            </p:txBody>
          </p:sp>
        </p:grpSp>
      </p:grpSp>
      <p:grpSp>
        <p:nvGrpSpPr>
          <p:cNvPr id="8" name="Group 22">
            <a:extLst>
              <a:ext uri="{FF2B5EF4-FFF2-40B4-BE49-F238E27FC236}">
                <a16:creationId xmlns:a16="http://schemas.microsoft.com/office/drawing/2014/main" id="{57CA1AA0-532F-4FB7-B3C8-F641B6C27EC3}"/>
              </a:ext>
            </a:extLst>
          </p:cNvPr>
          <p:cNvGrpSpPr>
            <a:grpSpLocks/>
          </p:cNvGrpSpPr>
          <p:nvPr/>
        </p:nvGrpSpPr>
        <p:grpSpPr bwMode="auto">
          <a:xfrm>
            <a:off x="2667000" y="2819400"/>
            <a:ext cx="2590800" cy="2057400"/>
            <a:chOff x="0" y="0"/>
            <a:chExt cx="1632" cy="1296"/>
          </a:xfrm>
        </p:grpSpPr>
        <p:sp>
          <p:nvSpPr>
            <p:cNvPr id="25623" name="Line 23">
              <a:extLst>
                <a:ext uri="{FF2B5EF4-FFF2-40B4-BE49-F238E27FC236}">
                  <a16:creationId xmlns:a16="http://schemas.microsoft.com/office/drawing/2014/main" id="{CB94F9B8-5406-4C96-A0C1-9A4BBFD2CD3B}"/>
                </a:ext>
              </a:extLst>
            </p:cNvPr>
            <p:cNvSpPr>
              <a:spLocks noChangeShapeType="1"/>
            </p:cNvSpPr>
            <p:nvPr/>
          </p:nvSpPr>
          <p:spPr bwMode="auto">
            <a:xfrm>
              <a:off x="0" y="0"/>
              <a:ext cx="0" cy="1296"/>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4" name="Line 24">
              <a:extLst>
                <a:ext uri="{FF2B5EF4-FFF2-40B4-BE49-F238E27FC236}">
                  <a16:creationId xmlns:a16="http://schemas.microsoft.com/office/drawing/2014/main" id="{817A76D2-B22F-4734-A576-49B1E0C29A87}"/>
                </a:ext>
              </a:extLst>
            </p:cNvPr>
            <p:cNvSpPr>
              <a:spLocks noChangeShapeType="1"/>
            </p:cNvSpPr>
            <p:nvPr/>
          </p:nvSpPr>
          <p:spPr bwMode="auto">
            <a:xfrm>
              <a:off x="1632" y="0"/>
              <a:ext cx="0" cy="1296"/>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 name="Group 25">
            <a:extLst>
              <a:ext uri="{FF2B5EF4-FFF2-40B4-BE49-F238E27FC236}">
                <a16:creationId xmlns:a16="http://schemas.microsoft.com/office/drawing/2014/main" id="{A6E11468-A7E4-46CE-8B89-455809122308}"/>
              </a:ext>
            </a:extLst>
          </p:cNvPr>
          <p:cNvGrpSpPr>
            <a:grpSpLocks/>
          </p:cNvGrpSpPr>
          <p:nvPr/>
        </p:nvGrpSpPr>
        <p:grpSpPr bwMode="auto">
          <a:xfrm>
            <a:off x="4724400" y="3352800"/>
            <a:ext cx="2651125" cy="228600"/>
            <a:chOff x="0" y="0"/>
            <a:chExt cx="1670" cy="144"/>
          </a:xfrm>
        </p:grpSpPr>
        <p:grpSp>
          <p:nvGrpSpPr>
            <p:cNvPr id="25626" name="Group 26">
              <a:extLst>
                <a:ext uri="{FF2B5EF4-FFF2-40B4-BE49-F238E27FC236}">
                  <a16:creationId xmlns:a16="http://schemas.microsoft.com/office/drawing/2014/main" id="{C5F85263-CDBA-42A0-9C43-4C0A8F2CFBE4}"/>
                </a:ext>
              </a:extLst>
            </p:cNvPr>
            <p:cNvGrpSpPr>
              <a:grpSpLocks/>
            </p:cNvGrpSpPr>
            <p:nvPr/>
          </p:nvGrpSpPr>
          <p:grpSpPr bwMode="auto">
            <a:xfrm>
              <a:off x="1382" y="2"/>
              <a:ext cx="288" cy="96"/>
              <a:chOff x="0" y="0"/>
              <a:chExt cx="288" cy="96"/>
            </a:xfrm>
          </p:grpSpPr>
          <p:sp>
            <p:nvSpPr>
              <p:cNvPr id="25627" name="Oval 27">
                <a:extLst>
                  <a:ext uri="{FF2B5EF4-FFF2-40B4-BE49-F238E27FC236}">
                    <a16:creationId xmlns:a16="http://schemas.microsoft.com/office/drawing/2014/main" id="{320EEBDE-8167-499F-A843-9169190ACBA1}"/>
                  </a:ext>
                </a:extLst>
              </p:cNvPr>
              <p:cNvSpPr>
                <a:spLocks noChangeArrowheads="1"/>
              </p:cNvSpPr>
              <p:nvPr/>
            </p:nvSpPr>
            <p:spPr bwMode="auto">
              <a:xfrm>
                <a:off x="192" y="0"/>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25628" name="Line 28">
                <a:extLst>
                  <a:ext uri="{FF2B5EF4-FFF2-40B4-BE49-F238E27FC236}">
                    <a16:creationId xmlns:a16="http://schemas.microsoft.com/office/drawing/2014/main" id="{9362BA8A-119C-4FCA-9197-EE1918592564}"/>
                  </a:ext>
                </a:extLst>
              </p:cNvPr>
              <p:cNvSpPr>
                <a:spLocks noChangeShapeType="1"/>
              </p:cNvSpPr>
              <p:nvPr/>
            </p:nvSpPr>
            <p:spPr bwMode="auto">
              <a:xfrm flipH="1">
                <a:off x="0" y="48"/>
                <a:ext cx="192"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5629" name="Oval 29">
              <a:extLst>
                <a:ext uri="{FF2B5EF4-FFF2-40B4-BE49-F238E27FC236}">
                  <a16:creationId xmlns:a16="http://schemas.microsoft.com/office/drawing/2014/main" id="{F03614C5-0CA2-4438-BC93-9A687FF0B19C}"/>
                </a:ext>
              </a:extLst>
            </p:cNvPr>
            <p:cNvSpPr>
              <a:spLocks noChangeArrowheads="1"/>
            </p:cNvSpPr>
            <p:nvPr/>
          </p:nvSpPr>
          <p:spPr bwMode="auto">
            <a:xfrm>
              <a:off x="1152" y="0"/>
              <a:ext cx="96" cy="96"/>
            </a:xfrm>
            <a:prstGeom prst="ellipse">
              <a:avLst/>
            </a:prstGeom>
            <a:solidFill>
              <a:schemeClr val="tx1"/>
            </a:solidFill>
            <a:ln w="12700">
              <a:solidFill>
                <a:srgbClr val="000000"/>
              </a:solidFill>
              <a:round/>
              <a:headEnd/>
              <a:tailEnd/>
            </a:ln>
          </p:spPr>
          <p:txBody>
            <a:bodyPr wrap="none" anchor="ctr"/>
            <a:lstStyle/>
            <a:p>
              <a:endParaRPr lang="zh-CN" altLang="en-US"/>
            </a:p>
          </p:txBody>
        </p:sp>
        <p:sp>
          <p:nvSpPr>
            <p:cNvPr id="25630" name="Oval 30">
              <a:extLst>
                <a:ext uri="{FF2B5EF4-FFF2-40B4-BE49-F238E27FC236}">
                  <a16:creationId xmlns:a16="http://schemas.microsoft.com/office/drawing/2014/main" id="{1D5A2E65-C4E9-4FC2-8835-97C1B9E78EC6}"/>
                </a:ext>
              </a:extLst>
            </p:cNvPr>
            <p:cNvSpPr>
              <a:spLocks noChangeArrowheads="1"/>
            </p:cNvSpPr>
            <p:nvPr/>
          </p:nvSpPr>
          <p:spPr bwMode="auto">
            <a:xfrm>
              <a:off x="0" y="48"/>
              <a:ext cx="96" cy="96"/>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25631" name="Oval 31">
              <a:extLst>
                <a:ext uri="{FF2B5EF4-FFF2-40B4-BE49-F238E27FC236}">
                  <a16:creationId xmlns:a16="http://schemas.microsoft.com/office/drawing/2014/main" id="{E54FBA6E-B392-4EE8-9ECC-61E377F1A4B9}"/>
                </a:ext>
              </a:extLst>
            </p:cNvPr>
            <p:cNvSpPr>
              <a:spLocks noChangeArrowheads="1"/>
            </p:cNvSpPr>
            <p:nvPr/>
          </p:nvSpPr>
          <p:spPr bwMode="auto">
            <a:xfrm>
              <a:off x="480" y="48"/>
              <a:ext cx="96" cy="96"/>
            </a:xfrm>
            <a:prstGeom prst="ellipse">
              <a:avLst/>
            </a:prstGeom>
            <a:solidFill>
              <a:schemeClr val="tx1"/>
            </a:solidFill>
            <a:ln w="28575">
              <a:solidFill>
                <a:schemeClr val="tx1"/>
              </a:solidFill>
              <a:round/>
              <a:headEnd/>
              <a:tailEnd/>
            </a:ln>
          </p:spPr>
          <p:txBody>
            <a:bodyPr wrap="none" anchor="ctr"/>
            <a:lstStyle/>
            <a:p>
              <a:endParaRPr lang="zh-CN" altLang="en-US"/>
            </a:p>
          </p:txBody>
        </p:sp>
      </p:grpSp>
      <p:grpSp>
        <p:nvGrpSpPr>
          <p:cNvPr id="11" name="Group 32">
            <a:extLst>
              <a:ext uri="{FF2B5EF4-FFF2-40B4-BE49-F238E27FC236}">
                <a16:creationId xmlns:a16="http://schemas.microsoft.com/office/drawing/2014/main" id="{DFC3EC3F-29FB-4A79-8F8C-F2C2F9162BCB}"/>
              </a:ext>
            </a:extLst>
          </p:cNvPr>
          <p:cNvGrpSpPr>
            <a:grpSpLocks/>
          </p:cNvGrpSpPr>
          <p:nvPr/>
        </p:nvGrpSpPr>
        <p:grpSpPr bwMode="auto">
          <a:xfrm>
            <a:off x="2667000" y="2270125"/>
            <a:ext cx="2590800" cy="2606675"/>
            <a:chOff x="0" y="0"/>
            <a:chExt cx="1632" cy="1642"/>
          </a:xfrm>
        </p:grpSpPr>
        <p:sp>
          <p:nvSpPr>
            <p:cNvPr id="25633" name="Line 33">
              <a:extLst>
                <a:ext uri="{FF2B5EF4-FFF2-40B4-BE49-F238E27FC236}">
                  <a16:creationId xmlns:a16="http://schemas.microsoft.com/office/drawing/2014/main" id="{E9512C54-A21D-4B55-8EE4-60FD0187C1C5}"/>
                </a:ext>
              </a:extLst>
            </p:cNvPr>
            <p:cNvSpPr>
              <a:spLocks noChangeShapeType="1"/>
            </p:cNvSpPr>
            <p:nvPr/>
          </p:nvSpPr>
          <p:spPr bwMode="auto">
            <a:xfrm>
              <a:off x="432" y="154"/>
              <a:ext cx="0" cy="1488"/>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4" name="Line 34">
              <a:extLst>
                <a:ext uri="{FF2B5EF4-FFF2-40B4-BE49-F238E27FC236}">
                  <a16:creationId xmlns:a16="http://schemas.microsoft.com/office/drawing/2014/main" id="{53B93EAC-05ED-4B75-8C52-D7434EDA9D27}"/>
                </a:ext>
              </a:extLst>
            </p:cNvPr>
            <p:cNvSpPr>
              <a:spLocks noChangeShapeType="1"/>
            </p:cNvSpPr>
            <p:nvPr/>
          </p:nvSpPr>
          <p:spPr bwMode="auto">
            <a:xfrm>
              <a:off x="1248" y="154"/>
              <a:ext cx="0" cy="1488"/>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5" name="Line 35">
              <a:extLst>
                <a:ext uri="{FF2B5EF4-FFF2-40B4-BE49-F238E27FC236}">
                  <a16:creationId xmlns:a16="http://schemas.microsoft.com/office/drawing/2014/main" id="{4710EDE3-3251-432E-B928-78DD7E91A9A5}"/>
                </a:ext>
              </a:extLst>
            </p:cNvPr>
            <p:cNvSpPr>
              <a:spLocks noChangeShapeType="1"/>
            </p:cNvSpPr>
            <p:nvPr/>
          </p:nvSpPr>
          <p:spPr bwMode="auto">
            <a:xfrm>
              <a:off x="480" y="250"/>
              <a:ext cx="768" cy="0"/>
            </a:xfrm>
            <a:prstGeom prst="line">
              <a:avLst/>
            </a:prstGeom>
            <a:noFill/>
            <a:ln w="28575">
              <a:solidFill>
                <a:srgbClr val="9900FF"/>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36" name="Line 36">
              <a:extLst>
                <a:ext uri="{FF2B5EF4-FFF2-40B4-BE49-F238E27FC236}">
                  <a16:creationId xmlns:a16="http://schemas.microsoft.com/office/drawing/2014/main" id="{E4967429-4B2A-495A-ACB5-0F4EEF9892C8}"/>
                </a:ext>
              </a:extLst>
            </p:cNvPr>
            <p:cNvSpPr>
              <a:spLocks noChangeShapeType="1"/>
            </p:cNvSpPr>
            <p:nvPr/>
          </p:nvSpPr>
          <p:spPr bwMode="auto">
            <a:xfrm>
              <a:off x="0" y="346"/>
              <a:ext cx="0" cy="1296"/>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7" name="Line 37">
              <a:extLst>
                <a:ext uri="{FF2B5EF4-FFF2-40B4-BE49-F238E27FC236}">
                  <a16:creationId xmlns:a16="http://schemas.microsoft.com/office/drawing/2014/main" id="{D661FF6C-10FF-4CDE-A04A-EC63C6A6A40A}"/>
                </a:ext>
              </a:extLst>
            </p:cNvPr>
            <p:cNvSpPr>
              <a:spLocks noChangeShapeType="1"/>
            </p:cNvSpPr>
            <p:nvPr/>
          </p:nvSpPr>
          <p:spPr bwMode="auto">
            <a:xfrm>
              <a:off x="1632" y="346"/>
              <a:ext cx="0" cy="1248"/>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8" name="Text Box 38">
              <a:extLst>
                <a:ext uri="{FF2B5EF4-FFF2-40B4-BE49-F238E27FC236}">
                  <a16:creationId xmlns:a16="http://schemas.microsoft.com/office/drawing/2014/main" id="{18CD0CEF-1C26-4AB8-A59F-1507749956AF}"/>
                </a:ext>
              </a:extLst>
            </p:cNvPr>
            <p:cNvSpPr txBox="1">
              <a:spLocks noChangeArrowheads="1"/>
            </p:cNvSpPr>
            <p:nvPr/>
          </p:nvSpPr>
          <p:spPr bwMode="auto">
            <a:xfrm>
              <a:off x="384" y="0"/>
              <a:ext cx="9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1800" b="1">
                  <a:solidFill>
                    <a:srgbClr val="9900FF"/>
                  </a:solidFill>
                </a:rPr>
                <a:t>　耗尽层</a:t>
              </a:r>
            </a:p>
          </p:txBody>
        </p:sp>
      </p:grpSp>
      <p:grpSp>
        <p:nvGrpSpPr>
          <p:cNvPr id="12" name="Group 39">
            <a:extLst>
              <a:ext uri="{FF2B5EF4-FFF2-40B4-BE49-F238E27FC236}">
                <a16:creationId xmlns:a16="http://schemas.microsoft.com/office/drawing/2014/main" id="{52C6BBBE-B898-4643-9895-AF3BCFCD6B99}"/>
              </a:ext>
            </a:extLst>
          </p:cNvPr>
          <p:cNvGrpSpPr>
            <a:grpSpLocks/>
          </p:cNvGrpSpPr>
          <p:nvPr/>
        </p:nvGrpSpPr>
        <p:grpSpPr bwMode="auto">
          <a:xfrm>
            <a:off x="4724400" y="2895600"/>
            <a:ext cx="609600" cy="1828800"/>
            <a:chOff x="0" y="0"/>
            <a:chExt cx="384" cy="1152"/>
          </a:xfrm>
        </p:grpSpPr>
        <p:sp>
          <p:nvSpPr>
            <p:cNvPr id="25640" name="Oval 40">
              <a:extLst>
                <a:ext uri="{FF2B5EF4-FFF2-40B4-BE49-F238E27FC236}">
                  <a16:creationId xmlns:a16="http://schemas.microsoft.com/office/drawing/2014/main" id="{4639A1BD-5306-46B1-BE14-5A03EC10908B}"/>
                </a:ext>
              </a:extLst>
            </p:cNvPr>
            <p:cNvSpPr>
              <a:spLocks noChangeArrowheads="1"/>
            </p:cNvSpPr>
            <p:nvPr/>
          </p:nvSpPr>
          <p:spPr bwMode="auto">
            <a:xfrm>
              <a:off x="0" y="0"/>
              <a:ext cx="96" cy="96"/>
            </a:xfrm>
            <a:prstGeom prst="ellipse">
              <a:avLst/>
            </a:prstGeom>
            <a:solidFill>
              <a:srgbClr val="333333"/>
            </a:solidFill>
            <a:ln w="28575">
              <a:solidFill>
                <a:schemeClr val="tx1"/>
              </a:solidFill>
              <a:round/>
              <a:headEnd/>
              <a:tailEnd/>
            </a:ln>
          </p:spPr>
          <p:txBody>
            <a:bodyPr wrap="none" anchor="ctr"/>
            <a:lstStyle/>
            <a:p>
              <a:pPr algn="ctr"/>
              <a:endParaRPr lang="zh-CN" altLang="en-US" sz="2800" b="1">
                <a:solidFill>
                  <a:srgbClr val="FF0000"/>
                </a:solidFill>
              </a:endParaRPr>
            </a:p>
          </p:txBody>
        </p:sp>
        <p:sp>
          <p:nvSpPr>
            <p:cNvPr id="25641" name="Oval 41">
              <a:extLst>
                <a:ext uri="{FF2B5EF4-FFF2-40B4-BE49-F238E27FC236}">
                  <a16:creationId xmlns:a16="http://schemas.microsoft.com/office/drawing/2014/main" id="{4F6E400C-7A64-4A05-98AC-DC57A9E60F4B}"/>
                </a:ext>
              </a:extLst>
            </p:cNvPr>
            <p:cNvSpPr>
              <a:spLocks noChangeArrowheads="1"/>
            </p:cNvSpPr>
            <p:nvPr/>
          </p:nvSpPr>
          <p:spPr bwMode="auto">
            <a:xfrm>
              <a:off x="288" y="1056"/>
              <a:ext cx="96" cy="96"/>
            </a:xfrm>
            <a:prstGeom prst="ellipse">
              <a:avLst/>
            </a:prstGeom>
            <a:solidFill>
              <a:srgbClr val="333333"/>
            </a:solidFill>
            <a:ln w="28575">
              <a:solidFill>
                <a:schemeClr val="tx1"/>
              </a:solidFill>
              <a:round/>
              <a:headEnd/>
              <a:tailEnd/>
            </a:ln>
          </p:spPr>
          <p:txBody>
            <a:bodyPr wrap="none" anchor="ctr"/>
            <a:lstStyle/>
            <a:p>
              <a:pPr algn="ctr"/>
              <a:endParaRPr lang="zh-CN" altLang="en-US" sz="2800" b="1">
                <a:solidFill>
                  <a:srgbClr val="FF0000"/>
                </a:solidFill>
              </a:endParaRPr>
            </a:p>
          </p:txBody>
        </p:sp>
      </p:grpSp>
      <p:grpSp>
        <p:nvGrpSpPr>
          <p:cNvPr id="13" name="Group 42">
            <a:extLst>
              <a:ext uri="{FF2B5EF4-FFF2-40B4-BE49-F238E27FC236}">
                <a16:creationId xmlns:a16="http://schemas.microsoft.com/office/drawing/2014/main" id="{2B8B3BE5-21F9-4D2E-A375-7A5C0BBC6580}"/>
              </a:ext>
            </a:extLst>
          </p:cNvPr>
          <p:cNvGrpSpPr>
            <a:grpSpLocks/>
          </p:cNvGrpSpPr>
          <p:nvPr/>
        </p:nvGrpSpPr>
        <p:grpSpPr bwMode="auto">
          <a:xfrm>
            <a:off x="457200" y="3429000"/>
            <a:ext cx="457200" cy="152400"/>
            <a:chOff x="0" y="0"/>
            <a:chExt cx="288" cy="96"/>
          </a:xfrm>
        </p:grpSpPr>
        <p:sp>
          <p:nvSpPr>
            <p:cNvPr id="25643" name="Oval 43">
              <a:extLst>
                <a:ext uri="{FF2B5EF4-FFF2-40B4-BE49-F238E27FC236}">
                  <a16:creationId xmlns:a16="http://schemas.microsoft.com/office/drawing/2014/main" id="{81F73608-1276-4217-9A36-F64784AD1EC0}"/>
                </a:ext>
              </a:extLst>
            </p:cNvPr>
            <p:cNvSpPr>
              <a:spLocks noChangeArrowheads="1"/>
            </p:cNvSpPr>
            <p:nvPr/>
          </p:nvSpPr>
          <p:spPr bwMode="auto">
            <a:xfrm>
              <a:off x="192" y="0"/>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25644" name="Line 44">
              <a:extLst>
                <a:ext uri="{FF2B5EF4-FFF2-40B4-BE49-F238E27FC236}">
                  <a16:creationId xmlns:a16="http://schemas.microsoft.com/office/drawing/2014/main" id="{D162D19B-9CB8-4D01-94FC-85F18AB6C05F}"/>
                </a:ext>
              </a:extLst>
            </p:cNvPr>
            <p:cNvSpPr>
              <a:spLocks noChangeShapeType="1"/>
            </p:cNvSpPr>
            <p:nvPr/>
          </p:nvSpPr>
          <p:spPr bwMode="auto">
            <a:xfrm flipH="1">
              <a:off x="0" y="48"/>
              <a:ext cx="192" cy="0"/>
            </a:xfrm>
            <a:prstGeom prst="line">
              <a:avLst/>
            </a:prstGeom>
            <a:noFill/>
            <a:ln w="28575">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4" name="Group 45">
            <a:extLst>
              <a:ext uri="{FF2B5EF4-FFF2-40B4-BE49-F238E27FC236}">
                <a16:creationId xmlns:a16="http://schemas.microsoft.com/office/drawing/2014/main" id="{9E6C0975-46D8-4A2D-BD90-8917F2ED12E9}"/>
              </a:ext>
            </a:extLst>
          </p:cNvPr>
          <p:cNvGrpSpPr>
            <a:grpSpLocks/>
          </p:cNvGrpSpPr>
          <p:nvPr/>
        </p:nvGrpSpPr>
        <p:grpSpPr bwMode="auto">
          <a:xfrm>
            <a:off x="457200" y="3733800"/>
            <a:ext cx="7086600" cy="2871788"/>
            <a:chOff x="0" y="0"/>
            <a:chExt cx="4464" cy="1809"/>
          </a:xfrm>
        </p:grpSpPr>
        <p:grpSp>
          <p:nvGrpSpPr>
            <p:cNvPr id="25646" name="Group 46">
              <a:extLst>
                <a:ext uri="{FF2B5EF4-FFF2-40B4-BE49-F238E27FC236}">
                  <a16:creationId xmlns:a16="http://schemas.microsoft.com/office/drawing/2014/main" id="{9F92C994-6748-4BE6-B76C-D4FFBE5E5856}"/>
                </a:ext>
              </a:extLst>
            </p:cNvPr>
            <p:cNvGrpSpPr>
              <a:grpSpLocks/>
            </p:cNvGrpSpPr>
            <p:nvPr/>
          </p:nvGrpSpPr>
          <p:grpSpPr bwMode="auto">
            <a:xfrm>
              <a:off x="1056" y="1224"/>
              <a:ext cx="720" cy="585"/>
              <a:chOff x="0" y="0"/>
              <a:chExt cx="720" cy="585"/>
            </a:xfrm>
          </p:grpSpPr>
          <p:sp>
            <p:nvSpPr>
              <p:cNvPr id="25647" name="Line 47">
                <a:extLst>
                  <a:ext uri="{FF2B5EF4-FFF2-40B4-BE49-F238E27FC236}">
                    <a16:creationId xmlns:a16="http://schemas.microsoft.com/office/drawing/2014/main" id="{FEF6A236-94EF-452B-82B3-37E7B3B02543}"/>
                  </a:ext>
                </a:extLst>
              </p:cNvPr>
              <p:cNvSpPr>
                <a:spLocks noChangeShapeType="1"/>
              </p:cNvSpPr>
              <p:nvPr/>
            </p:nvSpPr>
            <p:spPr bwMode="auto">
              <a:xfrm>
                <a:off x="576" y="297"/>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8" name="Line 48">
                <a:extLst>
                  <a:ext uri="{FF2B5EF4-FFF2-40B4-BE49-F238E27FC236}">
                    <a16:creationId xmlns:a16="http://schemas.microsoft.com/office/drawing/2014/main" id="{C9B5FDE9-F94D-43D0-A901-29ADC20FDC1F}"/>
                  </a:ext>
                </a:extLst>
              </p:cNvPr>
              <p:cNvSpPr>
                <a:spLocks noChangeShapeType="1"/>
              </p:cNvSpPr>
              <p:nvPr/>
            </p:nvSpPr>
            <p:spPr bwMode="auto">
              <a:xfrm>
                <a:off x="432" y="201"/>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9" name="Line 49">
                <a:extLst>
                  <a:ext uri="{FF2B5EF4-FFF2-40B4-BE49-F238E27FC236}">
                    <a16:creationId xmlns:a16="http://schemas.microsoft.com/office/drawing/2014/main" id="{992B8EE4-9F47-4775-80AD-832433223D87}"/>
                  </a:ext>
                </a:extLst>
              </p:cNvPr>
              <p:cNvSpPr>
                <a:spLocks noChangeShapeType="1"/>
              </p:cNvSpPr>
              <p:nvPr/>
            </p:nvSpPr>
            <p:spPr bwMode="auto">
              <a:xfrm>
                <a:off x="288" y="297"/>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50" name="Line 50">
                <a:extLst>
                  <a:ext uri="{FF2B5EF4-FFF2-40B4-BE49-F238E27FC236}">
                    <a16:creationId xmlns:a16="http://schemas.microsoft.com/office/drawing/2014/main" id="{36AA4D4D-5C1E-4936-8DEA-08D359510028}"/>
                  </a:ext>
                </a:extLst>
              </p:cNvPr>
              <p:cNvSpPr>
                <a:spLocks noChangeShapeType="1"/>
              </p:cNvSpPr>
              <p:nvPr/>
            </p:nvSpPr>
            <p:spPr bwMode="auto">
              <a:xfrm>
                <a:off x="144" y="201"/>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51" name="Line 51">
                <a:extLst>
                  <a:ext uri="{FF2B5EF4-FFF2-40B4-BE49-F238E27FC236}">
                    <a16:creationId xmlns:a16="http://schemas.microsoft.com/office/drawing/2014/main" id="{8795785C-7688-4684-943C-427D1900F809}"/>
                  </a:ext>
                </a:extLst>
              </p:cNvPr>
              <p:cNvSpPr>
                <a:spLocks noChangeShapeType="1"/>
              </p:cNvSpPr>
              <p:nvPr/>
            </p:nvSpPr>
            <p:spPr bwMode="auto">
              <a:xfrm flipV="1">
                <a:off x="0" y="249"/>
                <a:ext cx="720" cy="33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52" name="Text Box 52">
                <a:extLst>
                  <a:ext uri="{FF2B5EF4-FFF2-40B4-BE49-F238E27FC236}">
                    <a16:creationId xmlns:a16="http://schemas.microsoft.com/office/drawing/2014/main" id="{E3B64E18-1E1E-4CF6-9598-BECEE2ECF678}"/>
                  </a:ext>
                </a:extLst>
              </p:cNvPr>
              <p:cNvSpPr txBox="1">
                <a:spLocks noChangeArrowheads="1"/>
              </p:cNvSpPr>
              <p:nvPr/>
            </p:nvSpPr>
            <p:spPr bwMode="auto">
              <a:xfrm>
                <a:off x="279" y="0"/>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spcBef>
                    <a:spcPct val="50000"/>
                  </a:spcBef>
                </a:pPr>
                <a:r>
                  <a:rPr lang="en-US" altLang="zh-CN" sz="2000" b="1" i="1"/>
                  <a:t>V</a:t>
                </a:r>
                <a:endParaRPr lang="en-US" altLang="zh-CN" sz="1600"/>
              </a:p>
            </p:txBody>
          </p:sp>
        </p:grpSp>
        <p:sp>
          <p:nvSpPr>
            <p:cNvPr id="25653" name="Line 53">
              <a:extLst>
                <a:ext uri="{FF2B5EF4-FFF2-40B4-BE49-F238E27FC236}">
                  <a16:creationId xmlns:a16="http://schemas.microsoft.com/office/drawing/2014/main" id="{2889B48F-2791-4E17-8906-ED4EDA8C4286}"/>
                </a:ext>
              </a:extLst>
            </p:cNvPr>
            <p:cNvSpPr>
              <a:spLocks noChangeShapeType="1"/>
            </p:cNvSpPr>
            <p:nvPr/>
          </p:nvSpPr>
          <p:spPr bwMode="auto">
            <a:xfrm flipV="1">
              <a:off x="4464" y="0"/>
              <a:ext cx="0" cy="161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54" name="Line 54">
              <a:extLst>
                <a:ext uri="{FF2B5EF4-FFF2-40B4-BE49-F238E27FC236}">
                  <a16:creationId xmlns:a16="http://schemas.microsoft.com/office/drawing/2014/main" id="{A022858F-DEE8-4319-A609-BC282B20187A}"/>
                </a:ext>
              </a:extLst>
            </p:cNvPr>
            <p:cNvSpPr>
              <a:spLocks noChangeShapeType="1"/>
            </p:cNvSpPr>
            <p:nvPr/>
          </p:nvSpPr>
          <p:spPr bwMode="auto">
            <a:xfrm flipH="1">
              <a:off x="4080" y="0"/>
              <a:ext cx="38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55" name="Line 55">
              <a:extLst>
                <a:ext uri="{FF2B5EF4-FFF2-40B4-BE49-F238E27FC236}">
                  <a16:creationId xmlns:a16="http://schemas.microsoft.com/office/drawing/2014/main" id="{2BF1E7A5-6239-434F-990F-06A67D13F4EC}"/>
                </a:ext>
              </a:extLst>
            </p:cNvPr>
            <p:cNvSpPr>
              <a:spLocks noChangeShapeType="1"/>
            </p:cNvSpPr>
            <p:nvPr/>
          </p:nvSpPr>
          <p:spPr bwMode="auto">
            <a:xfrm flipH="1">
              <a:off x="0" y="0"/>
              <a:ext cx="38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56" name="Line 56">
              <a:extLst>
                <a:ext uri="{FF2B5EF4-FFF2-40B4-BE49-F238E27FC236}">
                  <a16:creationId xmlns:a16="http://schemas.microsoft.com/office/drawing/2014/main" id="{A81F9BBA-19CF-4D2D-B705-C8A2DE400730}"/>
                </a:ext>
              </a:extLst>
            </p:cNvPr>
            <p:cNvSpPr>
              <a:spLocks noChangeShapeType="1"/>
            </p:cNvSpPr>
            <p:nvPr/>
          </p:nvSpPr>
          <p:spPr bwMode="auto">
            <a:xfrm>
              <a:off x="0" y="0"/>
              <a:ext cx="0" cy="161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57" name="Line 57">
              <a:extLst>
                <a:ext uri="{FF2B5EF4-FFF2-40B4-BE49-F238E27FC236}">
                  <a16:creationId xmlns:a16="http://schemas.microsoft.com/office/drawing/2014/main" id="{B05A4D1A-CB0C-4B77-B498-53A3B8ED0917}"/>
                </a:ext>
              </a:extLst>
            </p:cNvPr>
            <p:cNvSpPr>
              <a:spLocks noChangeShapeType="1"/>
            </p:cNvSpPr>
            <p:nvPr/>
          </p:nvSpPr>
          <p:spPr bwMode="auto">
            <a:xfrm>
              <a:off x="0" y="1610"/>
              <a:ext cx="1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58" name="Line 58">
              <a:extLst>
                <a:ext uri="{FF2B5EF4-FFF2-40B4-BE49-F238E27FC236}">
                  <a16:creationId xmlns:a16="http://schemas.microsoft.com/office/drawing/2014/main" id="{67DC8B18-F2C9-4B2D-BE2D-25E5D5121F6C}"/>
                </a:ext>
              </a:extLst>
            </p:cNvPr>
            <p:cNvSpPr>
              <a:spLocks noChangeShapeType="1"/>
            </p:cNvSpPr>
            <p:nvPr/>
          </p:nvSpPr>
          <p:spPr bwMode="auto">
            <a:xfrm>
              <a:off x="1632" y="1611"/>
              <a:ext cx="283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59" name="Rectangle 59">
              <a:extLst>
                <a:ext uri="{FF2B5EF4-FFF2-40B4-BE49-F238E27FC236}">
                  <a16:creationId xmlns:a16="http://schemas.microsoft.com/office/drawing/2014/main" id="{69E51B68-9BA5-447F-8D69-3FE7F66E7764}"/>
                </a:ext>
              </a:extLst>
            </p:cNvPr>
            <p:cNvSpPr>
              <a:spLocks noChangeArrowheads="1"/>
            </p:cNvSpPr>
            <p:nvPr/>
          </p:nvSpPr>
          <p:spPr bwMode="auto">
            <a:xfrm rot="5400000">
              <a:off x="2592" y="1392"/>
              <a:ext cx="144" cy="432"/>
            </a:xfrm>
            <a:prstGeom prst="rect">
              <a:avLst/>
            </a:prstGeom>
            <a:solidFill>
              <a:srgbClr val="FFFFFF"/>
            </a:solidFill>
            <a:ln w="38100">
              <a:solidFill>
                <a:schemeClr val="tx1"/>
              </a:solidFill>
              <a:miter lim="800000"/>
              <a:headEnd/>
              <a:tailEnd/>
            </a:ln>
          </p:spPr>
          <p:txBody>
            <a:bodyPr wrap="none" anchor="ctr"/>
            <a:lstStyle/>
            <a:p>
              <a:endParaRPr lang="zh-CN" altLang="en-US"/>
            </a:p>
          </p:txBody>
        </p:sp>
        <p:sp>
          <p:nvSpPr>
            <p:cNvPr id="25660" name="Text Box 60">
              <a:extLst>
                <a:ext uri="{FF2B5EF4-FFF2-40B4-BE49-F238E27FC236}">
                  <a16:creationId xmlns:a16="http://schemas.microsoft.com/office/drawing/2014/main" id="{08C2FD82-E4AB-47E1-A063-C7BD0BC61477}"/>
                </a:ext>
              </a:extLst>
            </p:cNvPr>
            <p:cNvSpPr txBox="1">
              <a:spLocks noChangeArrowheads="1"/>
            </p:cNvSpPr>
            <p:nvPr/>
          </p:nvSpPr>
          <p:spPr bwMode="auto">
            <a:xfrm>
              <a:off x="2492" y="1296"/>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b="1" i="1"/>
                <a:t>R</a:t>
              </a:r>
              <a:endParaRPr lang="en-US" altLang="zh-CN" sz="1800"/>
            </a:p>
          </p:txBody>
        </p:sp>
      </p:grpSp>
      <p:grpSp>
        <p:nvGrpSpPr>
          <p:cNvPr id="16" name="Group 61">
            <a:extLst>
              <a:ext uri="{FF2B5EF4-FFF2-40B4-BE49-F238E27FC236}">
                <a16:creationId xmlns:a16="http://schemas.microsoft.com/office/drawing/2014/main" id="{FD4CA6E5-E1F5-4358-BF23-F5E1E90102BB}"/>
              </a:ext>
            </a:extLst>
          </p:cNvPr>
          <p:cNvGrpSpPr>
            <a:grpSpLocks/>
          </p:cNvGrpSpPr>
          <p:nvPr/>
        </p:nvGrpSpPr>
        <p:grpSpPr bwMode="auto">
          <a:xfrm>
            <a:off x="609600" y="4267200"/>
            <a:ext cx="381000" cy="1066800"/>
            <a:chOff x="0" y="0"/>
            <a:chExt cx="240" cy="672"/>
          </a:xfrm>
        </p:grpSpPr>
        <p:sp>
          <p:nvSpPr>
            <p:cNvPr id="25662" name="Line 62">
              <a:extLst>
                <a:ext uri="{FF2B5EF4-FFF2-40B4-BE49-F238E27FC236}">
                  <a16:creationId xmlns:a16="http://schemas.microsoft.com/office/drawing/2014/main" id="{849EB37B-650F-4726-9C69-7067FAA98D27}"/>
                </a:ext>
              </a:extLst>
            </p:cNvPr>
            <p:cNvSpPr>
              <a:spLocks noChangeShapeType="1"/>
            </p:cNvSpPr>
            <p:nvPr/>
          </p:nvSpPr>
          <p:spPr bwMode="auto">
            <a:xfrm flipV="1">
              <a:off x="0" y="0"/>
              <a:ext cx="0" cy="672"/>
            </a:xfrm>
            <a:prstGeom prst="line">
              <a:avLst/>
            </a:prstGeom>
            <a:noFill/>
            <a:ln w="38100">
              <a:solidFill>
                <a:srgbClr val="FF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5663" name="Text Box 63">
              <a:extLst>
                <a:ext uri="{FF2B5EF4-FFF2-40B4-BE49-F238E27FC236}">
                  <a16:creationId xmlns:a16="http://schemas.microsoft.com/office/drawing/2014/main" id="{2F420E76-7E6C-497B-903E-DCDDDC403047}"/>
                </a:ext>
              </a:extLst>
            </p:cNvPr>
            <p:cNvSpPr txBox="1">
              <a:spLocks noChangeArrowheads="1"/>
            </p:cNvSpPr>
            <p:nvPr/>
          </p:nvSpPr>
          <p:spPr bwMode="auto">
            <a:xfrm>
              <a:off x="49" y="241"/>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b="1" i="1">
                  <a:solidFill>
                    <a:srgbClr val="FF0000"/>
                  </a:solidFill>
                  <a:ea typeface="方正琥珀繁体" pitchFamily="2" charset="-122"/>
                </a:rPr>
                <a:t>I</a:t>
              </a:r>
            </a:p>
          </p:txBody>
        </p:sp>
      </p:grpSp>
      <p:grpSp>
        <p:nvGrpSpPr>
          <p:cNvPr id="17" name="Group 64">
            <a:extLst>
              <a:ext uri="{FF2B5EF4-FFF2-40B4-BE49-F238E27FC236}">
                <a16:creationId xmlns:a16="http://schemas.microsoft.com/office/drawing/2014/main" id="{179FD0C7-88F9-4BA5-A9D4-218C9AEB2A6E}"/>
              </a:ext>
            </a:extLst>
          </p:cNvPr>
          <p:cNvGrpSpPr>
            <a:grpSpLocks/>
          </p:cNvGrpSpPr>
          <p:nvPr/>
        </p:nvGrpSpPr>
        <p:grpSpPr bwMode="auto">
          <a:xfrm>
            <a:off x="5105400" y="533400"/>
            <a:ext cx="3962400" cy="1905000"/>
            <a:chOff x="0" y="0"/>
            <a:chExt cx="2496" cy="1200"/>
          </a:xfrm>
        </p:grpSpPr>
        <p:sp>
          <p:nvSpPr>
            <p:cNvPr id="25665" name="AutoShape 65">
              <a:extLst>
                <a:ext uri="{FF2B5EF4-FFF2-40B4-BE49-F238E27FC236}">
                  <a16:creationId xmlns:a16="http://schemas.microsoft.com/office/drawing/2014/main" id="{C2D15BD5-D7C5-4644-834C-C3269DA36BAC}"/>
                </a:ext>
              </a:extLst>
            </p:cNvPr>
            <p:cNvSpPr>
              <a:spLocks noChangeArrowheads="1"/>
            </p:cNvSpPr>
            <p:nvPr/>
          </p:nvSpPr>
          <p:spPr bwMode="auto">
            <a:xfrm>
              <a:off x="0" y="0"/>
              <a:ext cx="2496" cy="1200"/>
            </a:xfrm>
            <a:prstGeom prst="cloudCallout">
              <a:avLst>
                <a:gd name="adj1" fmla="val -36537"/>
                <a:gd name="adj2" fmla="val 66833"/>
              </a:avLst>
            </a:prstGeom>
            <a:solidFill>
              <a:srgbClr val="FFFFCC"/>
            </a:solidFill>
            <a:ln w="9525">
              <a:solidFill>
                <a:schemeClr val="tx1"/>
              </a:solidFill>
              <a:round/>
              <a:headEnd/>
              <a:tailEnd/>
            </a:ln>
          </p:spPr>
          <p:txBody>
            <a:bodyPr/>
            <a:lstStyle/>
            <a:p>
              <a:pPr algn="ctr"/>
              <a:endParaRPr lang="zh-CN" altLang="en-US" sz="2800" b="1"/>
            </a:p>
          </p:txBody>
        </p:sp>
        <p:sp>
          <p:nvSpPr>
            <p:cNvPr id="25666" name="Text Box 66">
              <a:extLst>
                <a:ext uri="{FF2B5EF4-FFF2-40B4-BE49-F238E27FC236}">
                  <a16:creationId xmlns:a16="http://schemas.microsoft.com/office/drawing/2014/main" id="{FCCAB90A-B943-4E01-B293-05ECE3973651}"/>
                </a:ext>
              </a:extLst>
            </p:cNvPr>
            <p:cNvSpPr txBox="1">
              <a:spLocks noChangeArrowheads="1"/>
            </p:cNvSpPr>
            <p:nvPr/>
          </p:nvSpPr>
          <p:spPr bwMode="auto">
            <a:xfrm>
              <a:off x="240" y="192"/>
              <a:ext cx="2112"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rgbClr val="FF0000"/>
                  </a:solidFill>
                </a:rPr>
                <a:t>空间电荷区变窄，有利于扩散运动，电路中有较大的正向电流。</a:t>
              </a:r>
            </a:p>
          </p:txBody>
        </p:sp>
      </p:grpSp>
      <p:sp>
        <p:nvSpPr>
          <p:cNvPr id="25667" name="Text Box 67">
            <a:extLst>
              <a:ext uri="{FF2B5EF4-FFF2-40B4-BE49-F238E27FC236}">
                <a16:creationId xmlns:a16="http://schemas.microsoft.com/office/drawing/2014/main" id="{D9FEC1AE-5B9A-4F63-B7A4-1C82B702C148}"/>
              </a:ext>
            </a:extLst>
          </p:cNvPr>
          <p:cNvSpPr txBox="1">
            <a:spLocks noChangeArrowheads="1"/>
          </p:cNvSpPr>
          <p:nvPr/>
        </p:nvSpPr>
        <p:spPr bwMode="auto">
          <a:xfrm>
            <a:off x="7391400" y="58674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b="1">
                <a:solidFill>
                  <a:srgbClr val="FF00FF"/>
                </a:solidFill>
                <a:ea typeface="黑体" panose="02010609060101010101" pitchFamily="49" charset="-122"/>
              </a:rPr>
              <a:t>图 1.1.6</a:t>
            </a:r>
          </a:p>
        </p:txBody>
      </p:sp>
      <p:grpSp>
        <p:nvGrpSpPr>
          <p:cNvPr id="18" name="Group 68">
            <a:extLst>
              <a:ext uri="{FF2B5EF4-FFF2-40B4-BE49-F238E27FC236}">
                <a16:creationId xmlns:a16="http://schemas.microsoft.com/office/drawing/2014/main" id="{B03C8D97-91DD-49A1-BB87-214768C9DCC1}"/>
              </a:ext>
            </a:extLst>
          </p:cNvPr>
          <p:cNvGrpSpPr>
            <a:grpSpLocks/>
          </p:cNvGrpSpPr>
          <p:nvPr/>
        </p:nvGrpSpPr>
        <p:grpSpPr bwMode="auto">
          <a:xfrm>
            <a:off x="1066800" y="2286000"/>
            <a:ext cx="5867400" cy="2578100"/>
            <a:chOff x="0" y="0"/>
            <a:chExt cx="3696" cy="1624"/>
          </a:xfrm>
        </p:grpSpPr>
        <p:grpSp>
          <p:nvGrpSpPr>
            <p:cNvPr id="25669" name="Group 69">
              <a:extLst>
                <a:ext uri="{FF2B5EF4-FFF2-40B4-BE49-F238E27FC236}">
                  <a16:creationId xmlns:a16="http://schemas.microsoft.com/office/drawing/2014/main" id="{08D0B80F-264B-4650-8DFB-C15166D20B10}"/>
                </a:ext>
              </a:extLst>
            </p:cNvPr>
            <p:cNvGrpSpPr>
              <a:grpSpLocks/>
            </p:cNvGrpSpPr>
            <p:nvPr/>
          </p:nvGrpSpPr>
          <p:grpSpPr bwMode="auto">
            <a:xfrm>
              <a:off x="0" y="0"/>
              <a:ext cx="3696" cy="1623"/>
              <a:chOff x="0" y="0"/>
              <a:chExt cx="3696" cy="1623"/>
            </a:xfrm>
          </p:grpSpPr>
          <p:grpSp>
            <p:nvGrpSpPr>
              <p:cNvPr id="25670" name="Group 70">
                <a:extLst>
                  <a:ext uri="{FF2B5EF4-FFF2-40B4-BE49-F238E27FC236}">
                    <a16:creationId xmlns:a16="http://schemas.microsoft.com/office/drawing/2014/main" id="{1A9B3D16-3FD7-448B-9A2C-83A075574FA6}"/>
                  </a:ext>
                </a:extLst>
              </p:cNvPr>
              <p:cNvGrpSpPr>
                <a:grpSpLocks/>
              </p:cNvGrpSpPr>
              <p:nvPr/>
            </p:nvGrpSpPr>
            <p:grpSpPr bwMode="auto">
              <a:xfrm>
                <a:off x="192" y="423"/>
                <a:ext cx="288" cy="288"/>
                <a:chOff x="0" y="0"/>
                <a:chExt cx="288" cy="288"/>
              </a:xfrm>
            </p:grpSpPr>
            <p:sp>
              <p:nvSpPr>
                <p:cNvPr id="25671" name="Oval 71">
                  <a:extLst>
                    <a:ext uri="{FF2B5EF4-FFF2-40B4-BE49-F238E27FC236}">
                      <a16:creationId xmlns:a16="http://schemas.microsoft.com/office/drawing/2014/main" id="{141F7D64-9421-4402-A5CF-0E1CA98BD0E3}"/>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5672" name="Line 72">
                  <a:extLst>
                    <a:ext uri="{FF2B5EF4-FFF2-40B4-BE49-F238E27FC236}">
                      <a16:creationId xmlns:a16="http://schemas.microsoft.com/office/drawing/2014/main" id="{0130D3E7-7C80-47F8-9AF3-D69D7264A595}"/>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673" name="Group 73">
                <a:extLst>
                  <a:ext uri="{FF2B5EF4-FFF2-40B4-BE49-F238E27FC236}">
                    <a16:creationId xmlns:a16="http://schemas.microsoft.com/office/drawing/2014/main" id="{7623F529-42B9-4F14-977F-329FE41B3DA0}"/>
                  </a:ext>
                </a:extLst>
              </p:cNvPr>
              <p:cNvGrpSpPr>
                <a:grpSpLocks/>
              </p:cNvGrpSpPr>
              <p:nvPr/>
            </p:nvGrpSpPr>
            <p:grpSpPr bwMode="auto">
              <a:xfrm>
                <a:off x="624" y="423"/>
                <a:ext cx="288" cy="288"/>
                <a:chOff x="0" y="0"/>
                <a:chExt cx="288" cy="288"/>
              </a:xfrm>
            </p:grpSpPr>
            <p:sp>
              <p:nvSpPr>
                <p:cNvPr id="25674" name="Oval 74">
                  <a:extLst>
                    <a:ext uri="{FF2B5EF4-FFF2-40B4-BE49-F238E27FC236}">
                      <a16:creationId xmlns:a16="http://schemas.microsoft.com/office/drawing/2014/main" id="{8DC85199-B989-4714-898A-EAE7BEF342A8}"/>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5675" name="Line 75">
                  <a:extLst>
                    <a:ext uri="{FF2B5EF4-FFF2-40B4-BE49-F238E27FC236}">
                      <a16:creationId xmlns:a16="http://schemas.microsoft.com/office/drawing/2014/main" id="{C10E347F-639D-4814-8A5A-28A4551CA43D}"/>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676" name="Group 76">
                <a:extLst>
                  <a:ext uri="{FF2B5EF4-FFF2-40B4-BE49-F238E27FC236}">
                    <a16:creationId xmlns:a16="http://schemas.microsoft.com/office/drawing/2014/main" id="{8779C6A6-7D08-41A1-A402-111DE819B6C8}"/>
                  </a:ext>
                </a:extLst>
              </p:cNvPr>
              <p:cNvGrpSpPr>
                <a:grpSpLocks/>
              </p:cNvGrpSpPr>
              <p:nvPr/>
            </p:nvGrpSpPr>
            <p:grpSpPr bwMode="auto">
              <a:xfrm>
                <a:off x="192" y="807"/>
                <a:ext cx="288" cy="288"/>
                <a:chOff x="0" y="0"/>
                <a:chExt cx="288" cy="288"/>
              </a:xfrm>
            </p:grpSpPr>
            <p:sp>
              <p:nvSpPr>
                <p:cNvPr id="25677" name="Oval 77">
                  <a:extLst>
                    <a:ext uri="{FF2B5EF4-FFF2-40B4-BE49-F238E27FC236}">
                      <a16:creationId xmlns:a16="http://schemas.microsoft.com/office/drawing/2014/main" id="{78006B5A-D471-4579-9BB0-75A850FF7117}"/>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5678" name="Line 78">
                  <a:extLst>
                    <a:ext uri="{FF2B5EF4-FFF2-40B4-BE49-F238E27FC236}">
                      <a16:creationId xmlns:a16="http://schemas.microsoft.com/office/drawing/2014/main" id="{9928E022-D138-40AC-8A29-F4F16C3D6F31}"/>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679" name="Group 79">
                <a:extLst>
                  <a:ext uri="{FF2B5EF4-FFF2-40B4-BE49-F238E27FC236}">
                    <a16:creationId xmlns:a16="http://schemas.microsoft.com/office/drawing/2014/main" id="{D92A280E-6CEF-4575-9160-253AF975C68F}"/>
                  </a:ext>
                </a:extLst>
              </p:cNvPr>
              <p:cNvGrpSpPr>
                <a:grpSpLocks/>
              </p:cNvGrpSpPr>
              <p:nvPr/>
            </p:nvGrpSpPr>
            <p:grpSpPr bwMode="auto">
              <a:xfrm>
                <a:off x="624" y="807"/>
                <a:ext cx="288" cy="288"/>
                <a:chOff x="0" y="0"/>
                <a:chExt cx="288" cy="288"/>
              </a:xfrm>
            </p:grpSpPr>
            <p:sp>
              <p:nvSpPr>
                <p:cNvPr id="25680" name="Oval 80">
                  <a:extLst>
                    <a:ext uri="{FF2B5EF4-FFF2-40B4-BE49-F238E27FC236}">
                      <a16:creationId xmlns:a16="http://schemas.microsoft.com/office/drawing/2014/main" id="{B1254700-0DD5-41CE-B2E0-988B00685C81}"/>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5681" name="Line 81">
                  <a:extLst>
                    <a:ext uri="{FF2B5EF4-FFF2-40B4-BE49-F238E27FC236}">
                      <a16:creationId xmlns:a16="http://schemas.microsoft.com/office/drawing/2014/main" id="{B79C6076-9B73-4A7C-93C8-1CB0694609C4}"/>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5682" name="Oval 82">
                <a:extLst>
                  <a:ext uri="{FF2B5EF4-FFF2-40B4-BE49-F238E27FC236}">
                    <a16:creationId xmlns:a16="http://schemas.microsoft.com/office/drawing/2014/main" id="{CF35B70C-DEC1-4811-9AFF-AA8C0D8291C2}"/>
                  </a:ext>
                </a:extLst>
              </p:cNvPr>
              <p:cNvSpPr>
                <a:spLocks noChangeArrowheads="1"/>
              </p:cNvSpPr>
              <p:nvPr/>
            </p:nvSpPr>
            <p:spPr bwMode="auto">
              <a:xfrm>
                <a:off x="480" y="567"/>
                <a:ext cx="96" cy="96"/>
              </a:xfrm>
              <a:prstGeom prst="ellipse">
                <a:avLst/>
              </a:prstGeom>
              <a:solidFill>
                <a:schemeClr val="bg1"/>
              </a:solidFill>
              <a:ln w="28575">
                <a:solidFill>
                  <a:srgbClr val="FF0000"/>
                </a:solidFill>
                <a:round/>
                <a:headEnd/>
                <a:tailEnd/>
              </a:ln>
            </p:spPr>
            <p:txBody>
              <a:bodyPr wrap="none" anchor="ctr"/>
              <a:lstStyle/>
              <a:p>
                <a:endParaRPr lang="zh-CN" altLang="en-US"/>
              </a:p>
            </p:txBody>
          </p:sp>
          <p:sp>
            <p:nvSpPr>
              <p:cNvPr id="25683" name="Oval 83">
                <a:extLst>
                  <a:ext uri="{FF2B5EF4-FFF2-40B4-BE49-F238E27FC236}">
                    <a16:creationId xmlns:a16="http://schemas.microsoft.com/office/drawing/2014/main" id="{949C15BA-D6D4-430A-8DBA-B15A4267895B}"/>
                  </a:ext>
                </a:extLst>
              </p:cNvPr>
              <p:cNvSpPr>
                <a:spLocks noChangeArrowheads="1"/>
              </p:cNvSpPr>
              <p:nvPr/>
            </p:nvSpPr>
            <p:spPr bwMode="auto">
              <a:xfrm>
                <a:off x="912" y="1047"/>
                <a:ext cx="96" cy="96"/>
              </a:xfrm>
              <a:prstGeom prst="ellipse">
                <a:avLst/>
              </a:prstGeom>
              <a:solidFill>
                <a:schemeClr val="bg1"/>
              </a:solidFill>
              <a:ln w="28575">
                <a:solidFill>
                  <a:srgbClr val="FF0000"/>
                </a:solidFill>
                <a:round/>
                <a:headEnd/>
                <a:tailEnd/>
              </a:ln>
            </p:spPr>
            <p:txBody>
              <a:bodyPr wrap="none" anchor="ctr"/>
              <a:lstStyle/>
              <a:p>
                <a:endParaRPr lang="zh-CN" altLang="en-US"/>
              </a:p>
            </p:txBody>
          </p:sp>
          <p:sp>
            <p:nvSpPr>
              <p:cNvPr id="25684" name="Oval 84">
                <a:extLst>
                  <a:ext uri="{FF2B5EF4-FFF2-40B4-BE49-F238E27FC236}">
                    <a16:creationId xmlns:a16="http://schemas.microsoft.com/office/drawing/2014/main" id="{B2721B75-2ED0-4BE7-A734-4D638902E425}"/>
                  </a:ext>
                </a:extLst>
              </p:cNvPr>
              <p:cNvSpPr>
                <a:spLocks noChangeArrowheads="1"/>
              </p:cNvSpPr>
              <p:nvPr/>
            </p:nvSpPr>
            <p:spPr bwMode="auto">
              <a:xfrm>
                <a:off x="528" y="1239"/>
                <a:ext cx="96" cy="96"/>
              </a:xfrm>
              <a:prstGeom prst="ellipse">
                <a:avLst/>
              </a:prstGeom>
              <a:solidFill>
                <a:schemeClr val="bg1"/>
              </a:solidFill>
              <a:ln w="28575">
                <a:solidFill>
                  <a:srgbClr val="FF0000"/>
                </a:solidFill>
                <a:round/>
                <a:headEnd/>
                <a:tailEnd/>
              </a:ln>
            </p:spPr>
            <p:txBody>
              <a:bodyPr wrap="none" anchor="ctr"/>
              <a:lstStyle/>
              <a:p>
                <a:endParaRPr lang="zh-CN" altLang="en-US"/>
              </a:p>
            </p:txBody>
          </p:sp>
          <p:sp>
            <p:nvSpPr>
              <p:cNvPr id="25685" name="Oval 85">
                <a:extLst>
                  <a:ext uri="{FF2B5EF4-FFF2-40B4-BE49-F238E27FC236}">
                    <a16:creationId xmlns:a16="http://schemas.microsoft.com/office/drawing/2014/main" id="{3FA27675-36AC-44AB-860D-E9A9C2283DDF}"/>
                  </a:ext>
                </a:extLst>
              </p:cNvPr>
              <p:cNvSpPr>
                <a:spLocks noChangeArrowheads="1"/>
              </p:cNvSpPr>
              <p:nvPr/>
            </p:nvSpPr>
            <p:spPr bwMode="auto">
              <a:xfrm>
                <a:off x="144" y="1431"/>
                <a:ext cx="96" cy="96"/>
              </a:xfrm>
              <a:prstGeom prst="ellipse">
                <a:avLst/>
              </a:prstGeom>
              <a:solidFill>
                <a:schemeClr val="bg1"/>
              </a:solidFill>
              <a:ln w="28575">
                <a:solidFill>
                  <a:srgbClr val="FF0000"/>
                </a:solidFill>
                <a:round/>
                <a:headEnd/>
                <a:tailEnd/>
              </a:ln>
            </p:spPr>
            <p:txBody>
              <a:bodyPr wrap="none" anchor="ctr"/>
              <a:lstStyle/>
              <a:p>
                <a:endParaRPr lang="zh-CN" altLang="en-US"/>
              </a:p>
            </p:txBody>
          </p:sp>
          <p:sp>
            <p:nvSpPr>
              <p:cNvPr id="25686" name="Oval 86">
                <a:extLst>
                  <a:ext uri="{FF2B5EF4-FFF2-40B4-BE49-F238E27FC236}">
                    <a16:creationId xmlns:a16="http://schemas.microsoft.com/office/drawing/2014/main" id="{899118CE-2D8B-4D0F-9A98-CFA070584814}"/>
                  </a:ext>
                </a:extLst>
              </p:cNvPr>
              <p:cNvSpPr>
                <a:spLocks noChangeArrowheads="1"/>
              </p:cNvSpPr>
              <p:nvPr/>
            </p:nvSpPr>
            <p:spPr bwMode="auto">
              <a:xfrm>
                <a:off x="864" y="375"/>
                <a:ext cx="96" cy="96"/>
              </a:xfrm>
              <a:prstGeom prst="ellipse">
                <a:avLst/>
              </a:prstGeom>
              <a:solidFill>
                <a:schemeClr val="bg1"/>
              </a:solidFill>
              <a:ln w="28575">
                <a:solidFill>
                  <a:srgbClr val="FF0000"/>
                </a:solidFill>
                <a:round/>
                <a:headEnd/>
                <a:tailEnd/>
              </a:ln>
            </p:spPr>
            <p:txBody>
              <a:bodyPr wrap="none" anchor="ctr"/>
              <a:lstStyle/>
              <a:p>
                <a:endParaRPr lang="zh-CN" altLang="en-US"/>
              </a:p>
            </p:txBody>
          </p:sp>
          <p:grpSp>
            <p:nvGrpSpPr>
              <p:cNvPr id="25687" name="Group 87">
                <a:extLst>
                  <a:ext uri="{FF2B5EF4-FFF2-40B4-BE49-F238E27FC236}">
                    <a16:creationId xmlns:a16="http://schemas.microsoft.com/office/drawing/2014/main" id="{E19A9F87-77D3-4557-9D52-D89BA10BBAD9}"/>
                  </a:ext>
                </a:extLst>
              </p:cNvPr>
              <p:cNvGrpSpPr>
                <a:grpSpLocks/>
              </p:cNvGrpSpPr>
              <p:nvPr/>
            </p:nvGrpSpPr>
            <p:grpSpPr bwMode="auto">
              <a:xfrm>
                <a:off x="3216" y="423"/>
                <a:ext cx="288" cy="288"/>
                <a:chOff x="0" y="0"/>
                <a:chExt cx="288" cy="288"/>
              </a:xfrm>
            </p:grpSpPr>
            <p:grpSp>
              <p:nvGrpSpPr>
                <p:cNvPr id="25688" name="Group 88">
                  <a:extLst>
                    <a:ext uri="{FF2B5EF4-FFF2-40B4-BE49-F238E27FC236}">
                      <a16:creationId xmlns:a16="http://schemas.microsoft.com/office/drawing/2014/main" id="{CB30F5D6-070A-4954-B2EF-46974863C620}"/>
                    </a:ext>
                  </a:extLst>
                </p:cNvPr>
                <p:cNvGrpSpPr>
                  <a:grpSpLocks/>
                </p:cNvGrpSpPr>
                <p:nvPr/>
              </p:nvGrpSpPr>
              <p:grpSpPr bwMode="auto">
                <a:xfrm>
                  <a:off x="0" y="0"/>
                  <a:ext cx="288" cy="288"/>
                  <a:chOff x="0" y="0"/>
                  <a:chExt cx="288" cy="288"/>
                </a:xfrm>
              </p:grpSpPr>
              <p:sp>
                <p:nvSpPr>
                  <p:cNvPr id="25689" name="Oval 89">
                    <a:extLst>
                      <a:ext uri="{FF2B5EF4-FFF2-40B4-BE49-F238E27FC236}">
                        <a16:creationId xmlns:a16="http://schemas.microsoft.com/office/drawing/2014/main" id="{0A6FFEB7-B164-4B22-82EB-B98EA57145A7}"/>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5690" name="Line 90">
                    <a:extLst>
                      <a:ext uri="{FF2B5EF4-FFF2-40B4-BE49-F238E27FC236}">
                        <a16:creationId xmlns:a16="http://schemas.microsoft.com/office/drawing/2014/main" id="{BDAB6C3D-134A-4FAB-89B9-34CAB8105B3E}"/>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5691" name="Line 91">
                  <a:extLst>
                    <a:ext uri="{FF2B5EF4-FFF2-40B4-BE49-F238E27FC236}">
                      <a16:creationId xmlns:a16="http://schemas.microsoft.com/office/drawing/2014/main" id="{88E2FE43-903E-44E8-B252-B555E7E63A0B}"/>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5692" name="Oval 92">
                <a:extLst>
                  <a:ext uri="{FF2B5EF4-FFF2-40B4-BE49-F238E27FC236}">
                    <a16:creationId xmlns:a16="http://schemas.microsoft.com/office/drawing/2014/main" id="{7EBD3F68-F487-4C49-AFDB-CA9E24743429}"/>
                  </a:ext>
                </a:extLst>
              </p:cNvPr>
              <p:cNvSpPr>
                <a:spLocks noChangeArrowheads="1"/>
              </p:cNvSpPr>
              <p:nvPr/>
            </p:nvSpPr>
            <p:spPr bwMode="auto">
              <a:xfrm>
                <a:off x="2218" y="1220"/>
                <a:ext cx="96" cy="96"/>
              </a:xfrm>
              <a:prstGeom prst="ellipse">
                <a:avLst/>
              </a:prstGeom>
              <a:solidFill>
                <a:schemeClr val="bg1"/>
              </a:solidFill>
              <a:ln w="28575">
                <a:solidFill>
                  <a:srgbClr val="FF6600"/>
                </a:solidFill>
                <a:round/>
                <a:headEnd/>
                <a:tailEnd/>
              </a:ln>
            </p:spPr>
            <p:txBody>
              <a:bodyPr wrap="none" anchor="ctr"/>
              <a:lstStyle/>
              <a:p>
                <a:endParaRPr lang="zh-CN" altLang="en-US"/>
              </a:p>
            </p:txBody>
          </p:sp>
          <p:grpSp>
            <p:nvGrpSpPr>
              <p:cNvPr id="25693" name="Group 93">
                <a:extLst>
                  <a:ext uri="{FF2B5EF4-FFF2-40B4-BE49-F238E27FC236}">
                    <a16:creationId xmlns:a16="http://schemas.microsoft.com/office/drawing/2014/main" id="{9B0F7E3B-71FC-4D3E-8A57-E4C230C97F93}"/>
                  </a:ext>
                </a:extLst>
              </p:cNvPr>
              <p:cNvGrpSpPr>
                <a:grpSpLocks/>
              </p:cNvGrpSpPr>
              <p:nvPr/>
            </p:nvGrpSpPr>
            <p:grpSpPr bwMode="auto">
              <a:xfrm>
                <a:off x="2218" y="740"/>
                <a:ext cx="96" cy="576"/>
                <a:chOff x="0" y="0"/>
                <a:chExt cx="96" cy="576"/>
              </a:xfrm>
            </p:grpSpPr>
            <p:sp>
              <p:nvSpPr>
                <p:cNvPr id="25694" name="Oval 94">
                  <a:extLst>
                    <a:ext uri="{FF2B5EF4-FFF2-40B4-BE49-F238E27FC236}">
                      <a16:creationId xmlns:a16="http://schemas.microsoft.com/office/drawing/2014/main" id="{02979B3C-6F86-4627-9030-5EA56EF1D7E1}"/>
                    </a:ext>
                  </a:extLst>
                </p:cNvPr>
                <p:cNvSpPr>
                  <a:spLocks noChangeArrowheads="1"/>
                </p:cNvSpPr>
                <p:nvPr/>
              </p:nvSpPr>
              <p:spPr bwMode="auto">
                <a:xfrm>
                  <a:off x="0" y="0"/>
                  <a:ext cx="96" cy="96"/>
                </a:xfrm>
                <a:prstGeom prst="ellipse">
                  <a:avLst/>
                </a:prstGeom>
                <a:solidFill>
                  <a:schemeClr val="bg1"/>
                </a:solidFill>
                <a:ln w="38100">
                  <a:solidFill>
                    <a:srgbClr val="FFFFFF"/>
                  </a:solidFill>
                  <a:round/>
                  <a:headEnd/>
                  <a:tailEnd/>
                </a:ln>
              </p:spPr>
              <p:txBody>
                <a:bodyPr wrap="none" anchor="ctr"/>
                <a:lstStyle/>
                <a:p>
                  <a:endParaRPr lang="zh-CN" altLang="en-US"/>
                </a:p>
              </p:txBody>
            </p:sp>
            <p:sp>
              <p:nvSpPr>
                <p:cNvPr id="25695" name="Oval 95">
                  <a:extLst>
                    <a:ext uri="{FF2B5EF4-FFF2-40B4-BE49-F238E27FC236}">
                      <a16:creationId xmlns:a16="http://schemas.microsoft.com/office/drawing/2014/main" id="{33FAC42A-BA71-4FB1-9E90-B8403658ADE5}"/>
                    </a:ext>
                  </a:extLst>
                </p:cNvPr>
                <p:cNvSpPr>
                  <a:spLocks noChangeArrowheads="1"/>
                </p:cNvSpPr>
                <p:nvPr/>
              </p:nvSpPr>
              <p:spPr bwMode="auto">
                <a:xfrm>
                  <a:off x="0" y="480"/>
                  <a:ext cx="96" cy="96"/>
                </a:xfrm>
                <a:prstGeom prst="ellipse">
                  <a:avLst/>
                </a:prstGeom>
                <a:solidFill>
                  <a:schemeClr val="bg1"/>
                </a:solidFill>
                <a:ln w="38100">
                  <a:solidFill>
                    <a:srgbClr val="FFFFFF"/>
                  </a:solidFill>
                  <a:round/>
                  <a:headEnd/>
                  <a:tailEnd/>
                </a:ln>
              </p:spPr>
              <p:txBody>
                <a:bodyPr wrap="none" anchor="ctr"/>
                <a:lstStyle/>
                <a:p>
                  <a:endParaRPr lang="zh-CN" altLang="en-US"/>
                </a:p>
              </p:txBody>
            </p:sp>
          </p:grpSp>
          <p:sp>
            <p:nvSpPr>
              <p:cNvPr id="25696" name="Oval 96">
                <a:extLst>
                  <a:ext uri="{FF2B5EF4-FFF2-40B4-BE49-F238E27FC236}">
                    <a16:creationId xmlns:a16="http://schemas.microsoft.com/office/drawing/2014/main" id="{DD8D6F3D-9E76-404D-9791-602A8A909A0D}"/>
                  </a:ext>
                </a:extLst>
              </p:cNvPr>
              <p:cNvSpPr>
                <a:spLocks noChangeArrowheads="1"/>
              </p:cNvSpPr>
              <p:nvPr/>
            </p:nvSpPr>
            <p:spPr bwMode="auto">
              <a:xfrm>
                <a:off x="2736" y="375"/>
                <a:ext cx="96" cy="96"/>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25697" name="Oval 97">
                <a:extLst>
                  <a:ext uri="{FF2B5EF4-FFF2-40B4-BE49-F238E27FC236}">
                    <a16:creationId xmlns:a16="http://schemas.microsoft.com/office/drawing/2014/main" id="{C3DD7612-8EAE-4FAC-ADC7-335E79FAADD9}"/>
                  </a:ext>
                </a:extLst>
              </p:cNvPr>
              <p:cNvSpPr>
                <a:spLocks noChangeArrowheads="1"/>
              </p:cNvSpPr>
              <p:nvPr/>
            </p:nvSpPr>
            <p:spPr bwMode="auto">
              <a:xfrm>
                <a:off x="3360" y="327"/>
                <a:ext cx="96" cy="96"/>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25698" name="Oval 98">
                <a:extLst>
                  <a:ext uri="{FF2B5EF4-FFF2-40B4-BE49-F238E27FC236}">
                    <a16:creationId xmlns:a16="http://schemas.microsoft.com/office/drawing/2014/main" id="{A1194A89-04CD-46E7-ADEA-24E23BD2BCBD}"/>
                  </a:ext>
                </a:extLst>
              </p:cNvPr>
              <p:cNvSpPr>
                <a:spLocks noChangeArrowheads="1"/>
              </p:cNvSpPr>
              <p:nvPr/>
            </p:nvSpPr>
            <p:spPr bwMode="auto">
              <a:xfrm>
                <a:off x="3120" y="1383"/>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25699" name="Oval 99">
                <a:extLst>
                  <a:ext uri="{FF2B5EF4-FFF2-40B4-BE49-F238E27FC236}">
                    <a16:creationId xmlns:a16="http://schemas.microsoft.com/office/drawing/2014/main" id="{340432B0-696B-4F94-94D7-91F9103BB2D3}"/>
                  </a:ext>
                </a:extLst>
              </p:cNvPr>
              <p:cNvSpPr>
                <a:spLocks noChangeArrowheads="1"/>
              </p:cNvSpPr>
              <p:nvPr/>
            </p:nvSpPr>
            <p:spPr bwMode="auto">
              <a:xfrm>
                <a:off x="3024" y="1143"/>
                <a:ext cx="96" cy="96"/>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25700" name="Oval 100">
                <a:extLst>
                  <a:ext uri="{FF2B5EF4-FFF2-40B4-BE49-F238E27FC236}">
                    <a16:creationId xmlns:a16="http://schemas.microsoft.com/office/drawing/2014/main" id="{2A6EDD97-2ABC-40D6-8361-7D1811DE08D3}"/>
                  </a:ext>
                </a:extLst>
              </p:cNvPr>
              <p:cNvSpPr>
                <a:spLocks noChangeArrowheads="1"/>
              </p:cNvSpPr>
              <p:nvPr/>
            </p:nvSpPr>
            <p:spPr bwMode="auto">
              <a:xfrm>
                <a:off x="2784" y="720"/>
                <a:ext cx="96" cy="96"/>
              </a:xfrm>
              <a:prstGeom prst="ellipse">
                <a:avLst/>
              </a:prstGeom>
              <a:solidFill>
                <a:schemeClr val="tx1"/>
              </a:solidFill>
              <a:ln w="28575">
                <a:solidFill>
                  <a:schemeClr val="tx1"/>
                </a:solidFill>
                <a:round/>
                <a:headEnd/>
                <a:tailEnd/>
              </a:ln>
            </p:spPr>
            <p:txBody>
              <a:bodyPr wrap="none" anchor="ctr"/>
              <a:lstStyle/>
              <a:p>
                <a:endParaRPr lang="zh-CN" altLang="en-US"/>
              </a:p>
            </p:txBody>
          </p:sp>
          <p:grpSp>
            <p:nvGrpSpPr>
              <p:cNvPr id="25701" name="Group 101">
                <a:extLst>
                  <a:ext uri="{FF2B5EF4-FFF2-40B4-BE49-F238E27FC236}">
                    <a16:creationId xmlns:a16="http://schemas.microsoft.com/office/drawing/2014/main" id="{F51267F3-92F8-4E2B-9D9D-7E38A8184039}"/>
                  </a:ext>
                </a:extLst>
              </p:cNvPr>
              <p:cNvGrpSpPr>
                <a:grpSpLocks/>
              </p:cNvGrpSpPr>
              <p:nvPr/>
            </p:nvGrpSpPr>
            <p:grpSpPr bwMode="auto">
              <a:xfrm>
                <a:off x="2784" y="423"/>
                <a:ext cx="288" cy="288"/>
                <a:chOff x="0" y="0"/>
                <a:chExt cx="288" cy="288"/>
              </a:xfrm>
            </p:grpSpPr>
            <p:grpSp>
              <p:nvGrpSpPr>
                <p:cNvPr id="25702" name="Group 102">
                  <a:extLst>
                    <a:ext uri="{FF2B5EF4-FFF2-40B4-BE49-F238E27FC236}">
                      <a16:creationId xmlns:a16="http://schemas.microsoft.com/office/drawing/2014/main" id="{7E8901E0-8A8D-4715-935E-489587428507}"/>
                    </a:ext>
                  </a:extLst>
                </p:cNvPr>
                <p:cNvGrpSpPr>
                  <a:grpSpLocks/>
                </p:cNvGrpSpPr>
                <p:nvPr/>
              </p:nvGrpSpPr>
              <p:grpSpPr bwMode="auto">
                <a:xfrm>
                  <a:off x="0" y="0"/>
                  <a:ext cx="288" cy="288"/>
                  <a:chOff x="0" y="0"/>
                  <a:chExt cx="288" cy="288"/>
                </a:xfrm>
              </p:grpSpPr>
              <p:sp>
                <p:nvSpPr>
                  <p:cNvPr id="25703" name="Oval 103">
                    <a:extLst>
                      <a:ext uri="{FF2B5EF4-FFF2-40B4-BE49-F238E27FC236}">
                        <a16:creationId xmlns:a16="http://schemas.microsoft.com/office/drawing/2014/main" id="{16B2CAC0-1F8D-4FE5-9DF5-07016717DE57}"/>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5704" name="Line 104">
                    <a:extLst>
                      <a:ext uri="{FF2B5EF4-FFF2-40B4-BE49-F238E27FC236}">
                        <a16:creationId xmlns:a16="http://schemas.microsoft.com/office/drawing/2014/main" id="{DBC97581-7940-4642-B1D9-51C634B74704}"/>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5705" name="Line 105">
                  <a:extLst>
                    <a:ext uri="{FF2B5EF4-FFF2-40B4-BE49-F238E27FC236}">
                      <a16:creationId xmlns:a16="http://schemas.microsoft.com/office/drawing/2014/main" id="{31E94B84-D05B-447D-8A79-A837B6360282}"/>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06" name="Group 106">
                <a:extLst>
                  <a:ext uri="{FF2B5EF4-FFF2-40B4-BE49-F238E27FC236}">
                    <a16:creationId xmlns:a16="http://schemas.microsoft.com/office/drawing/2014/main" id="{59C0F93E-FE7D-47E6-97D6-395DD9475B9D}"/>
                  </a:ext>
                </a:extLst>
              </p:cNvPr>
              <p:cNvGrpSpPr>
                <a:grpSpLocks/>
              </p:cNvGrpSpPr>
              <p:nvPr/>
            </p:nvGrpSpPr>
            <p:grpSpPr bwMode="auto">
              <a:xfrm>
                <a:off x="2784" y="807"/>
                <a:ext cx="288" cy="288"/>
                <a:chOff x="0" y="0"/>
                <a:chExt cx="288" cy="288"/>
              </a:xfrm>
            </p:grpSpPr>
            <p:grpSp>
              <p:nvGrpSpPr>
                <p:cNvPr id="25707" name="Group 107">
                  <a:extLst>
                    <a:ext uri="{FF2B5EF4-FFF2-40B4-BE49-F238E27FC236}">
                      <a16:creationId xmlns:a16="http://schemas.microsoft.com/office/drawing/2014/main" id="{67605140-0C49-46C1-9881-9D44748805FF}"/>
                    </a:ext>
                  </a:extLst>
                </p:cNvPr>
                <p:cNvGrpSpPr>
                  <a:grpSpLocks/>
                </p:cNvGrpSpPr>
                <p:nvPr/>
              </p:nvGrpSpPr>
              <p:grpSpPr bwMode="auto">
                <a:xfrm>
                  <a:off x="0" y="0"/>
                  <a:ext cx="288" cy="288"/>
                  <a:chOff x="0" y="0"/>
                  <a:chExt cx="288" cy="288"/>
                </a:xfrm>
              </p:grpSpPr>
              <p:sp>
                <p:nvSpPr>
                  <p:cNvPr id="25708" name="Oval 108">
                    <a:extLst>
                      <a:ext uri="{FF2B5EF4-FFF2-40B4-BE49-F238E27FC236}">
                        <a16:creationId xmlns:a16="http://schemas.microsoft.com/office/drawing/2014/main" id="{AA480E81-5D00-437E-B736-83110AA5FD41}"/>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5709" name="Line 109">
                    <a:extLst>
                      <a:ext uri="{FF2B5EF4-FFF2-40B4-BE49-F238E27FC236}">
                        <a16:creationId xmlns:a16="http://schemas.microsoft.com/office/drawing/2014/main" id="{819E479F-EA11-4A66-B9A2-769DE0306E30}"/>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5710" name="Line 110">
                  <a:extLst>
                    <a:ext uri="{FF2B5EF4-FFF2-40B4-BE49-F238E27FC236}">
                      <a16:creationId xmlns:a16="http://schemas.microsoft.com/office/drawing/2014/main" id="{22DED986-52D5-453F-8BA2-EDD5729245DF}"/>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11" name="Group 111">
                <a:extLst>
                  <a:ext uri="{FF2B5EF4-FFF2-40B4-BE49-F238E27FC236}">
                    <a16:creationId xmlns:a16="http://schemas.microsoft.com/office/drawing/2014/main" id="{FB2266C7-01A4-44F0-9FEF-B8BCA35AFDAF}"/>
                  </a:ext>
                </a:extLst>
              </p:cNvPr>
              <p:cNvGrpSpPr>
                <a:grpSpLocks/>
              </p:cNvGrpSpPr>
              <p:nvPr/>
            </p:nvGrpSpPr>
            <p:grpSpPr bwMode="auto">
              <a:xfrm>
                <a:off x="3216" y="807"/>
                <a:ext cx="288" cy="288"/>
                <a:chOff x="0" y="0"/>
                <a:chExt cx="288" cy="288"/>
              </a:xfrm>
            </p:grpSpPr>
            <p:grpSp>
              <p:nvGrpSpPr>
                <p:cNvPr id="25712" name="Group 112">
                  <a:extLst>
                    <a:ext uri="{FF2B5EF4-FFF2-40B4-BE49-F238E27FC236}">
                      <a16:creationId xmlns:a16="http://schemas.microsoft.com/office/drawing/2014/main" id="{A639FB9D-BB25-4175-9A6B-4EC36EA1AA75}"/>
                    </a:ext>
                  </a:extLst>
                </p:cNvPr>
                <p:cNvGrpSpPr>
                  <a:grpSpLocks/>
                </p:cNvGrpSpPr>
                <p:nvPr/>
              </p:nvGrpSpPr>
              <p:grpSpPr bwMode="auto">
                <a:xfrm>
                  <a:off x="0" y="0"/>
                  <a:ext cx="288" cy="288"/>
                  <a:chOff x="0" y="0"/>
                  <a:chExt cx="288" cy="288"/>
                </a:xfrm>
              </p:grpSpPr>
              <p:sp>
                <p:nvSpPr>
                  <p:cNvPr id="25713" name="Oval 113">
                    <a:extLst>
                      <a:ext uri="{FF2B5EF4-FFF2-40B4-BE49-F238E27FC236}">
                        <a16:creationId xmlns:a16="http://schemas.microsoft.com/office/drawing/2014/main" id="{7B530022-8AC1-4A93-A4B4-91D24438B941}"/>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5714" name="Line 114">
                    <a:extLst>
                      <a:ext uri="{FF2B5EF4-FFF2-40B4-BE49-F238E27FC236}">
                        <a16:creationId xmlns:a16="http://schemas.microsoft.com/office/drawing/2014/main" id="{F6747213-62BF-4222-A8EB-2348053454B4}"/>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5715" name="Line 115">
                  <a:extLst>
                    <a:ext uri="{FF2B5EF4-FFF2-40B4-BE49-F238E27FC236}">
                      <a16:creationId xmlns:a16="http://schemas.microsoft.com/office/drawing/2014/main" id="{1FF5E53E-3C9C-42DE-AB9D-3C729AB6F6EC}"/>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16" name="Group 116">
                <a:extLst>
                  <a:ext uri="{FF2B5EF4-FFF2-40B4-BE49-F238E27FC236}">
                    <a16:creationId xmlns:a16="http://schemas.microsoft.com/office/drawing/2014/main" id="{22614A29-A235-4F37-ABC1-A024098A3804}"/>
                  </a:ext>
                </a:extLst>
              </p:cNvPr>
              <p:cNvGrpSpPr>
                <a:grpSpLocks/>
              </p:cNvGrpSpPr>
              <p:nvPr/>
            </p:nvGrpSpPr>
            <p:grpSpPr bwMode="auto">
              <a:xfrm>
                <a:off x="2784" y="1191"/>
                <a:ext cx="288" cy="288"/>
                <a:chOff x="0" y="0"/>
                <a:chExt cx="288" cy="288"/>
              </a:xfrm>
            </p:grpSpPr>
            <p:grpSp>
              <p:nvGrpSpPr>
                <p:cNvPr id="25717" name="Group 117">
                  <a:extLst>
                    <a:ext uri="{FF2B5EF4-FFF2-40B4-BE49-F238E27FC236}">
                      <a16:creationId xmlns:a16="http://schemas.microsoft.com/office/drawing/2014/main" id="{895D011F-18AD-4E00-A16A-7495A17200D7}"/>
                    </a:ext>
                  </a:extLst>
                </p:cNvPr>
                <p:cNvGrpSpPr>
                  <a:grpSpLocks/>
                </p:cNvGrpSpPr>
                <p:nvPr/>
              </p:nvGrpSpPr>
              <p:grpSpPr bwMode="auto">
                <a:xfrm>
                  <a:off x="0" y="0"/>
                  <a:ext cx="288" cy="288"/>
                  <a:chOff x="0" y="0"/>
                  <a:chExt cx="288" cy="288"/>
                </a:xfrm>
              </p:grpSpPr>
              <p:sp>
                <p:nvSpPr>
                  <p:cNvPr id="25718" name="Oval 118">
                    <a:extLst>
                      <a:ext uri="{FF2B5EF4-FFF2-40B4-BE49-F238E27FC236}">
                        <a16:creationId xmlns:a16="http://schemas.microsoft.com/office/drawing/2014/main" id="{1C2E96C3-F885-4A93-84F6-95D95532CA97}"/>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5719" name="Line 119">
                    <a:extLst>
                      <a:ext uri="{FF2B5EF4-FFF2-40B4-BE49-F238E27FC236}">
                        <a16:creationId xmlns:a16="http://schemas.microsoft.com/office/drawing/2014/main" id="{B5A6C892-0D5E-4CA7-BD33-97C85104198D}"/>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5720" name="Line 120">
                  <a:extLst>
                    <a:ext uri="{FF2B5EF4-FFF2-40B4-BE49-F238E27FC236}">
                      <a16:creationId xmlns:a16="http://schemas.microsoft.com/office/drawing/2014/main" id="{1957D35B-2BE2-4188-8C08-4F419904E1FD}"/>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21" name="Group 121">
                <a:extLst>
                  <a:ext uri="{FF2B5EF4-FFF2-40B4-BE49-F238E27FC236}">
                    <a16:creationId xmlns:a16="http://schemas.microsoft.com/office/drawing/2014/main" id="{4ADCBF05-6E9F-4C34-8B0F-81D043B11E9C}"/>
                  </a:ext>
                </a:extLst>
              </p:cNvPr>
              <p:cNvGrpSpPr>
                <a:grpSpLocks/>
              </p:cNvGrpSpPr>
              <p:nvPr/>
            </p:nvGrpSpPr>
            <p:grpSpPr bwMode="auto">
              <a:xfrm>
                <a:off x="3216" y="1191"/>
                <a:ext cx="288" cy="288"/>
                <a:chOff x="0" y="0"/>
                <a:chExt cx="288" cy="288"/>
              </a:xfrm>
            </p:grpSpPr>
            <p:grpSp>
              <p:nvGrpSpPr>
                <p:cNvPr id="25722" name="Group 122">
                  <a:extLst>
                    <a:ext uri="{FF2B5EF4-FFF2-40B4-BE49-F238E27FC236}">
                      <a16:creationId xmlns:a16="http://schemas.microsoft.com/office/drawing/2014/main" id="{07009FA1-2B9C-425D-B88D-99BB4A6B32FA}"/>
                    </a:ext>
                  </a:extLst>
                </p:cNvPr>
                <p:cNvGrpSpPr>
                  <a:grpSpLocks/>
                </p:cNvGrpSpPr>
                <p:nvPr/>
              </p:nvGrpSpPr>
              <p:grpSpPr bwMode="auto">
                <a:xfrm>
                  <a:off x="0" y="0"/>
                  <a:ext cx="288" cy="288"/>
                  <a:chOff x="0" y="0"/>
                  <a:chExt cx="288" cy="288"/>
                </a:xfrm>
              </p:grpSpPr>
              <p:sp>
                <p:nvSpPr>
                  <p:cNvPr id="25723" name="Oval 123">
                    <a:extLst>
                      <a:ext uri="{FF2B5EF4-FFF2-40B4-BE49-F238E27FC236}">
                        <a16:creationId xmlns:a16="http://schemas.microsoft.com/office/drawing/2014/main" id="{C092B49F-7636-4E4F-9B87-0FCBDEEA0477}"/>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5724" name="Line 124">
                    <a:extLst>
                      <a:ext uri="{FF2B5EF4-FFF2-40B4-BE49-F238E27FC236}">
                        <a16:creationId xmlns:a16="http://schemas.microsoft.com/office/drawing/2014/main" id="{76546CAF-9571-4879-B4BE-0350A6456DFA}"/>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5725" name="Line 125">
                  <a:extLst>
                    <a:ext uri="{FF2B5EF4-FFF2-40B4-BE49-F238E27FC236}">
                      <a16:creationId xmlns:a16="http://schemas.microsoft.com/office/drawing/2014/main" id="{4B521EE9-E199-4090-ABE7-61004BAE9A85}"/>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26" name="Group 126">
                <a:extLst>
                  <a:ext uri="{FF2B5EF4-FFF2-40B4-BE49-F238E27FC236}">
                    <a16:creationId xmlns:a16="http://schemas.microsoft.com/office/drawing/2014/main" id="{AC3B18BB-4601-4A9A-9568-71BEB11BFBCB}"/>
                  </a:ext>
                </a:extLst>
              </p:cNvPr>
              <p:cNvGrpSpPr>
                <a:grpSpLocks/>
              </p:cNvGrpSpPr>
              <p:nvPr/>
            </p:nvGrpSpPr>
            <p:grpSpPr bwMode="auto">
              <a:xfrm>
                <a:off x="192" y="1191"/>
                <a:ext cx="288" cy="288"/>
                <a:chOff x="0" y="0"/>
                <a:chExt cx="288" cy="288"/>
              </a:xfrm>
            </p:grpSpPr>
            <p:sp>
              <p:nvSpPr>
                <p:cNvPr id="25727" name="Oval 127">
                  <a:extLst>
                    <a:ext uri="{FF2B5EF4-FFF2-40B4-BE49-F238E27FC236}">
                      <a16:creationId xmlns:a16="http://schemas.microsoft.com/office/drawing/2014/main" id="{9A792128-8E1D-4A89-9BF4-43535490ABDA}"/>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5728" name="Line 128">
                  <a:extLst>
                    <a:ext uri="{FF2B5EF4-FFF2-40B4-BE49-F238E27FC236}">
                      <a16:creationId xmlns:a16="http://schemas.microsoft.com/office/drawing/2014/main" id="{D20CBDB7-814F-4ABA-8F15-6BF8C3C9A8DF}"/>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29" name="Group 129">
                <a:extLst>
                  <a:ext uri="{FF2B5EF4-FFF2-40B4-BE49-F238E27FC236}">
                    <a16:creationId xmlns:a16="http://schemas.microsoft.com/office/drawing/2014/main" id="{44A28ACA-1FB2-4EF9-848C-3AAE45C9E71E}"/>
                  </a:ext>
                </a:extLst>
              </p:cNvPr>
              <p:cNvGrpSpPr>
                <a:grpSpLocks/>
              </p:cNvGrpSpPr>
              <p:nvPr/>
            </p:nvGrpSpPr>
            <p:grpSpPr bwMode="auto">
              <a:xfrm>
                <a:off x="624" y="1191"/>
                <a:ext cx="288" cy="288"/>
                <a:chOff x="0" y="0"/>
                <a:chExt cx="288" cy="288"/>
              </a:xfrm>
            </p:grpSpPr>
            <p:sp>
              <p:nvSpPr>
                <p:cNvPr id="25730" name="Oval 130">
                  <a:extLst>
                    <a:ext uri="{FF2B5EF4-FFF2-40B4-BE49-F238E27FC236}">
                      <a16:creationId xmlns:a16="http://schemas.microsoft.com/office/drawing/2014/main" id="{9F251C86-73AB-4B3A-8B6A-A61FAC9E95D1}"/>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5731" name="Line 131">
                  <a:extLst>
                    <a:ext uri="{FF2B5EF4-FFF2-40B4-BE49-F238E27FC236}">
                      <a16:creationId xmlns:a16="http://schemas.microsoft.com/office/drawing/2014/main" id="{54CE91F9-C104-4021-B10A-BCD1F720FC8A}"/>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5732" name="Rectangle 132">
                <a:extLst>
                  <a:ext uri="{FF2B5EF4-FFF2-40B4-BE49-F238E27FC236}">
                    <a16:creationId xmlns:a16="http://schemas.microsoft.com/office/drawing/2014/main" id="{ACC197F6-2DE1-41F0-B3D9-03DCA5B8976F}"/>
                  </a:ext>
                </a:extLst>
              </p:cNvPr>
              <p:cNvSpPr>
                <a:spLocks noChangeArrowheads="1"/>
              </p:cNvSpPr>
              <p:nvPr/>
            </p:nvSpPr>
            <p:spPr bwMode="auto">
              <a:xfrm>
                <a:off x="48" y="327"/>
                <a:ext cx="3600" cy="129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733" name="Text Box 133">
                <a:extLst>
                  <a:ext uri="{FF2B5EF4-FFF2-40B4-BE49-F238E27FC236}">
                    <a16:creationId xmlns:a16="http://schemas.microsoft.com/office/drawing/2014/main" id="{5EEC5E7D-1BA7-4CE1-87D5-993410AB665D}"/>
                  </a:ext>
                </a:extLst>
              </p:cNvPr>
              <p:cNvSpPr txBox="1">
                <a:spLocks noChangeArrowheads="1"/>
              </p:cNvSpPr>
              <p:nvPr/>
            </p:nvSpPr>
            <p:spPr bwMode="auto">
              <a:xfrm>
                <a:off x="672" y="39"/>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t>P</a:t>
                </a:r>
              </a:p>
            </p:txBody>
          </p:sp>
          <p:sp>
            <p:nvSpPr>
              <p:cNvPr id="25734" name="Text Box 134">
                <a:extLst>
                  <a:ext uri="{FF2B5EF4-FFF2-40B4-BE49-F238E27FC236}">
                    <a16:creationId xmlns:a16="http://schemas.microsoft.com/office/drawing/2014/main" id="{FF17393B-5B84-4116-8F14-4344642E03D7}"/>
                  </a:ext>
                </a:extLst>
              </p:cNvPr>
              <p:cNvSpPr txBox="1">
                <a:spLocks noChangeArrowheads="1"/>
              </p:cNvSpPr>
              <p:nvPr/>
            </p:nvSpPr>
            <p:spPr bwMode="auto">
              <a:xfrm>
                <a:off x="2784" y="0"/>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t>N</a:t>
                </a:r>
              </a:p>
            </p:txBody>
          </p:sp>
          <p:sp>
            <p:nvSpPr>
              <p:cNvPr id="25735" name="Oval 135">
                <a:extLst>
                  <a:ext uri="{FF2B5EF4-FFF2-40B4-BE49-F238E27FC236}">
                    <a16:creationId xmlns:a16="http://schemas.microsoft.com/office/drawing/2014/main" id="{16A89D05-43F8-4A63-B8A0-9AAC03912B38}"/>
                  </a:ext>
                </a:extLst>
              </p:cNvPr>
              <p:cNvSpPr>
                <a:spLocks noChangeArrowheads="1"/>
              </p:cNvSpPr>
              <p:nvPr/>
            </p:nvSpPr>
            <p:spPr bwMode="auto">
              <a:xfrm>
                <a:off x="3456" y="672"/>
                <a:ext cx="96" cy="96"/>
              </a:xfrm>
              <a:prstGeom prst="ellipse">
                <a:avLst/>
              </a:prstGeom>
              <a:solidFill>
                <a:schemeClr val="tx1"/>
              </a:solidFill>
              <a:ln w="28575">
                <a:solidFill>
                  <a:schemeClr val="tx1"/>
                </a:solidFill>
                <a:round/>
                <a:headEnd/>
                <a:tailEnd/>
              </a:ln>
            </p:spPr>
            <p:txBody>
              <a:bodyPr wrap="none" anchor="ctr"/>
              <a:lstStyle/>
              <a:p>
                <a:endParaRPr lang="zh-CN" altLang="en-US"/>
              </a:p>
            </p:txBody>
          </p:sp>
          <p:grpSp>
            <p:nvGrpSpPr>
              <p:cNvPr id="25736" name="Group 136">
                <a:extLst>
                  <a:ext uri="{FF2B5EF4-FFF2-40B4-BE49-F238E27FC236}">
                    <a16:creationId xmlns:a16="http://schemas.microsoft.com/office/drawing/2014/main" id="{F1BC8A4F-0939-465F-A2A3-CCC811D36514}"/>
                  </a:ext>
                </a:extLst>
              </p:cNvPr>
              <p:cNvGrpSpPr>
                <a:grpSpLocks/>
              </p:cNvGrpSpPr>
              <p:nvPr/>
            </p:nvGrpSpPr>
            <p:grpSpPr bwMode="auto">
              <a:xfrm>
                <a:off x="1488" y="432"/>
                <a:ext cx="288" cy="288"/>
                <a:chOff x="0" y="0"/>
                <a:chExt cx="288" cy="288"/>
              </a:xfrm>
            </p:grpSpPr>
            <p:sp>
              <p:nvSpPr>
                <p:cNvPr id="25737" name="Oval 137">
                  <a:extLst>
                    <a:ext uri="{FF2B5EF4-FFF2-40B4-BE49-F238E27FC236}">
                      <a16:creationId xmlns:a16="http://schemas.microsoft.com/office/drawing/2014/main" id="{ECC15698-2B69-42A8-9F12-8C7838E64B88}"/>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5738" name="Line 138">
                  <a:extLst>
                    <a:ext uri="{FF2B5EF4-FFF2-40B4-BE49-F238E27FC236}">
                      <a16:creationId xmlns:a16="http://schemas.microsoft.com/office/drawing/2014/main" id="{50EF6E52-8585-4539-AA52-73BDC1C34CAE}"/>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39" name="Group 139">
                <a:extLst>
                  <a:ext uri="{FF2B5EF4-FFF2-40B4-BE49-F238E27FC236}">
                    <a16:creationId xmlns:a16="http://schemas.microsoft.com/office/drawing/2014/main" id="{88E480B2-F208-48E1-A735-4264A60BBEA3}"/>
                  </a:ext>
                </a:extLst>
              </p:cNvPr>
              <p:cNvGrpSpPr>
                <a:grpSpLocks/>
              </p:cNvGrpSpPr>
              <p:nvPr/>
            </p:nvGrpSpPr>
            <p:grpSpPr bwMode="auto">
              <a:xfrm>
                <a:off x="1056" y="432"/>
                <a:ext cx="288" cy="288"/>
                <a:chOff x="0" y="0"/>
                <a:chExt cx="288" cy="288"/>
              </a:xfrm>
            </p:grpSpPr>
            <p:sp>
              <p:nvSpPr>
                <p:cNvPr id="25740" name="Oval 140">
                  <a:extLst>
                    <a:ext uri="{FF2B5EF4-FFF2-40B4-BE49-F238E27FC236}">
                      <a16:creationId xmlns:a16="http://schemas.microsoft.com/office/drawing/2014/main" id="{3E0C3612-459F-41CA-A733-F317F8F93D20}"/>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5741" name="Line 141">
                  <a:extLst>
                    <a:ext uri="{FF2B5EF4-FFF2-40B4-BE49-F238E27FC236}">
                      <a16:creationId xmlns:a16="http://schemas.microsoft.com/office/drawing/2014/main" id="{4CE1E252-4C32-4FC8-A56C-A13330D89D9F}"/>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42" name="Group 142">
                <a:extLst>
                  <a:ext uri="{FF2B5EF4-FFF2-40B4-BE49-F238E27FC236}">
                    <a16:creationId xmlns:a16="http://schemas.microsoft.com/office/drawing/2014/main" id="{B8C61EB9-AE2F-47F2-BFE7-95EC18E926CA}"/>
                  </a:ext>
                </a:extLst>
              </p:cNvPr>
              <p:cNvGrpSpPr>
                <a:grpSpLocks/>
              </p:cNvGrpSpPr>
              <p:nvPr/>
            </p:nvGrpSpPr>
            <p:grpSpPr bwMode="auto">
              <a:xfrm>
                <a:off x="1056" y="816"/>
                <a:ext cx="288" cy="288"/>
                <a:chOff x="0" y="0"/>
                <a:chExt cx="288" cy="288"/>
              </a:xfrm>
            </p:grpSpPr>
            <p:sp>
              <p:nvSpPr>
                <p:cNvPr id="25743" name="Oval 143">
                  <a:extLst>
                    <a:ext uri="{FF2B5EF4-FFF2-40B4-BE49-F238E27FC236}">
                      <a16:creationId xmlns:a16="http://schemas.microsoft.com/office/drawing/2014/main" id="{B06B98A0-0D9E-4668-82E6-F1F0F38FAD25}"/>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5744" name="Line 144">
                  <a:extLst>
                    <a:ext uri="{FF2B5EF4-FFF2-40B4-BE49-F238E27FC236}">
                      <a16:creationId xmlns:a16="http://schemas.microsoft.com/office/drawing/2014/main" id="{F8FD6EC2-59C9-4230-98A9-D1A1FF46DFB7}"/>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45" name="Group 145">
                <a:extLst>
                  <a:ext uri="{FF2B5EF4-FFF2-40B4-BE49-F238E27FC236}">
                    <a16:creationId xmlns:a16="http://schemas.microsoft.com/office/drawing/2014/main" id="{B519F04E-73A2-488D-87E1-3200E7CE3B85}"/>
                  </a:ext>
                </a:extLst>
              </p:cNvPr>
              <p:cNvGrpSpPr>
                <a:grpSpLocks/>
              </p:cNvGrpSpPr>
              <p:nvPr/>
            </p:nvGrpSpPr>
            <p:grpSpPr bwMode="auto">
              <a:xfrm>
                <a:off x="1488" y="807"/>
                <a:ext cx="288" cy="288"/>
                <a:chOff x="0" y="0"/>
                <a:chExt cx="288" cy="288"/>
              </a:xfrm>
            </p:grpSpPr>
            <p:sp>
              <p:nvSpPr>
                <p:cNvPr id="25746" name="Oval 146">
                  <a:extLst>
                    <a:ext uri="{FF2B5EF4-FFF2-40B4-BE49-F238E27FC236}">
                      <a16:creationId xmlns:a16="http://schemas.microsoft.com/office/drawing/2014/main" id="{2DBCD1D2-F93E-4240-9F52-3979A684564A}"/>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5747" name="Line 147">
                  <a:extLst>
                    <a:ext uri="{FF2B5EF4-FFF2-40B4-BE49-F238E27FC236}">
                      <a16:creationId xmlns:a16="http://schemas.microsoft.com/office/drawing/2014/main" id="{513BC30A-8BCB-4204-88DD-BCE21AA2B0E5}"/>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48" name="Group 148">
                <a:extLst>
                  <a:ext uri="{FF2B5EF4-FFF2-40B4-BE49-F238E27FC236}">
                    <a16:creationId xmlns:a16="http://schemas.microsoft.com/office/drawing/2014/main" id="{42E752DD-49FD-405D-8068-D555AEDD3930}"/>
                  </a:ext>
                </a:extLst>
              </p:cNvPr>
              <p:cNvGrpSpPr>
                <a:grpSpLocks/>
              </p:cNvGrpSpPr>
              <p:nvPr/>
            </p:nvGrpSpPr>
            <p:grpSpPr bwMode="auto">
              <a:xfrm>
                <a:off x="1056" y="1200"/>
                <a:ext cx="288" cy="288"/>
                <a:chOff x="0" y="0"/>
                <a:chExt cx="288" cy="288"/>
              </a:xfrm>
            </p:grpSpPr>
            <p:sp>
              <p:nvSpPr>
                <p:cNvPr id="25749" name="Oval 149">
                  <a:extLst>
                    <a:ext uri="{FF2B5EF4-FFF2-40B4-BE49-F238E27FC236}">
                      <a16:creationId xmlns:a16="http://schemas.microsoft.com/office/drawing/2014/main" id="{9F9F5282-1AEA-4580-B00D-F3BAAE83C760}"/>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5750" name="Line 150">
                  <a:extLst>
                    <a:ext uri="{FF2B5EF4-FFF2-40B4-BE49-F238E27FC236}">
                      <a16:creationId xmlns:a16="http://schemas.microsoft.com/office/drawing/2014/main" id="{BA0ECF9E-311F-4FE0-AC1B-53409440C700}"/>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51" name="Group 151">
                <a:extLst>
                  <a:ext uri="{FF2B5EF4-FFF2-40B4-BE49-F238E27FC236}">
                    <a16:creationId xmlns:a16="http://schemas.microsoft.com/office/drawing/2014/main" id="{627760EA-304E-4A6F-86DE-810D3C08065C}"/>
                  </a:ext>
                </a:extLst>
              </p:cNvPr>
              <p:cNvGrpSpPr>
                <a:grpSpLocks/>
              </p:cNvGrpSpPr>
              <p:nvPr/>
            </p:nvGrpSpPr>
            <p:grpSpPr bwMode="auto">
              <a:xfrm>
                <a:off x="1488" y="1200"/>
                <a:ext cx="288" cy="288"/>
                <a:chOff x="0" y="0"/>
                <a:chExt cx="288" cy="288"/>
              </a:xfrm>
            </p:grpSpPr>
            <p:sp>
              <p:nvSpPr>
                <p:cNvPr id="25752" name="Oval 152">
                  <a:extLst>
                    <a:ext uri="{FF2B5EF4-FFF2-40B4-BE49-F238E27FC236}">
                      <a16:creationId xmlns:a16="http://schemas.microsoft.com/office/drawing/2014/main" id="{975695DE-3FA6-4B8B-AE21-8BF70C6134CD}"/>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5753" name="Line 153">
                  <a:extLst>
                    <a:ext uri="{FF2B5EF4-FFF2-40B4-BE49-F238E27FC236}">
                      <a16:creationId xmlns:a16="http://schemas.microsoft.com/office/drawing/2014/main" id="{CD41700A-63D1-44AC-9594-488709D96C2F}"/>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54" name="Group 154">
                <a:extLst>
                  <a:ext uri="{FF2B5EF4-FFF2-40B4-BE49-F238E27FC236}">
                    <a16:creationId xmlns:a16="http://schemas.microsoft.com/office/drawing/2014/main" id="{14CFF87D-1856-4FEA-A0C3-A9AD9EBB84EA}"/>
                  </a:ext>
                </a:extLst>
              </p:cNvPr>
              <p:cNvGrpSpPr>
                <a:grpSpLocks/>
              </p:cNvGrpSpPr>
              <p:nvPr/>
            </p:nvGrpSpPr>
            <p:grpSpPr bwMode="auto">
              <a:xfrm>
                <a:off x="1920" y="432"/>
                <a:ext cx="288" cy="288"/>
                <a:chOff x="0" y="0"/>
                <a:chExt cx="288" cy="288"/>
              </a:xfrm>
            </p:grpSpPr>
            <p:grpSp>
              <p:nvGrpSpPr>
                <p:cNvPr id="25755" name="Group 155">
                  <a:extLst>
                    <a:ext uri="{FF2B5EF4-FFF2-40B4-BE49-F238E27FC236}">
                      <a16:creationId xmlns:a16="http://schemas.microsoft.com/office/drawing/2014/main" id="{35FB6699-5839-4C95-856E-62AAF49654C0}"/>
                    </a:ext>
                  </a:extLst>
                </p:cNvPr>
                <p:cNvGrpSpPr>
                  <a:grpSpLocks/>
                </p:cNvGrpSpPr>
                <p:nvPr/>
              </p:nvGrpSpPr>
              <p:grpSpPr bwMode="auto">
                <a:xfrm>
                  <a:off x="0" y="0"/>
                  <a:ext cx="288" cy="288"/>
                  <a:chOff x="0" y="0"/>
                  <a:chExt cx="288" cy="288"/>
                </a:xfrm>
              </p:grpSpPr>
              <p:sp>
                <p:nvSpPr>
                  <p:cNvPr id="25756" name="Oval 156">
                    <a:extLst>
                      <a:ext uri="{FF2B5EF4-FFF2-40B4-BE49-F238E27FC236}">
                        <a16:creationId xmlns:a16="http://schemas.microsoft.com/office/drawing/2014/main" id="{FC8E1377-7FF0-4E07-853F-4242C614C3EC}"/>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5757" name="Line 157">
                    <a:extLst>
                      <a:ext uri="{FF2B5EF4-FFF2-40B4-BE49-F238E27FC236}">
                        <a16:creationId xmlns:a16="http://schemas.microsoft.com/office/drawing/2014/main" id="{57271F50-AB86-4371-9D97-05BE45445D6C}"/>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5758" name="Line 158">
                  <a:extLst>
                    <a:ext uri="{FF2B5EF4-FFF2-40B4-BE49-F238E27FC236}">
                      <a16:creationId xmlns:a16="http://schemas.microsoft.com/office/drawing/2014/main" id="{EFEA7CEB-70A4-4632-B48B-FFBB7B3C6D0F}"/>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59" name="Group 159">
                <a:extLst>
                  <a:ext uri="{FF2B5EF4-FFF2-40B4-BE49-F238E27FC236}">
                    <a16:creationId xmlns:a16="http://schemas.microsoft.com/office/drawing/2014/main" id="{0A8E7300-0123-45C6-A941-0B8A14234A16}"/>
                  </a:ext>
                </a:extLst>
              </p:cNvPr>
              <p:cNvGrpSpPr>
                <a:grpSpLocks/>
              </p:cNvGrpSpPr>
              <p:nvPr/>
            </p:nvGrpSpPr>
            <p:grpSpPr bwMode="auto">
              <a:xfrm>
                <a:off x="2352" y="432"/>
                <a:ext cx="288" cy="288"/>
                <a:chOff x="0" y="0"/>
                <a:chExt cx="288" cy="288"/>
              </a:xfrm>
            </p:grpSpPr>
            <p:grpSp>
              <p:nvGrpSpPr>
                <p:cNvPr id="25760" name="Group 160">
                  <a:extLst>
                    <a:ext uri="{FF2B5EF4-FFF2-40B4-BE49-F238E27FC236}">
                      <a16:creationId xmlns:a16="http://schemas.microsoft.com/office/drawing/2014/main" id="{3F4DD71D-AE0E-4ADD-BC0A-4C2B15ADBA16}"/>
                    </a:ext>
                  </a:extLst>
                </p:cNvPr>
                <p:cNvGrpSpPr>
                  <a:grpSpLocks/>
                </p:cNvGrpSpPr>
                <p:nvPr/>
              </p:nvGrpSpPr>
              <p:grpSpPr bwMode="auto">
                <a:xfrm>
                  <a:off x="0" y="0"/>
                  <a:ext cx="288" cy="288"/>
                  <a:chOff x="0" y="0"/>
                  <a:chExt cx="288" cy="288"/>
                </a:xfrm>
              </p:grpSpPr>
              <p:sp>
                <p:nvSpPr>
                  <p:cNvPr id="25761" name="Oval 161">
                    <a:extLst>
                      <a:ext uri="{FF2B5EF4-FFF2-40B4-BE49-F238E27FC236}">
                        <a16:creationId xmlns:a16="http://schemas.microsoft.com/office/drawing/2014/main" id="{98397781-B927-40C9-B531-82138A19D1CA}"/>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5762" name="Line 162">
                    <a:extLst>
                      <a:ext uri="{FF2B5EF4-FFF2-40B4-BE49-F238E27FC236}">
                        <a16:creationId xmlns:a16="http://schemas.microsoft.com/office/drawing/2014/main" id="{EC3B2EF7-AEF0-4231-B7C0-B241A4DB710D}"/>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5763" name="Line 163">
                  <a:extLst>
                    <a:ext uri="{FF2B5EF4-FFF2-40B4-BE49-F238E27FC236}">
                      <a16:creationId xmlns:a16="http://schemas.microsoft.com/office/drawing/2014/main" id="{2CDE5F2C-40CC-4EB5-BB89-D9ED208EBA34}"/>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64" name="Group 164">
                <a:extLst>
                  <a:ext uri="{FF2B5EF4-FFF2-40B4-BE49-F238E27FC236}">
                    <a16:creationId xmlns:a16="http://schemas.microsoft.com/office/drawing/2014/main" id="{1E43989B-CC11-4B0B-935E-72CCF6E14469}"/>
                  </a:ext>
                </a:extLst>
              </p:cNvPr>
              <p:cNvGrpSpPr>
                <a:grpSpLocks/>
              </p:cNvGrpSpPr>
              <p:nvPr/>
            </p:nvGrpSpPr>
            <p:grpSpPr bwMode="auto">
              <a:xfrm>
                <a:off x="1920" y="816"/>
                <a:ext cx="288" cy="288"/>
                <a:chOff x="0" y="0"/>
                <a:chExt cx="288" cy="288"/>
              </a:xfrm>
            </p:grpSpPr>
            <p:grpSp>
              <p:nvGrpSpPr>
                <p:cNvPr id="25765" name="Group 165">
                  <a:extLst>
                    <a:ext uri="{FF2B5EF4-FFF2-40B4-BE49-F238E27FC236}">
                      <a16:creationId xmlns:a16="http://schemas.microsoft.com/office/drawing/2014/main" id="{4FE9A852-6C15-4A54-B72E-598EC9824855}"/>
                    </a:ext>
                  </a:extLst>
                </p:cNvPr>
                <p:cNvGrpSpPr>
                  <a:grpSpLocks/>
                </p:cNvGrpSpPr>
                <p:nvPr/>
              </p:nvGrpSpPr>
              <p:grpSpPr bwMode="auto">
                <a:xfrm>
                  <a:off x="0" y="0"/>
                  <a:ext cx="288" cy="288"/>
                  <a:chOff x="0" y="0"/>
                  <a:chExt cx="288" cy="288"/>
                </a:xfrm>
              </p:grpSpPr>
              <p:sp>
                <p:nvSpPr>
                  <p:cNvPr id="25766" name="Oval 166">
                    <a:extLst>
                      <a:ext uri="{FF2B5EF4-FFF2-40B4-BE49-F238E27FC236}">
                        <a16:creationId xmlns:a16="http://schemas.microsoft.com/office/drawing/2014/main" id="{784168BD-A9AB-42A6-BD44-6509871E022F}"/>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5767" name="Line 167">
                    <a:extLst>
                      <a:ext uri="{FF2B5EF4-FFF2-40B4-BE49-F238E27FC236}">
                        <a16:creationId xmlns:a16="http://schemas.microsoft.com/office/drawing/2014/main" id="{811C650C-2ABC-4FE1-ACE8-071A8D61DE77}"/>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5768" name="Line 168">
                  <a:extLst>
                    <a:ext uri="{FF2B5EF4-FFF2-40B4-BE49-F238E27FC236}">
                      <a16:creationId xmlns:a16="http://schemas.microsoft.com/office/drawing/2014/main" id="{09073300-1F33-4979-A593-9790A81BC7AF}"/>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69" name="Group 169">
                <a:extLst>
                  <a:ext uri="{FF2B5EF4-FFF2-40B4-BE49-F238E27FC236}">
                    <a16:creationId xmlns:a16="http://schemas.microsoft.com/office/drawing/2014/main" id="{C3F126B1-F150-4513-9BA1-745E06F8718E}"/>
                  </a:ext>
                </a:extLst>
              </p:cNvPr>
              <p:cNvGrpSpPr>
                <a:grpSpLocks/>
              </p:cNvGrpSpPr>
              <p:nvPr/>
            </p:nvGrpSpPr>
            <p:grpSpPr bwMode="auto">
              <a:xfrm>
                <a:off x="2352" y="816"/>
                <a:ext cx="288" cy="288"/>
                <a:chOff x="0" y="0"/>
                <a:chExt cx="288" cy="288"/>
              </a:xfrm>
            </p:grpSpPr>
            <p:grpSp>
              <p:nvGrpSpPr>
                <p:cNvPr id="25770" name="Group 170">
                  <a:extLst>
                    <a:ext uri="{FF2B5EF4-FFF2-40B4-BE49-F238E27FC236}">
                      <a16:creationId xmlns:a16="http://schemas.microsoft.com/office/drawing/2014/main" id="{0C52804B-4C20-435D-9C55-53D5E81F039B}"/>
                    </a:ext>
                  </a:extLst>
                </p:cNvPr>
                <p:cNvGrpSpPr>
                  <a:grpSpLocks/>
                </p:cNvGrpSpPr>
                <p:nvPr/>
              </p:nvGrpSpPr>
              <p:grpSpPr bwMode="auto">
                <a:xfrm>
                  <a:off x="0" y="0"/>
                  <a:ext cx="288" cy="288"/>
                  <a:chOff x="0" y="0"/>
                  <a:chExt cx="288" cy="288"/>
                </a:xfrm>
              </p:grpSpPr>
              <p:sp>
                <p:nvSpPr>
                  <p:cNvPr id="25771" name="Oval 171">
                    <a:extLst>
                      <a:ext uri="{FF2B5EF4-FFF2-40B4-BE49-F238E27FC236}">
                        <a16:creationId xmlns:a16="http://schemas.microsoft.com/office/drawing/2014/main" id="{0D0BB187-33AE-40ED-9787-62624CDE4FB8}"/>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5772" name="Line 172">
                    <a:extLst>
                      <a:ext uri="{FF2B5EF4-FFF2-40B4-BE49-F238E27FC236}">
                        <a16:creationId xmlns:a16="http://schemas.microsoft.com/office/drawing/2014/main" id="{95AB9FE7-C1D1-47E8-A656-7899CA9465F0}"/>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5773" name="Line 173">
                  <a:extLst>
                    <a:ext uri="{FF2B5EF4-FFF2-40B4-BE49-F238E27FC236}">
                      <a16:creationId xmlns:a16="http://schemas.microsoft.com/office/drawing/2014/main" id="{B7C8F48A-A429-4B44-90B9-3ABA3AD4B32E}"/>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74" name="Group 174">
                <a:extLst>
                  <a:ext uri="{FF2B5EF4-FFF2-40B4-BE49-F238E27FC236}">
                    <a16:creationId xmlns:a16="http://schemas.microsoft.com/office/drawing/2014/main" id="{29055BDE-8E40-4EB9-907D-7CE61ADBAE0B}"/>
                  </a:ext>
                </a:extLst>
              </p:cNvPr>
              <p:cNvGrpSpPr>
                <a:grpSpLocks/>
              </p:cNvGrpSpPr>
              <p:nvPr/>
            </p:nvGrpSpPr>
            <p:grpSpPr bwMode="auto">
              <a:xfrm>
                <a:off x="2352" y="1200"/>
                <a:ext cx="288" cy="288"/>
                <a:chOff x="0" y="0"/>
                <a:chExt cx="288" cy="288"/>
              </a:xfrm>
            </p:grpSpPr>
            <p:grpSp>
              <p:nvGrpSpPr>
                <p:cNvPr id="25775" name="Group 175">
                  <a:extLst>
                    <a:ext uri="{FF2B5EF4-FFF2-40B4-BE49-F238E27FC236}">
                      <a16:creationId xmlns:a16="http://schemas.microsoft.com/office/drawing/2014/main" id="{ED861DB7-08BC-4FC9-8657-F804FD64AA0E}"/>
                    </a:ext>
                  </a:extLst>
                </p:cNvPr>
                <p:cNvGrpSpPr>
                  <a:grpSpLocks/>
                </p:cNvGrpSpPr>
                <p:nvPr/>
              </p:nvGrpSpPr>
              <p:grpSpPr bwMode="auto">
                <a:xfrm>
                  <a:off x="0" y="0"/>
                  <a:ext cx="288" cy="288"/>
                  <a:chOff x="0" y="0"/>
                  <a:chExt cx="288" cy="288"/>
                </a:xfrm>
              </p:grpSpPr>
              <p:sp>
                <p:nvSpPr>
                  <p:cNvPr id="25776" name="Oval 176">
                    <a:extLst>
                      <a:ext uri="{FF2B5EF4-FFF2-40B4-BE49-F238E27FC236}">
                        <a16:creationId xmlns:a16="http://schemas.microsoft.com/office/drawing/2014/main" id="{89812B36-165A-4B2C-BCB4-523D327BCB27}"/>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5777" name="Line 177">
                    <a:extLst>
                      <a:ext uri="{FF2B5EF4-FFF2-40B4-BE49-F238E27FC236}">
                        <a16:creationId xmlns:a16="http://schemas.microsoft.com/office/drawing/2014/main" id="{3E4801A2-E077-4991-BFF9-37E917B62DA1}"/>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5778" name="Line 178">
                  <a:extLst>
                    <a:ext uri="{FF2B5EF4-FFF2-40B4-BE49-F238E27FC236}">
                      <a16:creationId xmlns:a16="http://schemas.microsoft.com/office/drawing/2014/main" id="{D4461968-0AC9-498C-B426-A1B3D1B13B0E}"/>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79" name="Group 179">
                <a:extLst>
                  <a:ext uri="{FF2B5EF4-FFF2-40B4-BE49-F238E27FC236}">
                    <a16:creationId xmlns:a16="http://schemas.microsoft.com/office/drawing/2014/main" id="{962F904C-6D06-49ED-94A4-14E76D414E53}"/>
                  </a:ext>
                </a:extLst>
              </p:cNvPr>
              <p:cNvGrpSpPr>
                <a:grpSpLocks/>
              </p:cNvGrpSpPr>
              <p:nvPr/>
            </p:nvGrpSpPr>
            <p:grpSpPr bwMode="auto">
              <a:xfrm>
                <a:off x="1920" y="1200"/>
                <a:ext cx="288" cy="288"/>
                <a:chOff x="0" y="0"/>
                <a:chExt cx="288" cy="288"/>
              </a:xfrm>
            </p:grpSpPr>
            <p:grpSp>
              <p:nvGrpSpPr>
                <p:cNvPr id="25780" name="Group 180">
                  <a:extLst>
                    <a:ext uri="{FF2B5EF4-FFF2-40B4-BE49-F238E27FC236}">
                      <a16:creationId xmlns:a16="http://schemas.microsoft.com/office/drawing/2014/main" id="{35461046-AAE6-4993-B16D-724D92209F76}"/>
                    </a:ext>
                  </a:extLst>
                </p:cNvPr>
                <p:cNvGrpSpPr>
                  <a:grpSpLocks/>
                </p:cNvGrpSpPr>
                <p:nvPr/>
              </p:nvGrpSpPr>
              <p:grpSpPr bwMode="auto">
                <a:xfrm>
                  <a:off x="0" y="0"/>
                  <a:ext cx="288" cy="288"/>
                  <a:chOff x="0" y="0"/>
                  <a:chExt cx="288" cy="288"/>
                </a:xfrm>
              </p:grpSpPr>
              <p:sp>
                <p:nvSpPr>
                  <p:cNvPr id="25781" name="Oval 181">
                    <a:extLst>
                      <a:ext uri="{FF2B5EF4-FFF2-40B4-BE49-F238E27FC236}">
                        <a16:creationId xmlns:a16="http://schemas.microsoft.com/office/drawing/2014/main" id="{1B7A2025-9996-4BFF-979D-AFA56CDC9977}"/>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5782" name="Line 182">
                    <a:extLst>
                      <a:ext uri="{FF2B5EF4-FFF2-40B4-BE49-F238E27FC236}">
                        <a16:creationId xmlns:a16="http://schemas.microsoft.com/office/drawing/2014/main" id="{1F5FF302-2F65-4BC9-AB96-4D7242C0F10F}"/>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5783" name="Line 183">
                  <a:extLst>
                    <a:ext uri="{FF2B5EF4-FFF2-40B4-BE49-F238E27FC236}">
                      <a16:creationId xmlns:a16="http://schemas.microsoft.com/office/drawing/2014/main" id="{345DEA5A-AAE1-4AF8-9B05-DA4E294DA4D7}"/>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84" name="Group 184">
                <a:extLst>
                  <a:ext uri="{FF2B5EF4-FFF2-40B4-BE49-F238E27FC236}">
                    <a16:creationId xmlns:a16="http://schemas.microsoft.com/office/drawing/2014/main" id="{7D3320BF-C6C1-43FB-933B-517A686C9609}"/>
                  </a:ext>
                </a:extLst>
              </p:cNvPr>
              <p:cNvGrpSpPr>
                <a:grpSpLocks/>
              </p:cNvGrpSpPr>
              <p:nvPr/>
            </p:nvGrpSpPr>
            <p:grpSpPr bwMode="auto">
              <a:xfrm>
                <a:off x="3648" y="816"/>
                <a:ext cx="48" cy="240"/>
                <a:chOff x="0" y="0"/>
                <a:chExt cx="48" cy="240"/>
              </a:xfrm>
            </p:grpSpPr>
            <p:sp>
              <p:nvSpPr>
                <p:cNvPr id="25785" name="Line 185">
                  <a:extLst>
                    <a:ext uri="{FF2B5EF4-FFF2-40B4-BE49-F238E27FC236}">
                      <a16:creationId xmlns:a16="http://schemas.microsoft.com/office/drawing/2014/main" id="{148A178E-66F2-422D-B8B3-D72848BD6ED4}"/>
                    </a:ext>
                  </a:extLst>
                </p:cNvPr>
                <p:cNvSpPr>
                  <a:spLocks noChangeShapeType="1"/>
                </p:cNvSpPr>
                <p:nvPr/>
              </p:nvSpPr>
              <p:spPr bwMode="auto">
                <a:xfrm>
                  <a:off x="48" y="0"/>
                  <a:ext cx="0" cy="24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86" name="Line 186">
                  <a:extLst>
                    <a:ext uri="{FF2B5EF4-FFF2-40B4-BE49-F238E27FC236}">
                      <a16:creationId xmlns:a16="http://schemas.microsoft.com/office/drawing/2014/main" id="{EA93EF96-7583-4B58-BE3B-E52D2403ECA7}"/>
                    </a:ext>
                  </a:extLst>
                </p:cNvPr>
                <p:cNvSpPr>
                  <a:spLocks noChangeShapeType="1"/>
                </p:cNvSpPr>
                <p:nvPr/>
              </p:nvSpPr>
              <p:spPr bwMode="auto">
                <a:xfrm>
                  <a:off x="0" y="0"/>
                  <a:ext cx="0" cy="24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87" name="Group 187">
                <a:extLst>
                  <a:ext uri="{FF2B5EF4-FFF2-40B4-BE49-F238E27FC236}">
                    <a16:creationId xmlns:a16="http://schemas.microsoft.com/office/drawing/2014/main" id="{69217A7D-091C-40DA-BC9D-F61E4E3717C0}"/>
                  </a:ext>
                </a:extLst>
              </p:cNvPr>
              <p:cNvGrpSpPr>
                <a:grpSpLocks/>
              </p:cNvGrpSpPr>
              <p:nvPr/>
            </p:nvGrpSpPr>
            <p:grpSpPr bwMode="auto">
              <a:xfrm>
                <a:off x="0" y="816"/>
                <a:ext cx="48" cy="240"/>
                <a:chOff x="0" y="0"/>
                <a:chExt cx="48" cy="240"/>
              </a:xfrm>
            </p:grpSpPr>
            <p:sp>
              <p:nvSpPr>
                <p:cNvPr id="25788" name="Line 188">
                  <a:extLst>
                    <a:ext uri="{FF2B5EF4-FFF2-40B4-BE49-F238E27FC236}">
                      <a16:creationId xmlns:a16="http://schemas.microsoft.com/office/drawing/2014/main" id="{5FC1F70F-9D5D-4430-8352-5AF3FDC95634}"/>
                    </a:ext>
                  </a:extLst>
                </p:cNvPr>
                <p:cNvSpPr>
                  <a:spLocks noChangeShapeType="1"/>
                </p:cNvSpPr>
                <p:nvPr/>
              </p:nvSpPr>
              <p:spPr bwMode="auto">
                <a:xfrm>
                  <a:off x="0" y="0"/>
                  <a:ext cx="0" cy="24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89" name="Line 189">
                  <a:extLst>
                    <a:ext uri="{FF2B5EF4-FFF2-40B4-BE49-F238E27FC236}">
                      <a16:creationId xmlns:a16="http://schemas.microsoft.com/office/drawing/2014/main" id="{CD6F8C5F-3DFE-4EF8-AA50-FF8AF1275823}"/>
                    </a:ext>
                  </a:extLst>
                </p:cNvPr>
                <p:cNvSpPr>
                  <a:spLocks noChangeShapeType="1"/>
                </p:cNvSpPr>
                <p:nvPr/>
              </p:nvSpPr>
              <p:spPr bwMode="auto">
                <a:xfrm>
                  <a:off x="48" y="0"/>
                  <a:ext cx="0" cy="24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5790" name="Oval 190">
                <a:extLst>
                  <a:ext uri="{FF2B5EF4-FFF2-40B4-BE49-F238E27FC236}">
                    <a16:creationId xmlns:a16="http://schemas.microsoft.com/office/drawing/2014/main" id="{77780D97-5CDF-4CF7-B334-BFA6914028AE}"/>
                  </a:ext>
                </a:extLst>
              </p:cNvPr>
              <p:cNvSpPr>
                <a:spLocks noChangeArrowheads="1"/>
              </p:cNvSpPr>
              <p:nvPr/>
            </p:nvSpPr>
            <p:spPr bwMode="auto">
              <a:xfrm>
                <a:off x="144" y="720"/>
                <a:ext cx="96" cy="96"/>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sz="2800" b="1">
                  <a:solidFill>
                    <a:srgbClr val="FF0000"/>
                  </a:solidFill>
                </a:endParaRPr>
              </a:p>
            </p:txBody>
          </p:sp>
        </p:grpSp>
        <p:sp>
          <p:nvSpPr>
            <p:cNvPr id="25791" name="Line 191">
              <a:extLst>
                <a:ext uri="{FF2B5EF4-FFF2-40B4-BE49-F238E27FC236}">
                  <a16:creationId xmlns:a16="http://schemas.microsoft.com/office/drawing/2014/main" id="{1AB756E7-3401-43F6-9E85-564C8134E42A}"/>
                </a:ext>
              </a:extLst>
            </p:cNvPr>
            <p:cNvSpPr>
              <a:spLocks noChangeShapeType="1"/>
            </p:cNvSpPr>
            <p:nvPr/>
          </p:nvSpPr>
          <p:spPr bwMode="auto">
            <a:xfrm>
              <a:off x="1840" y="328"/>
              <a:ext cx="0" cy="12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810" name="Group 192">
            <a:extLst>
              <a:ext uri="{FF2B5EF4-FFF2-40B4-BE49-F238E27FC236}">
                <a16:creationId xmlns:a16="http://schemas.microsoft.com/office/drawing/2014/main" id="{D16C08F8-9CA0-42D3-AFE4-C11C872D5466}"/>
              </a:ext>
            </a:extLst>
          </p:cNvPr>
          <p:cNvGrpSpPr>
            <a:grpSpLocks/>
          </p:cNvGrpSpPr>
          <p:nvPr/>
        </p:nvGrpSpPr>
        <p:grpSpPr bwMode="auto">
          <a:xfrm>
            <a:off x="2320925" y="2168525"/>
            <a:ext cx="3467100" cy="1981200"/>
            <a:chOff x="0" y="0"/>
            <a:chExt cx="2496" cy="1200"/>
          </a:xfrm>
        </p:grpSpPr>
        <p:sp>
          <p:nvSpPr>
            <p:cNvPr id="25793" name="AutoShape 193">
              <a:extLst>
                <a:ext uri="{FF2B5EF4-FFF2-40B4-BE49-F238E27FC236}">
                  <a16:creationId xmlns:a16="http://schemas.microsoft.com/office/drawing/2014/main" id="{2B78FDF8-E50B-49BC-BFE5-C700AB8EADEE}"/>
                </a:ext>
              </a:extLst>
            </p:cNvPr>
            <p:cNvSpPr>
              <a:spLocks noChangeArrowheads="1"/>
            </p:cNvSpPr>
            <p:nvPr/>
          </p:nvSpPr>
          <p:spPr bwMode="auto">
            <a:xfrm>
              <a:off x="0" y="0"/>
              <a:ext cx="2496" cy="1200"/>
            </a:xfrm>
            <a:prstGeom prst="cloudCallout">
              <a:avLst>
                <a:gd name="adj1" fmla="val -36537"/>
                <a:gd name="adj2" fmla="val 66833"/>
              </a:avLst>
            </a:prstGeom>
            <a:solidFill>
              <a:srgbClr val="FFFFCC"/>
            </a:solidFill>
            <a:ln w="9525">
              <a:solidFill>
                <a:schemeClr val="tx1"/>
              </a:solidFill>
              <a:round/>
              <a:headEnd/>
              <a:tailEnd/>
            </a:ln>
          </p:spPr>
          <p:txBody>
            <a:bodyPr/>
            <a:lstStyle/>
            <a:p>
              <a:pPr algn="ctr"/>
              <a:endParaRPr lang="zh-CN" altLang="en-US" sz="2800" b="1"/>
            </a:p>
          </p:txBody>
        </p:sp>
        <p:sp>
          <p:nvSpPr>
            <p:cNvPr id="25794" name="Text Box 194">
              <a:extLst>
                <a:ext uri="{FF2B5EF4-FFF2-40B4-BE49-F238E27FC236}">
                  <a16:creationId xmlns:a16="http://schemas.microsoft.com/office/drawing/2014/main" id="{A88EF3AF-89B1-45DC-AADA-C8B70B4EF8C2}"/>
                </a:ext>
              </a:extLst>
            </p:cNvPr>
            <p:cNvSpPr txBox="1">
              <a:spLocks noChangeArrowheads="1"/>
            </p:cNvSpPr>
            <p:nvPr/>
          </p:nvSpPr>
          <p:spPr bwMode="auto">
            <a:xfrm>
              <a:off x="240" y="192"/>
              <a:ext cx="2112" cy="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rgbClr val="FF0000"/>
                  </a:solidFill>
                </a:rPr>
                <a:t>什么是</a:t>
              </a:r>
              <a:r>
                <a:rPr lang="en-US" altLang="zh-CN" b="1">
                  <a:solidFill>
                    <a:srgbClr val="FF0000"/>
                  </a:solidFill>
                </a:rPr>
                <a:t>PN</a:t>
              </a:r>
              <a:r>
                <a:rPr lang="zh-CN" altLang="en-US" b="1">
                  <a:solidFill>
                    <a:srgbClr val="FF0000"/>
                  </a:solidFill>
                </a:rPr>
                <a:t>结的单向导电性？</a:t>
              </a:r>
            </a:p>
            <a:p>
              <a:pPr>
                <a:spcBef>
                  <a:spcPct val="50000"/>
                </a:spcBef>
              </a:pPr>
              <a:r>
                <a:rPr lang="zh-CN" altLang="en-US" b="1">
                  <a:solidFill>
                    <a:srgbClr val="FF0000"/>
                  </a:solidFill>
                </a:rPr>
                <a:t>有什么作用？</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dissolve">
                                      <p:cBhvr>
                                        <p:cTn id="7" dur="500"/>
                                        <p:tgtEl>
                                          <p:spTgt spid="256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2" fill="hold" nodeType="clickEffect">
                                  <p:stCondLst>
                                    <p:cond delay="0"/>
                                  </p:stCondLst>
                                  <p:childTnLst>
                                    <p:set>
                                      <p:cBhvr>
                                        <p:cTn id="11" dur="1" fill="hold">
                                          <p:stCondLst>
                                            <p:cond delay="0"/>
                                          </p:stCondLst>
                                        </p:cTn>
                                        <p:tgtEl>
                                          <p:spTgt spid="25810"/>
                                        </p:tgtEl>
                                        <p:attrNameLst>
                                          <p:attrName>style.visibility</p:attrName>
                                        </p:attrNameLst>
                                      </p:cBhvr>
                                      <p:to>
                                        <p:strVal val="visible"/>
                                      </p:to>
                                    </p:set>
                                    <p:animEffect transition="in" filter="slide(fromRight)">
                                      <p:cBhvr>
                                        <p:cTn id="12" dur="500"/>
                                        <p:tgtEl>
                                          <p:spTgt spid="25810"/>
                                        </p:tgtEl>
                                      </p:cBhvr>
                                    </p:animEffect>
                                  </p:childTnLst>
                                  <p:subTnLst>
                                    <p:set>
                                      <p:cBhvr override="childStyle">
                                        <p:cTn dur="1" fill="hold" display="0" masterRel="nextClick" afterEffect="1"/>
                                        <p:tgtEl>
                                          <p:spTgt spid="25810"/>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603"/>
                                        </p:tgtEl>
                                        <p:attrNameLst>
                                          <p:attrName>style.visibility</p:attrName>
                                        </p:attrNameLst>
                                      </p:cBhvr>
                                      <p:to>
                                        <p:strVal val="visible"/>
                                      </p:to>
                                    </p:set>
                                    <p:animEffect transition="in" filter="blinds(horizontal)">
                                      <p:cBhvr>
                                        <p:cTn id="17" dur="500"/>
                                        <p:tgtEl>
                                          <p:spTgt spid="256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5604"/>
                                        </p:tgtEl>
                                        <p:attrNameLst>
                                          <p:attrName>style.visibility</p:attrName>
                                        </p:attrNameLst>
                                      </p:cBhvr>
                                      <p:to>
                                        <p:strVal val="visible"/>
                                      </p:to>
                                    </p:set>
                                    <p:animEffect transition="in" filter="dissolve">
                                      <p:cBhvr>
                                        <p:cTn id="22" dur="500"/>
                                        <p:tgtEl>
                                          <p:spTgt spid="2560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dissolve">
                                      <p:cBhvr>
                                        <p:cTn id="27" dur="500"/>
                                        <p:tgtEl>
                                          <p:spTgt spid="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up)">
                                      <p:cBhvr>
                                        <p:cTn id="32" dur="500"/>
                                        <p:tgtEl>
                                          <p:spTgt spid="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0-#ppt_w/2"/>
                                          </p:val>
                                        </p:tav>
                                        <p:tav tm="100000">
                                          <p:val>
                                            <p:strVal val="#ppt_x"/>
                                          </p:val>
                                        </p:tav>
                                      </p:tavLst>
                                    </p:anim>
                                    <p:anim calcmode="lin" valueType="num">
                                      <p:cBhvr additive="base">
                                        <p:cTn id="3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childTnLst>
                          </p:cTn>
                        </p:par>
                        <p:par>
                          <p:cTn id="44" fill="hold" nodeType="afterGroup">
                            <p:stCondLst>
                              <p:cond delay="500"/>
                            </p:stCondLst>
                            <p:childTnLst>
                              <p:par>
                                <p:cTn id="45" presetID="9" presetClass="entr" presetSubtype="0" fill="hold" nodeType="afterEffect">
                                  <p:stCondLst>
                                    <p:cond delay="1000"/>
                                  </p:stCondLst>
                                  <p:childTnLst>
                                    <p:set>
                                      <p:cBhvr>
                                        <p:cTn id="46" dur="1" fill="hold">
                                          <p:stCondLst>
                                            <p:cond delay="0"/>
                                          </p:stCondLst>
                                        </p:cTn>
                                        <p:tgtEl>
                                          <p:spTgt spid="16"/>
                                        </p:tgtEl>
                                        <p:attrNameLst>
                                          <p:attrName>style.visibility</p:attrName>
                                        </p:attrNameLst>
                                      </p:cBhvr>
                                      <p:to>
                                        <p:strVal val="visible"/>
                                      </p:to>
                                    </p:set>
                                    <p:animEffect transition="in" filter="dissolve">
                                      <p:cBhvr>
                                        <p:cTn id="47" dur="500"/>
                                        <p:tgtEl>
                                          <p:spTgt spid="1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dissolve">
                                      <p:cBhvr>
                                        <p:cTn id="52" dur="500"/>
                                        <p:tgtEl>
                                          <p:spTgt spid="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2"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right)">
                                      <p:cBhvr>
                                        <p:cTn id="57" dur="500"/>
                                        <p:tgtEl>
                                          <p:spTgt spid="9"/>
                                        </p:tgtEl>
                                      </p:cBhvr>
                                    </p:animEffect>
                                  </p:childTnLst>
                                </p:cTn>
                              </p:par>
                            </p:childTnLst>
                          </p:cTn>
                        </p:par>
                        <p:par>
                          <p:cTn id="58" fill="hold" nodeType="afterGroup">
                            <p:stCondLst>
                              <p:cond delay="500"/>
                            </p:stCondLst>
                            <p:childTnLst>
                              <p:par>
                                <p:cTn id="59" presetID="9" presetClass="entr" presetSubtype="0" fill="hold" nodeType="afterEffect">
                                  <p:stCondLst>
                                    <p:cond delay="1000"/>
                                  </p:stCondLst>
                                  <p:childTnLst>
                                    <p:set>
                                      <p:cBhvr>
                                        <p:cTn id="60" dur="1" fill="hold">
                                          <p:stCondLst>
                                            <p:cond delay="0"/>
                                          </p:stCondLst>
                                        </p:cTn>
                                        <p:tgtEl>
                                          <p:spTgt spid="12"/>
                                        </p:tgtEl>
                                        <p:attrNameLst>
                                          <p:attrName>style.visibility</p:attrName>
                                        </p:attrNameLst>
                                      </p:cBhvr>
                                      <p:to>
                                        <p:strVal val="visible"/>
                                      </p:to>
                                    </p:set>
                                    <p:animEffect transition="in" filter="dissolve">
                                      <p:cBhvr>
                                        <p:cTn id="61" dur="500"/>
                                        <p:tgtEl>
                                          <p:spTgt spid="12"/>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wipe(left)">
                                      <p:cBhvr>
                                        <p:cTn id="66" dur="500"/>
                                        <p:tgtEl>
                                          <p:spTgt spid="5"/>
                                        </p:tgtEl>
                                      </p:cBhvr>
                                    </p:animEffect>
                                  </p:childTnLst>
                                </p:cTn>
                              </p:par>
                            </p:childTnLst>
                          </p:cTn>
                        </p:par>
                        <p:par>
                          <p:cTn id="67" fill="hold" nodeType="afterGroup">
                            <p:stCondLst>
                              <p:cond delay="500"/>
                            </p:stCondLst>
                            <p:childTnLst>
                              <p:par>
                                <p:cTn id="68" presetID="9" presetClass="entr" presetSubtype="0" fill="hold" nodeType="afterEffect">
                                  <p:stCondLst>
                                    <p:cond delay="0"/>
                                  </p:stCondLst>
                                  <p:childTnLst>
                                    <p:set>
                                      <p:cBhvr>
                                        <p:cTn id="69" dur="1" fill="hold">
                                          <p:stCondLst>
                                            <p:cond delay="0"/>
                                          </p:stCondLst>
                                        </p:cTn>
                                        <p:tgtEl>
                                          <p:spTgt spid="2"/>
                                        </p:tgtEl>
                                        <p:attrNameLst>
                                          <p:attrName>style.visibility</p:attrName>
                                        </p:attrNameLst>
                                      </p:cBhvr>
                                      <p:to>
                                        <p:strVal val="visible"/>
                                      </p:to>
                                    </p:set>
                                    <p:animEffect transition="in" filter="dissolve">
                                      <p:cBhvr>
                                        <p:cTn id="70" dur="500"/>
                                        <p:tgtEl>
                                          <p:spTgt spid="2"/>
                                        </p:tgtEl>
                                      </p:cBhvr>
                                    </p:animEffect>
                                  </p:childTnLst>
                                </p:cTn>
                              </p:par>
                            </p:childTnLst>
                          </p:cTn>
                        </p:par>
                        <p:par>
                          <p:cTn id="71" fill="hold" nodeType="afterGroup">
                            <p:stCondLst>
                              <p:cond delay="1000"/>
                            </p:stCondLst>
                            <p:childTnLst>
                              <p:par>
                                <p:cTn id="72" presetID="9" presetClass="entr" presetSubtype="0" fill="hold" nodeType="after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dissolve">
                                      <p:cBhvr>
                                        <p:cTn id="74" dur="500"/>
                                        <p:tgtEl>
                                          <p:spTgt spid="13"/>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1" fill="hold" nodeType="click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wipe(up)">
                                      <p:cBhvr>
                                        <p:cTn id="79" dur="500"/>
                                        <p:tgtEl>
                                          <p:spTgt spid="11"/>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2" presetClass="entr" presetSubtype="2" fill="hold" nodeType="click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slide(fromRight)">
                                      <p:cBhvr>
                                        <p:cTn id="84" dur="500"/>
                                        <p:tgtEl>
                                          <p:spTgt spid="17"/>
                                        </p:tgtEl>
                                      </p:cBhvr>
                                    </p:animEffect>
                                  </p:childTnLst>
                                </p:cTn>
                              </p:par>
                            </p:childTnLst>
                          </p:cTn>
                        </p:par>
                        <p:par>
                          <p:cTn id="85" fill="hold" nodeType="afterGroup">
                            <p:stCondLst>
                              <p:cond delay="500"/>
                            </p:stCondLst>
                            <p:childTnLst>
                              <p:par>
                                <p:cTn id="86" presetID="22" presetClass="entr" presetSubtype="8" fill="hold" grpId="0" nodeType="afterEffect">
                                  <p:stCondLst>
                                    <p:cond delay="0"/>
                                  </p:stCondLst>
                                  <p:childTnLst>
                                    <p:set>
                                      <p:cBhvr>
                                        <p:cTn id="87" dur="1" fill="hold">
                                          <p:stCondLst>
                                            <p:cond delay="0"/>
                                          </p:stCondLst>
                                        </p:cTn>
                                        <p:tgtEl>
                                          <p:spTgt spid="25667"/>
                                        </p:tgtEl>
                                        <p:attrNameLst>
                                          <p:attrName>style.visibility</p:attrName>
                                        </p:attrNameLst>
                                      </p:cBhvr>
                                      <p:to>
                                        <p:strVal val="visible"/>
                                      </p:to>
                                    </p:set>
                                    <p:animEffect transition="in" filter="wipe(left)">
                                      <p:cBhvr>
                                        <p:cTn id="88" dur="500"/>
                                        <p:tgtEl>
                                          <p:spTgt spid="25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25603" grpId="0"/>
      <p:bldP spid="25604" grpId="0"/>
      <p:bldP spid="25667" grpId="0"/>
    </p:bldLst>
  </p:timing>
</p:sld>
</file>

<file path=ppt/slides/slide2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6626" name="Text Box 2">
            <a:extLst>
              <a:ext uri="{FF2B5EF4-FFF2-40B4-BE49-F238E27FC236}">
                <a16:creationId xmlns:a16="http://schemas.microsoft.com/office/drawing/2014/main" id="{31EC6128-9944-46F5-A1EA-4A057B9AECBF}"/>
              </a:ext>
            </a:extLst>
          </p:cNvPr>
          <p:cNvSpPr txBox="1">
            <a:spLocks noChangeArrowheads="1"/>
          </p:cNvSpPr>
          <p:nvPr/>
        </p:nvSpPr>
        <p:spPr bwMode="auto">
          <a:xfrm>
            <a:off x="381000" y="958850"/>
            <a:ext cx="85344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2600" b="1"/>
              <a:t>　　在 </a:t>
            </a:r>
            <a:r>
              <a:rPr lang="en-US" altLang="zh-CN" sz="2600" b="1"/>
              <a:t>PN </a:t>
            </a:r>
            <a:r>
              <a:rPr lang="zh-CN" altLang="en-US" sz="2600" b="1"/>
              <a:t>结加上一个很小的正向电压，即可得到较大的正向电流，为防止电流过大，可接入电阻 </a:t>
            </a:r>
            <a:r>
              <a:rPr lang="en-US" altLang="zh-CN" sz="2600" b="1" i="1"/>
              <a:t>R</a:t>
            </a:r>
            <a:r>
              <a:rPr lang="zh-CN" altLang="en-US" sz="2600" b="1"/>
              <a:t>。</a:t>
            </a:r>
          </a:p>
        </p:txBody>
      </p:sp>
      <p:sp>
        <p:nvSpPr>
          <p:cNvPr id="26627" name="Text Box 3">
            <a:extLst>
              <a:ext uri="{FF2B5EF4-FFF2-40B4-BE49-F238E27FC236}">
                <a16:creationId xmlns:a16="http://schemas.microsoft.com/office/drawing/2014/main" id="{521F7F1F-56D2-4E2A-A336-84841F3E2C43}"/>
              </a:ext>
            </a:extLst>
          </p:cNvPr>
          <p:cNvSpPr txBox="1">
            <a:spLocks noChangeArrowheads="1"/>
          </p:cNvSpPr>
          <p:nvPr/>
        </p:nvSpPr>
        <p:spPr bwMode="auto">
          <a:xfrm>
            <a:off x="1066800" y="2178050"/>
            <a:ext cx="6781800" cy="488950"/>
          </a:xfrm>
          <a:prstGeom prst="rect">
            <a:avLst/>
          </a:prstGeom>
          <a:noFill/>
          <a:ln w="9525">
            <a:noFill/>
            <a:miter lim="800000"/>
          </a:ln>
          <a:effectLst/>
        </p:spPr>
        <p:txBody>
          <a:bodyPr>
            <a:spAutoFit/>
          </a:bodyPr>
          <a:lstStyle/>
          <a:p>
            <a:pPr>
              <a:spcBef>
                <a:spcPct val="50000"/>
              </a:spcBef>
              <a:defRPr/>
            </a:pPr>
            <a:r>
              <a:rPr lang="zh-CN" altLang="en-US" sz="2600" b="1">
                <a:solidFill>
                  <a:srgbClr val="9900CC"/>
                </a:solidFill>
              </a:rPr>
              <a:t>2. </a:t>
            </a:r>
            <a:r>
              <a:rPr lang="en-US" sz="2600" b="1">
                <a:solidFill>
                  <a:srgbClr val="9900CC"/>
                </a:solidFill>
                <a:effectLst>
                  <a:outerShdw blurRad="38100" dist="38100" dir="2700000" algn="tl">
                    <a:srgbClr val="C0C0C0"/>
                  </a:outerShdw>
                </a:effectLst>
              </a:rPr>
              <a:t>PN </a:t>
            </a:r>
            <a:r>
              <a:rPr lang="zh-CN" altLang="en-US" sz="2600" b="1">
                <a:solidFill>
                  <a:srgbClr val="9900CC"/>
                </a:solidFill>
                <a:effectLst>
                  <a:outerShdw blurRad="38100" dist="38100" dir="2700000" algn="tl">
                    <a:srgbClr val="C0C0C0"/>
                  </a:outerShdw>
                </a:effectLst>
              </a:rPr>
              <a:t>结</a:t>
            </a:r>
            <a:r>
              <a:rPr lang="zh-CN" altLang="en-US" sz="2600" b="1">
                <a:solidFill>
                  <a:srgbClr val="9900CC"/>
                </a:solidFill>
              </a:rPr>
              <a:t>外加反向电压时处于截止状态</a:t>
            </a:r>
            <a:r>
              <a:rPr lang="zh-CN" altLang="en-US" sz="2600" b="1">
                <a:solidFill>
                  <a:srgbClr val="9900CC"/>
                </a:solidFill>
                <a:latin typeface="宋体" panose="02010600030101010101" pitchFamily="2" charset="-122"/>
              </a:rPr>
              <a:t>(</a:t>
            </a:r>
            <a:r>
              <a:rPr lang="zh-CN" altLang="en-US" sz="2600" b="1">
                <a:solidFill>
                  <a:srgbClr val="9900CC"/>
                </a:solidFill>
              </a:rPr>
              <a:t>反偏</a:t>
            </a:r>
            <a:r>
              <a:rPr lang="zh-CN" altLang="en-US" sz="2600" b="1">
                <a:solidFill>
                  <a:srgbClr val="9900CC"/>
                </a:solidFill>
                <a:latin typeface="宋体" panose="02010600030101010101" pitchFamily="2" charset="-122"/>
              </a:rPr>
              <a:t>)</a:t>
            </a:r>
          </a:p>
        </p:txBody>
      </p:sp>
      <p:sp>
        <p:nvSpPr>
          <p:cNvPr id="26628" name="Text Box 4">
            <a:extLst>
              <a:ext uri="{FF2B5EF4-FFF2-40B4-BE49-F238E27FC236}">
                <a16:creationId xmlns:a16="http://schemas.microsoft.com/office/drawing/2014/main" id="{701C0726-D71B-47C7-AC71-F0B234E31F05}"/>
              </a:ext>
            </a:extLst>
          </p:cNvPr>
          <p:cNvSpPr txBox="1">
            <a:spLocks noChangeArrowheads="1"/>
          </p:cNvSpPr>
          <p:nvPr/>
        </p:nvSpPr>
        <p:spPr bwMode="auto">
          <a:xfrm>
            <a:off x="304800" y="2689225"/>
            <a:ext cx="85344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sz="2600" b="1"/>
              <a:t>　　反向接法时，外电场与内电场的方向一致，增强了内电场的作用；</a:t>
            </a:r>
          </a:p>
        </p:txBody>
      </p:sp>
      <p:sp>
        <p:nvSpPr>
          <p:cNvPr id="26629" name="Text Box 5">
            <a:extLst>
              <a:ext uri="{FF2B5EF4-FFF2-40B4-BE49-F238E27FC236}">
                <a16:creationId xmlns:a16="http://schemas.microsoft.com/office/drawing/2014/main" id="{82D9876F-CD7A-45C8-B604-F693672D6DA2}"/>
              </a:ext>
            </a:extLst>
          </p:cNvPr>
          <p:cNvSpPr txBox="1">
            <a:spLocks noChangeArrowheads="1"/>
          </p:cNvSpPr>
          <p:nvPr/>
        </p:nvSpPr>
        <p:spPr bwMode="auto">
          <a:xfrm>
            <a:off x="990600" y="3854450"/>
            <a:ext cx="6477000" cy="488950"/>
          </a:xfrm>
          <a:prstGeom prst="rect">
            <a:avLst/>
          </a:prstGeom>
          <a:noFill/>
          <a:ln w="9525">
            <a:noFill/>
            <a:miter lim="800000"/>
          </a:ln>
          <a:effectLst/>
        </p:spPr>
        <p:txBody>
          <a:bodyPr>
            <a:spAutoFit/>
          </a:bodyPr>
          <a:lstStyle/>
          <a:p>
            <a:pPr>
              <a:spcBef>
                <a:spcPct val="50000"/>
              </a:spcBef>
              <a:defRPr/>
            </a:pPr>
            <a:r>
              <a:rPr lang="zh-CN" altLang="en-US" sz="2600" b="1"/>
              <a:t>外电场使空间电荷区变宽；</a:t>
            </a:r>
            <a:endParaRPr lang="zh-CN" altLang="en-US" sz="2600" b="1">
              <a:solidFill>
                <a:srgbClr val="9900FF"/>
              </a:solidFill>
              <a:effectLst>
                <a:outerShdw blurRad="38100" dist="38100" dir="2700000" algn="tl">
                  <a:srgbClr val="C0C0C0"/>
                </a:outerShdw>
              </a:effectLst>
            </a:endParaRPr>
          </a:p>
        </p:txBody>
      </p:sp>
      <p:sp>
        <p:nvSpPr>
          <p:cNvPr id="26630" name="Text Box 6">
            <a:extLst>
              <a:ext uri="{FF2B5EF4-FFF2-40B4-BE49-F238E27FC236}">
                <a16:creationId xmlns:a16="http://schemas.microsoft.com/office/drawing/2014/main" id="{9362861F-53CF-4887-BF4C-642ECD1CAC9B}"/>
              </a:ext>
            </a:extLst>
          </p:cNvPr>
          <p:cNvSpPr txBox="1">
            <a:spLocks noChangeArrowheads="1"/>
          </p:cNvSpPr>
          <p:nvPr/>
        </p:nvSpPr>
        <p:spPr bwMode="auto">
          <a:xfrm>
            <a:off x="304800" y="4441825"/>
            <a:ext cx="85344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sz="2600" b="1"/>
              <a:t>　　不利于扩散运动，有利于漂移运动，漂移电流大于扩散电流，电路中产生反向电流 </a:t>
            </a:r>
            <a:r>
              <a:rPr lang="en-US" altLang="zh-CN" sz="2600" b="1" i="1"/>
              <a:t>I</a:t>
            </a:r>
            <a:r>
              <a:rPr lang="en-US" altLang="zh-CN" sz="2600" b="1"/>
              <a:t> </a:t>
            </a:r>
            <a:r>
              <a:rPr lang="zh-CN" altLang="en-US" sz="2600" b="1"/>
              <a:t>；</a:t>
            </a:r>
          </a:p>
        </p:txBody>
      </p:sp>
      <p:sp>
        <p:nvSpPr>
          <p:cNvPr id="26631" name="Text Box 7">
            <a:extLst>
              <a:ext uri="{FF2B5EF4-FFF2-40B4-BE49-F238E27FC236}">
                <a16:creationId xmlns:a16="http://schemas.microsoft.com/office/drawing/2014/main" id="{77E2B630-D835-457D-84CD-857F1190795E}"/>
              </a:ext>
            </a:extLst>
          </p:cNvPr>
          <p:cNvSpPr txBox="1">
            <a:spLocks noChangeArrowheads="1"/>
          </p:cNvSpPr>
          <p:nvPr/>
        </p:nvSpPr>
        <p:spPr bwMode="auto">
          <a:xfrm>
            <a:off x="990600" y="5530850"/>
            <a:ext cx="7467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2600" b="1"/>
              <a:t>由于少数载流子浓度很低，反向电流数值非常小。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dissolve">
                                      <p:cBhvr>
                                        <p:cTn id="7" dur="500"/>
                                        <p:tgtEl>
                                          <p:spTgt spid="266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627"/>
                                        </p:tgtEl>
                                        <p:attrNameLst>
                                          <p:attrName>style.visibility</p:attrName>
                                        </p:attrNameLst>
                                      </p:cBhvr>
                                      <p:to>
                                        <p:strVal val="visible"/>
                                      </p:to>
                                    </p:set>
                                    <p:animEffect transition="in" filter="dissolve">
                                      <p:cBhvr>
                                        <p:cTn id="12" dur="500"/>
                                        <p:tgtEl>
                                          <p:spTgt spid="266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628"/>
                                        </p:tgtEl>
                                        <p:attrNameLst>
                                          <p:attrName>style.visibility</p:attrName>
                                        </p:attrNameLst>
                                      </p:cBhvr>
                                      <p:to>
                                        <p:strVal val="visible"/>
                                      </p:to>
                                    </p:set>
                                    <p:animEffect transition="in" filter="blinds(horizontal)">
                                      <p:cBhvr>
                                        <p:cTn id="17" dur="500"/>
                                        <p:tgtEl>
                                          <p:spTgt spid="266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629"/>
                                        </p:tgtEl>
                                        <p:attrNameLst>
                                          <p:attrName>style.visibility</p:attrName>
                                        </p:attrNameLst>
                                      </p:cBhvr>
                                      <p:to>
                                        <p:strVal val="visible"/>
                                      </p:to>
                                    </p:set>
                                    <p:animEffect transition="in" filter="blinds(horizontal)">
                                      <p:cBhvr>
                                        <p:cTn id="22" dur="500"/>
                                        <p:tgtEl>
                                          <p:spTgt spid="2662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6630"/>
                                        </p:tgtEl>
                                        <p:attrNameLst>
                                          <p:attrName>style.visibility</p:attrName>
                                        </p:attrNameLst>
                                      </p:cBhvr>
                                      <p:to>
                                        <p:strVal val="visible"/>
                                      </p:to>
                                    </p:set>
                                    <p:animEffect transition="in" filter="blinds(horizontal)">
                                      <p:cBhvr>
                                        <p:cTn id="27" dur="500"/>
                                        <p:tgtEl>
                                          <p:spTgt spid="2663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6631"/>
                                        </p:tgtEl>
                                        <p:attrNameLst>
                                          <p:attrName>style.visibility</p:attrName>
                                        </p:attrNameLst>
                                      </p:cBhvr>
                                      <p:to>
                                        <p:strVal val="visible"/>
                                      </p:to>
                                    </p:set>
                                    <p:animEffect transition="in" filter="blinds(horizontal)">
                                      <p:cBhvr>
                                        <p:cTn id="32" dur="500"/>
                                        <p:tgtEl>
                                          <p:spTgt spid="26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P spid="26627" grpId="0"/>
      <p:bldP spid="26628" grpId="0"/>
      <p:bldP spid="26629" grpId="0"/>
      <p:bldP spid="26630" grpId="0"/>
      <p:bldP spid="26631" grpId="0"/>
    </p:bldLst>
  </p:timing>
</p:sld>
</file>

<file path=ppt/slides/slide2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97E8504B-3366-4038-B29A-C7E98E871A0A}"/>
              </a:ext>
            </a:extLst>
          </p:cNvPr>
          <p:cNvGrpSpPr>
            <a:grpSpLocks/>
          </p:cNvGrpSpPr>
          <p:nvPr/>
        </p:nvGrpSpPr>
        <p:grpSpPr bwMode="auto">
          <a:xfrm>
            <a:off x="2514600" y="762000"/>
            <a:ext cx="4114800" cy="2606675"/>
            <a:chOff x="0" y="0"/>
            <a:chExt cx="2592" cy="1642"/>
          </a:xfrm>
        </p:grpSpPr>
        <p:sp>
          <p:nvSpPr>
            <p:cNvPr id="27651" name="Line 3">
              <a:extLst>
                <a:ext uri="{FF2B5EF4-FFF2-40B4-BE49-F238E27FC236}">
                  <a16:creationId xmlns:a16="http://schemas.microsoft.com/office/drawing/2014/main" id="{1A044FE6-5280-408F-9B4B-418EADE73210}"/>
                </a:ext>
              </a:extLst>
            </p:cNvPr>
            <p:cNvSpPr>
              <a:spLocks noChangeShapeType="1"/>
            </p:cNvSpPr>
            <p:nvPr/>
          </p:nvSpPr>
          <p:spPr bwMode="auto">
            <a:xfrm>
              <a:off x="0" y="48"/>
              <a:ext cx="0" cy="1594"/>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2" name="Line 4">
              <a:extLst>
                <a:ext uri="{FF2B5EF4-FFF2-40B4-BE49-F238E27FC236}">
                  <a16:creationId xmlns:a16="http://schemas.microsoft.com/office/drawing/2014/main" id="{0C86F46E-5D7E-48E5-9F28-87E4EB20E1BF}"/>
                </a:ext>
              </a:extLst>
            </p:cNvPr>
            <p:cNvSpPr>
              <a:spLocks noChangeShapeType="1"/>
            </p:cNvSpPr>
            <p:nvPr/>
          </p:nvSpPr>
          <p:spPr bwMode="auto">
            <a:xfrm>
              <a:off x="2592" y="48"/>
              <a:ext cx="0" cy="1594"/>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3" name="Text Box 5">
              <a:extLst>
                <a:ext uri="{FF2B5EF4-FFF2-40B4-BE49-F238E27FC236}">
                  <a16:creationId xmlns:a16="http://schemas.microsoft.com/office/drawing/2014/main" id="{570DD5A7-6F46-48C0-8E51-E3CBCF04A554}"/>
                </a:ext>
              </a:extLst>
            </p:cNvPr>
            <p:cNvSpPr txBox="1">
              <a:spLocks noChangeArrowheads="1"/>
            </p:cNvSpPr>
            <p:nvPr/>
          </p:nvSpPr>
          <p:spPr bwMode="auto">
            <a:xfrm>
              <a:off x="768" y="0"/>
              <a:ext cx="12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rgbClr val="FF0000"/>
                  </a:solidFill>
                </a:rPr>
                <a:t>　耗尽层</a:t>
              </a:r>
            </a:p>
          </p:txBody>
        </p:sp>
        <p:sp>
          <p:nvSpPr>
            <p:cNvPr id="27654" name="Line 6">
              <a:extLst>
                <a:ext uri="{FF2B5EF4-FFF2-40B4-BE49-F238E27FC236}">
                  <a16:creationId xmlns:a16="http://schemas.microsoft.com/office/drawing/2014/main" id="{CE6BB0CF-E42B-45A6-BEBF-40DCEAD8CE9D}"/>
                </a:ext>
              </a:extLst>
            </p:cNvPr>
            <p:cNvSpPr>
              <a:spLocks noChangeShapeType="1"/>
            </p:cNvSpPr>
            <p:nvPr/>
          </p:nvSpPr>
          <p:spPr bwMode="auto">
            <a:xfrm>
              <a:off x="1776" y="192"/>
              <a:ext cx="816" cy="0"/>
            </a:xfrm>
            <a:prstGeom prst="line">
              <a:avLst/>
            </a:prstGeom>
            <a:noFill/>
            <a:ln w="28575">
              <a:solidFill>
                <a:srgbClr val="FF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7655" name="Line 7">
              <a:extLst>
                <a:ext uri="{FF2B5EF4-FFF2-40B4-BE49-F238E27FC236}">
                  <a16:creationId xmlns:a16="http://schemas.microsoft.com/office/drawing/2014/main" id="{DED8C541-54BB-4DF3-B079-53C7CC61081E}"/>
                </a:ext>
              </a:extLst>
            </p:cNvPr>
            <p:cNvSpPr>
              <a:spLocks noChangeShapeType="1"/>
            </p:cNvSpPr>
            <p:nvPr/>
          </p:nvSpPr>
          <p:spPr bwMode="auto">
            <a:xfrm rot="10800000">
              <a:off x="0" y="192"/>
              <a:ext cx="816" cy="1"/>
            </a:xfrm>
            <a:prstGeom prst="line">
              <a:avLst/>
            </a:prstGeom>
            <a:noFill/>
            <a:ln w="28575">
              <a:solidFill>
                <a:srgbClr val="FF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
        <p:nvSpPr>
          <p:cNvPr id="27656" name="Text Box 8">
            <a:extLst>
              <a:ext uri="{FF2B5EF4-FFF2-40B4-BE49-F238E27FC236}">
                <a16:creationId xmlns:a16="http://schemas.microsoft.com/office/drawing/2014/main" id="{133A356F-6C4C-4783-AF00-EDAF2F5EADE8}"/>
              </a:ext>
            </a:extLst>
          </p:cNvPr>
          <p:cNvSpPr txBox="1">
            <a:spLocks noChangeArrowheads="1"/>
          </p:cNvSpPr>
          <p:nvPr/>
        </p:nvSpPr>
        <p:spPr bwMode="auto">
          <a:xfrm>
            <a:off x="2286000" y="5105400"/>
            <a:ext cx="495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b="1">
                <a:solidFill>
                  <a:srgbClr val="FF00FF"/>
                </a:solidFill>
                <a:ea typeface="黑体" panose="02010609060101010101" pitchFamily="49" charset="-122"/>
              </a:rPr>
              <a:t>图 1.1.7　</a:t>
            </a:r>
            <a:r>
              <a:rPr lang="en-US" altLang="zh-CN" b="1">
                <a:solidFill>
                  <a:srgbClr val="FF00FF"/>
                </a:solidFill>
                <a:ea typeface="黑体" panose="02010609060101010101" pitchFamily="49" charset="-122"/>
              </a:rPr>
              <a:t>PN </a:t>
            </a:r>
            <a:r>
              <a:rPr lang="zh-CN" altLang="en-US" b="1">
                <a:solidFill>
                  <a:srgbClr val="FF00FF"/>
                </a:solidFill>
                <a:ea typeface="黑体" panose="02010609060101010101" pitchFamily="49" charset="-122"/>
              </a:rPr>
              <a:t>结加反相电压时截止 </a:t>
            </a:r>
          </a:p>
        </p:txBody>
      </p:sp>
      <p:sp>
        <p:nvSpPr>
          <p:cNvPr id="27657" name="Text Box 9">
            <a:extLst>
              <a:ext uri="{FF2B5EF4-FFF2-40B4-BE49-F238E27FC236}">
                <a16:creationId xmlns:a16="http://schemas.microsoft.com/office/drawing/2014/main" id="{47EE707C-E314-4318-B522-69C1F8810F2A}"/>
              </a:ext>
            </a:extLst>
          </p:cNvPr>
          <p:cNvSpPr txBox="1">
            <a:spLocks noChangeArrowheads="1"/>
          </p:cNvSpPr>
          <p:nvPr/>
        </p:nvSpPr>
        <p:spPr bwMode="auto">
          <a:xfrm>
            <a:off x="533400" y="5486400"/>
            <a:ext cx="8382000" cy="9652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10000"/>
              </a:lnSpc>
            </a:pPr>
            <a:r>
              <a:rPr lang="zh-CN" altLang="en-US" sz="2600" b="1">
                <a:solidFill>
                  <a:srgbClr val="0000FF"/>
                </a:solidFill>
              </a:rPr>
              <a:t>　　反向电流又称</a:t>
            </a:r>
            <a:r>
              <a:rPr lang="zh-CN" altLang="en-US" sz="2600" b="1">
                <a:solidFill>
                  <a:srgbClr val="FF0000"/>
                </a:solidFill>
              </a:rPr>
              <a:t>反向饱和电流</a:t>
            </a:r>
            <a:r>
              <a:rPr lang="zh-CN" altLang="en-US" sz="2600" b="1"/>
              <a:t>。</a:t>
            </a:r>
            <a:r>
              <a:rPr lang="zh-CN" altLang="en-US" sz="2600" b="1">
                <a:solidFill>
                  <a:srgbClr val="0000FF"/>
                </a:solidFill>
              </a:rPr>
              <a:t>对温度十分敏感</a:t>
            </a:r>
            <a:r>
              <a:rPr lang="zh-CN" altLang="en-US" sz="2600" b="1"/>
              <a:t>，</a:t>
            </a:r>
          </a:p>
          <a:p>
            <a:pPr algn="just">
              <a:lnSpc>
                <a:spcPct val="110000"/>
              </a:lnSpc>
            </a:pPr>
            <a:r>
              <a:rPr lang="zh-CN" altLang="en-US" sz="2600" b="1"/>
              <a:t>　　</a:t>
            </a:r>
            <a:r>
              <a:rPr lang="zh-CN" altLang="en-US" sz="2600" b="1">
                <a:solidFill>
                  <a:srgbClr val="0000FF"/>
                </a:solidFill>
              </a:rPr>
              <a:t>随着温度升高， </a:t>
            </a:r>
            <a:r>
              <a:rPr lang="en-US" altLang="zh-CN" sz="2600" b="1" i="1">
                <a:solidFill>
                  <a:srgbClr val="0000FF"/>
                </a:solidFill>
              </a:rPr>
              <a:t>I</a:t>
            </a:r>
            <a:r>
              <a:rPr lang="en-US" altLang="zh-CN" sz="2600" b="1" baseline="-25000">
                <a:solidFill>
                  <a:srgbClr val="0000FF"/>
                </a:solidFill>
              </a:rPr>
              <a:t>S </a:t>
            </a:r>
            <a:r>
              <a:rPr lang="zh-CN" altLang="en-US" sz="2600" b="1">
                <a:solidFill>
                  <a:srgbClr val="0000FF"/>
                </a:solidFill>
              </a:rPr>
              <a:t>将急剧增大</a:t>
            </a:r>
            <a:r>
              <a:rPr lang="zh-CN" altLang="en-US" sz="2600" b="1"/>
              <a:t>。</a:t>
            </a:r>
          </a:p>
        </p:txBody>
      </p:sp>
      <p:grpSp>
        <p:nvGrpSpPr>
          <p:cNvPr id="3" name="Group 10">
            <a:extLst>
              <a:ext uri="{FF2B5EF4-FFF2-40B4-BE49-F238E27FC236}">
                <a16:creationId xmlns:a16="http://schemas.microsoft.com/office/drawing/2014/main" id="{1F61C592-743D-47D7-8CB5-6942F9B686BF}"/>
              </a:ext>
            </a:extLst>
          </p:cNvPr>
          <p:cNvGrpSpPr>
            <a:grpSpLocks/>
          </p:cNvGrpSpPr>
          <p:nvPr/>
        </p:nvGrpSpPr>
        <p:grpSpPr bwMode="auto">
          <a:xfrm>
            <a:off x="1066800" y="804863"/>
            <a:ext cx="7677150" cy="4313237"/>
            <a:chOff x="0" y="0"/>
            <a:chExt cx="4836" cy="2717"/>
          </a:xfrm>
        </p:grpSpPr>
        <p:grpSp>
          <p:nvGrpSpPr>
            <p:cNvPr id="27659" name="Group 11">
              <a:extLst>
                <a:ext uri="{FF2B5EF4-FFF2-40B4-BE49-F238E27FC236}">
                  <a16:creationId xmlns:a16="http://schemas.microsoft.com/office/drawing/2014/main" id="{B06536A9-0021-4DBE-920C-28FF8BA84416}"/>
                </a:ext>
              </a:extLst>
            </p:cNvPr>
            <p:cNvGrpSpPr>
              <a:grpSpLocks/>
            </p:cNvGrpSpPr>
            <p:nvPr/>
          </p:nvGrpSpPr>
          <p:grpSpPr bwMode="auto">
            <a:xfrm>
              <a:off x="0" y="0"/>
              <a:ext cx="4836" cy="2717"/>
              <a:chOff x="0" y="0"/>
              <a:chExt cx="4836" cy="2717"/>
            </a:xfrm>
          </p:grpSpPr>
          <p:grpSp>
            <p:nvGrpSpPr>
              <p:cNvPr id="27660" name="Group 12">
                <a:extLst>
                  <a:ext uri="{FF2B5EF4-FFF2-40B4-BE49-F238E27FC236}">
                    <a16:creationId xmlns:a16="http://schemas.microsoft.com/office/drawing/2014/main" id="{DE542E3F-1D70-4545-8FDD-787546205128}"/>
                  </a:ext>
                </a:extLst>
              </p:cNvPr>
              <p:cNvGrpSpPr>
                <a:grpSpLocks/>
              </p:cNvGrpSpPr>
              <p:nvPr/>
            </p:nvGrpSpPr>
            <p:grpSpPr bwMode="auto">
              <a:xfrm>
                <a:off x="576" y="423"/>
                <a:ext cx="288" cy="288"/>
                <a:chOff x="0" y="0"/>
                <a:chExt cx="288" cy="288"/>
              </a:xfrm>
            </p:grpSpPr>
            <p:sp>
              <p:nvSpPr>
                <p:cNvPr id="27661" name="Oval 13">
                  <a:extLst>
                    <a:ext uri="{FF2B5EF4-FFF2-40B4-BE49-F238E27FC236}">
                      <a16:creationId xmlns:a16="http://schemas.microsoft.com/office/drawing/2014/main" id="{397212A2-F311-4F8F-A179-2CEE4569940C}"/>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7662" name="Line 14">
                  <a:extLst>
                    <a:ext uri="{FF2B5EF4-FFF2-40B4-BE49-F238E27FC236}">
                      <a16:creationId xmlns:a16="http://schemas.microsoft.com/office/drawing/2014/main" id="{B6AF629E-CCBB-42E0-90F6-FA8C8311BB4E}"/>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7663" name="Group 15">
                <a:extLst>
                  <a:ext uri="{FF2B5EF4-FFF2-40B4-BE49-F238E27FC236}">
                    <a16:creationId xmlns:a16="http://schemas.microsoft.com/office/drawing/2014/main" id="{1E601568-2A50-4E34-A7C1-87ACEEEE24E1}"/>
                  </a:ext>
                </a:extLst>
              </p:cNvPr>
              <p:cNvGrpSpPr>
                <a:grpSpLocks/>
              </p:cNvGrpSpPr>
              <p:nvPr/>
            </p:nvGrpSpPr>
            <p:grpSpPr bwMode="auto">
              <a:xfrm>
                <a:off x="1008" y="423"/>
                <a:ext cx="288" cy="288"/>
                <a:chOff x="0" y="0"/>
                <a:chExt cx="288" cy="288"/>
              </a:xfrm>
            </p:grpSpPr>
            <p:sp>
              <p:nvSpPr>
                <p:cNvPr id="27664" name="Oval 16">
                  <a:extLst>
                    <a:ext uri="{FF2B5EF4-FFF2-40B4-BE49-F238E27FC236}">
                      <a16:creationId xmlns:a16="http://schemas.microsoft.com/office/drawing/2014/main" id="{1BEE9C41-1CE0-42B4-A161-FD35EE67ADBF}"/>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7665" name="Line 17">
                  <a:extLst>
                    <a:ext uri="{FF2B5EF4-FFF2-40B4-BE49-F238E27FC236}">
                      <a16:creationId xmlns:a16="http://schemas.microsoft.com/office/drawing/2014/main" id="{6A9B514F-4ADF-43DE-98CB-2B323C21D374}"/>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7666" name="Group 18">
                <a:extLst>
                  <a:ext uri="{FF2B5EF4-FFF2-40B4-BE49-F238E27FC236}">
                    <a16:creationId xmlns:a16="http://schemas.microsoft.com/office/drawing/2014/main" id="{07F0EFF9-4EAC-4CE3-8D9B-77ED51B9A472}"/>
                  </a:ext>
                </a:extLst>
              </p:cNvPr>
              <p:cNvGrpSpPr>
                <a:grpSpLocks/>
              </p:cNvGrpSpPr>
              <p:nvPr/>
            </p:nvGrpSpPr>
            <p:grpSpPr bwMode="auto">
              <a:xfrm>
                <a:off x="576" y="807"/>
                <a:ext cx="288" cy="288"/>
                <a:chOff x="0" y="0"/>
                <a:chExt cx="288" cy="288"/>
              </a:xfrm>
            </p:grpSpPr>
            <p:sp>
              <p:nvSpPr>
                <p:cNvPr id="27667" name="Oval 19">
                  <a:extLst>
                    <a:ext uri="{FF2B5EF4-FFF2-40B4-BE49-F238E27FC236}">
                      <a16:creationId xmlns:a16="http://schemas.microsoft.com/office/drawing/2014/main" id="{251A2C58-456D-4FD6-9E8C-DB2BF31DBEB3}"/>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7668" name="Line 20">
                  <a:extLst>
                    <a:ext uri="{FF2B5EF4-FFF2-40B4-BE49-F238E27FC236}">
                      <a16:creationId xmlns:a16="http://schemas.microsoft.com/office/drawing/2014/main" id="{531BF037-F7D6-44D4-ADEB-15A00FB632FC}"/>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7669" name="Group 21">
                <a:extLst>
                  <a:ext uri="{FF2B5EF4-FFF2-40B4-BE49-F238E27FC236}">
                    <a16:creationId xmlns:a16="http://schemas.microsoft.com/office/drawing/2014/main" id="{4512A56F-941F-4339-AE3D-BCE210A107FE}"/>
                  </a:ext>
                </a:extLst>
              </p:cNvPr>
              <p:cNvGrpSpPr>
                <a:grpSpLocks/>
              </p:cNvGrpSpPr>
              <p:nvPr/>
            </p:nvGrpSpPr>
            <p:grpSpPr bwMode="auto">
              <a:xfrm>
                <a:off x="1008" y="807"/>
                <a:ext cx="288" cy="288"/>
                <a:chOff x="0" y="0"/>
                <a:chExt cx="288" cy="288"/>
              </a:xfrm>
            </p:grpSpPr>
            <p:sp>
              <p:nvSpPr>
                <p:cNvPr id="27670" name="Oval 22">
                  <a:extLst>
                    <a:ext uri="{FF2B5EF4-FFF2-40B4-BE49-F238E27FC236}">
                      <a16:creationId xmlns:a16="http://schemas.microsoft.com/office/drawing/2014/main" id="{337034F0-20DA-4016-B14C-8E510B28D97D}"/>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7671" name="Line 23">
                  <a:extLst>
                    <a:ext uri="{FF2B5EF4-FFF2-40B4-BE49-F238E27FC236}">
                      <a16:creationId xmlns:a16="http://schemas.microsoft.com/office/drawing/2014/main" id="{60A8B7A4-3690-4D48-8152-D705F4DC10E7}"/>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672" name="Oval 24">
                <a:extLst>
                  <a:ext uri="{FF2B5EF4-FFF2-40B4-BE49-F238E27FC236}">
                    <a16:creationId xmlns:a16="http://schemas.microsoft.com/office/drawing/2014/main" id="{441D968B-D694-4C3D-A11E-16C6D85A8FBB}"/>
                  </a:ext>
                </a:extLst>
              </p:cNvPr>
              <p:cNvSpPr>
                <a:spLocks noChangeArrowheads="1"/>
              </p:cNvSpPr>
              <p:nvPr/>
            </p:nvSpPr>
            <p:spPr bwMode="auto">
              <a:xfrm>
                <a:off x="816" y="374"/>
                <a:ext cx="96" cy="96"/>
              </a:xfrm>
              <a:prstGeom prst="ellipse">
                <a:avLst/>
              </a:prstGeom>
              <a:solidFill>
                <a:schemeClr val="bg1"/>
              </a:solidFill>
              <a:ln w="28575">
                <a:solidFill>
                  <a:srgbClr val="FF0000"/>
                </a:solidFill>
                <a:round/>
                <a:headEnd/>
                <a:tailEnd/>
              </a:ln>
            </p:spPr>
            <p:txBody>
              <a:bodyPr wrap="none" anchor="ctr"/>
              <a:lstStyle/>
              <a:p>
                <a:endParaRPr lang="zh-CN" altLang="en-US"/>
              </a:p>
            </p:txBody>
          </p:sp>
          <p:sp>
            <p:nvSpPr>
              <p:cNvPr id="27673" name="Oval 25">
                <a:extLst>
                  <a:ext uri="{FF2B5EF4-FFF2-40B4-BE49-F238E27FC236}">
                    <a16:creationId xmlns:a16="http://schemas.microsoft.com/office/drawing/2014/main" id="{6879C476-57CA-4A26-A830-375A19D1B677}"/>
                  </a:ext>
                </a:extLst>
              </p:cNvPr>
              <p:cNvSpPr>
                <a:spLocks noChangeArrowheads="1"/>
              </p:cNvSpPr>
              <p:nvPr/>
            </p:nvSpPr>
            <p:spPr bwMode="auto">
              <a:xfrm>
                <a:off x="528" y="1431"/>
                <a:ext cx="96" cy="96"/>
              </a:xfrm>
              <a:prstGeom prst="ellipse">
                <a:avLst/>
              </a:prstGeom>
              <a:solidFill>
                <a:schemeClr val="bg1"/>
              </a:solidFill>
              <a:ln w="28575">
                <a:solidFill>
                  <a:srgbClr val="FF0000"/>
                </a:solidFill>
                <a:round/>
                <a:headEnd/>
                <a:tailEnd/>
              </a:ln>
            </p:spPr>
            <p:txBody>
              <a:bodyPr wrap="none" anchor="ctr"/>
              <a:lstStyle/>
              <a:p>
                <a:endParaRPr lang="zh-CN" altLang="en-US"/>
              </a:p>
            </p:txBody>
          </p:sp>
          <p:grpSp>
            <p:nvGrpSpPr>
              <p:cNvPr id="27674" name="Group 26">
                <a:extLst>
                  <a:ext uri="{FF2B5EF4-FFF2-40B4-BE49-F238E27FC236}">
                    <a16:creationId xmlns:a16="http://schemas.microsoft.com/office/drawing/2014/main" id="{A0B0CF49-390E-4543-A858-85601310C552}"/>
                  </a:ext>
                </a:extLst>
              </p:cNvPr>
              <p:cNvGrpSpPr>
                <a:grpSpLocks/>
              </p:cNvGrpSpPr>
              <p:nvPr/>
            </p:nvGrpSpPr>
            <p:grpSpPr bwMode="auto">
              <a:xfrm>
                <a:off x="3600" y="423"/>
                <a:ext cx="288" cy="288"/>
                <a:chOff x="0" y="0"/>
                <a:chExt cx="288" cy="288"/>
              </a:xfrm>
            </p:grpSpPr>
            <p:grpSp>
              <p:nvGrpSpPr>
                <p:cNvPr id="27675" name="Group 27">
                  <a:extLst>
                    <a:ext uri="{FF2B5EF4-FFF2-40B4-BE49-F238E27FC236}">
                      <a16:creationId xmlns:a16="http://schemas.microsoft.com/office/drawing/2014/main" id="{FDE33892-8516-4CD1-99BD-110E06A7574B}"/>
                    </a:ext>
                  </a:extLst>
                </p:cNvPr>
                <p:cNvGrpSpPr>
                  <a:grpSpLocks/>
                </p:cNvGrpSpPr>
                <p:nvPr/>
              </p:nvGrpSpPr>
              <p:grpSpPr bwMode="auto">
                <a:xfrm>
                  <a:off x="0" y="0"/>
                  <a:ext cx="288" cy="288"/>
                  <a:chOff x="0" y="0"/>
                  <a:chExt cx="288" cy="288"/>
                </a:xfrm>
              </p:grpSpPr>
              <p:sp>
                <p:nvSpPr>
                  <p:cNvPr id="27676" name="Oval 28">
                    <a:extLst>
                      <a:ext uri="{FF2B5EF4-FFF2-40B4-BE49-F238E27FC236}">
                        <a16:creationId xmlns:a16="http://schemas.microsoft.com/office/drawing/2014/main" id="{6D5E1D18-8E48-423C-8485-0E50C69E4BE8}"/>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7677" name="Line 29">
                    <a:extLst>
                      <a:ext uri="{FF2B5EF4-FFF2-40B4-BE49-F238E27FC236}">
                        <a16:creationId xmlns:a16="http://schemas.microsoft.com/office/drawing/2014/main" id="{64F613B0-937F-41BE-8E0F-7EED32FB7E32}"/>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678" name="Line 30">
                  <a:extLst>
                    <a:ext uri="{FF2B5EF4-FFF2-40B4-BE49-F238E27FC236}">
                      <a16:creationId xmlns:a16="http://schemas.microsoft.com/office/drawing/2014/main" id="{41C9E924-6CD6-4388-A634-C017901987B7}"/>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679" name="Oval 31">
                <a:extLst>
                  <a:ext uri="{FF2B5EF4-FFF2-40B4-BE49-F238E27FC236}">
                    <a16:creationId xmlns:a16="http://schemas.microsoft.com/office/drawing/2014/main" id="{49B295D3-F8F2-4096-B841-329BCCD079E3}"/>
                  </a:ext>
                </a:extLst>
              </p:cNvPr>
              <p:cNvSpPr>
                <a:spLocks noChangeArrowheads="1"/>
              </p:cNvSpPr>
              <p:nvPr/>
            </p:nvSpPr>
            <p:spPr bwMode="auto">
              <a:xfrm>
                <a:off x="2602" y="1220"/>
                <a:ext cx="96" cy="96"/>
              </a:xfrm>
              <a:prstGeom prst="ellipse">
                <a:avLst/>
              </a:prstGeom>
              <a:solidFill>
                <a:schemeClr val="bg1"/>
              </a:solidFill>
              <a:ln w="28575">
                <a:solidFill>
                  <a:srgbClr val="FF6600"/>
                </a:solidFill>
                <a:round/>
                <a:headEnd/>
                <a:tailEnd/>
              </a:ln>
            </p:spPr>
            <p:txBody>
              <a:bodyPr wrap="none" anchor="ctr"/>
              <a:lstStyle/>
              <a:p>
                <a:endParaRPr lang="zh-CN" altLang="en-US"/>
              </a:p>
            </p:txBody>
          </p:sp>
          <p:grpSp>
            <p:nvGrpSpPr>
              <p:cNvPr id="27680" name="Group 32">
                <a:extLst>
                  <a:ext uri="{FF2B5EF4-FFF2-40B4-BE49-F238E27FC236}">
                    <a16:creationId xmlns:a16="http://schemas.microsoft.com/office/drawing/2014/main" id="{F135B0C0-A70F-49DD-A0B5-62E37DE1AD91}"/>
                  </a:ext>
                </a:extLst>
              </p:cNvPr>
              <p:cNvGrpSpPr>
                <a:grpSpLocks/>
              </p:cNvGrpSpPr>
              <p:nvPr/>
            </p:nvGrpSpPr>
            <p:grpSpPr bwMode="auto">
              <a:xfrm>
                <a:off x="2602" y="740"/>
                <a:ext cx="96" cy="576"/>
                <a:chOff x="0" y="0"/>
                <a:chExt cx="96" cy="576"/>
              </a:xfrm>
            </p:grpSpPr>
            <p:sp>
              <p:nvSpPr>
                <p:cNvPr id="27681" name="Oval 33">
                  <a:extLst>
                    <a:ext uri="{FF2B5EF4-FFF2-40B4-BE49-F238E27FC236}">
                      <a16:creationId xmlns:a16="http://schemas.microsoft.com/office/drawing/2014/main" id="{63BBC5B3-8EEE-4755-BF20-6DE4D1633854}"/>
                    </a:ext>
                  </a:extLst>
                </p:cNvPr>
                <p:cNvSpPr>
                  <a:spLocks noChangeArrowheads="1"/>
                </p:cNvSpPr>
                <p:nvPr/>
              </p:nvSpPr>
              <p:spPr bwMode="auto">
                <a:xfrm>
                  <a:off x="0" y="0"/>
                  <a:ext cx="96" cy="96"/>
                </a:xfrm>
                <a:prstGeom prst="ellipse">
                  <a:avLst/>
                </a:prstGeom>
                <a:solidFill>
                  <a:schemeClr val="bg1"/>
                </a:solidFill>
                <a:ln w="38100">
                  <a:solidFill>
                    <a:srgbClr val="FFFFFF"/>
                  </a:solidFill>
                  <a:round/>
                  <a:headEnd/>
                  <a:tailEnd/>
                </a:ln>
              </p:spPr>
              <p:txBody>
                <a:bodyPr wrap="none" anchor="ctr"/>
                <a:lstStyle/>
                <a:p>
                  <a:endParaRPr lang="zh-CN" altLang="en-US"/>
                </a:p>
              </p:txBody>
            </p:sp>
            <p:sp>
              <p:nvSpPr>
                <p:cNvPr id="27682" name="Oval 34">
                  <a:extLst>
                    <a:ext uri="{FF2B5EF4-FFF2-40B4-BE49-F238E27FC236}">
                      <a16:creationId xmlns:a16="http://schemas.microsoft.com/office/drawing/2014/main" id="{41A2A25E-73C6-43A8-8B16-04E7F2B45D9C}"/>
                    </a:ext>
                  </a:extLst>
                </p:cNvPr>
                <p:cNvSpPr>
                  <a:spLocks noChangeArrowheads="1"/>
                </p:cNvSpPr>
                <p:nvPr/>
              </p:nvSpPr>
              <p:spPr bwMode="auto">
                <a:xfrm>
                  <a:off x="0" y="480"/>
                  <a:ext cx="96" cy="96"/>
                </a:xfrm>
                <a:prstGeom prst="ellipse">
                  <a:avLst/>
                </a:prstGeom>
                <a:solidFill>
                  <a:schemeClr val="bg1"/>
                </a:solidFill>
                <a:ln w="38100">
                  <a:solidFill>
                    <a:srgbClr val="FFFFFF"/>
                  </a:solidFill>
                  <a:round/>
                  <a:headEnd/>
                  <a:tailEnd/>
                </a:ln>
              </p:spPr>
              <p:txBody>
                <a:bodyPr wrap="none" anchor="ctr"/>
                <a:lstStyle/>
                <a:p>
                  <a:endParaRPr lang="zh-CN" altLang="en-US"/>
                </a:p>
              </p:txBody>
            </p:sp>
          </p:grpSp>
          <p:sp>
            <p:nvSpPr>
              <p:cNvPr id="27683" name="Oval 35">
                <a:extLst>
                  <a:ext uri="{FF2B5EF4-FFF2-40B4-BE49-F238E27FC236}">
                    <a16:creationId xmlns:a16="http://schemas.microsoft.com/office/drawing/2014/main" id="{AFA21E88-C3C1-4513-A4B9-93C0153464E0}"/>
                  </a:ext>
                </a:extLst>
              </p:cNvPr>
              <p:cNvSpPr>
                <a:spLocks noChangeArrowheads="1"/>
              </p:cNvSpPr>
              <p:nvPr/>
            </p:nvSpPr>
            <p:spPr bwMode="auto">
              <a:xfrm>
                <a:off x="3744" y="327"/>
                <a:ext cx="96" cy="96"/>
              </a:xfrm>
              <a:prstGeom prst="ellipse">
                <a:avLst/>
              </a:prstGeom>
              <a:solidFill>
                <a:schemeClr val="tx1"/>
              </a:solidFill>
              <a:ln w="28575">
                <a:solidFill>
                  <a:schemeClr val="tx1"/>
                </a:solidFill>
                <a:round/>
                <a:headEnd/>
                <a:tailEnd/>
              </a:ln>
            </p:spPr>
            <p:txBody>
              <a:bodyPr wrap="none" anchor="ctr"/>
              <a:lstStyle/>
              <a:p>
                <a:endParaRPr lang="zh-CN" altLang="en-US"/>
              </a:p>
            </p:txBody>
          </p:sp>
          <p:sp>
            <p:nvSpPr>
              <p:cNvPr id="27684" name="Oval 36">
                <a:extLst>
                  <a:ext uri="{FF2B5EF4-FFF2-40B4-BE49-F238E27FC236}">
                    <a16:creationId xmlns:a16="http://schemas.microsoft.com/office/drawing/2014/main" id="{4ED7399F-05C8-4E81-B439-0B51A922B468}"/>
                  </a:ext>
                </a:extLst>
              </p:cNvPr>
              <p:cNvSpPr>
                <a:spLocks noChangeArrowheads="1"/>
              </p:cNvSpPr>
              <p:nvPr/>
            </p:nvSpPr>
            <p:spPr bwMode="auto">
              <a:xfrm>
                <a:off x="3552" y="1430"/>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nvGrpSpPr>
              <p:cNvPr id="27685" name="Group 37">
                <a:extLst>
                  <a:ext uri="{FF2B5EF4-FFF2-40B4-BE49-F238E27FC236}">
                    <a16:creationId xmlns:a16="http://schemas.microsoft.com/office/drawing/2014/main" id="{27FD45CB-E739-4BE2-A726-847CA7DE71F4}"/>
                  </a:ext>
                </a:extLst>
              </p:cNvPr>
              <p:cNvGrpSpPr>
                <a:grpSpLocks/>
              </p:cNvGrpSpPr>
              <p:nvPr/>
            </p:nvGrpSpPr>
            <p:grpSpPr bwMode="auto">
              <a:xfrm>
                <a:off x="3168" y="423"/>
                <a:ext cx="288" cy="288"/>
                <a:chOff x="0" y="0"/>
                <a:chExt cx="288" cy="288"/>
              </a:xfrm>
            </p:grpSpPr>
            <p:grpSp>
              <p:nvGrpSpPr>
                <p:cNvPr id="27686" name="Group 38">
                  <a:extLst>
                    <a:ext uri="{FF2B5EF4-FFF2-40B4-BE49-F238E27FC236}">
                      <a16:creationId xmlns:a16="http://schemas.microsoft.com/office/drawing/2014/main" id="{1883F7D2-F1E4-4966-87EF-9E565063D0B6}"/>
                    </a:ext>
                  </a:extLst>
                </p:cNvPr>
                <p:cNvGrpSpPr>
                  <a:grpSpLocks/>
                </p:cNvGrpSpPr>
                <p:nvPr/>
              </p:nvGrpSpPr>
              <p:grpSpPr bwMode="auto">
                <a:xfrm>
                  <a:off x="0" y="0"/>
                  <a:ext cx="288" cy="288"/>
                  <a:chOff x="0" y="0"/>
                  <a:chExt cx="288" cy="288"/>
                </a:xfrm>
              </p:grpSpPr>
              <p:sp>
                <p:nvSpPr>
                  <p:cNvPr id="27687" name="Oval 39">
                    <a:extLst>
                      <a:ext uri="{FF2B5EF4-FFF2-40B4-BE49-F238E27FC236}">
                        <a16:creationId xmlns:a16="http://schemas.microsoft.com/office/drawing/2014/main" id="{A1ECB339-1BFF-4196-82DD-80B8FB393443}"/>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7688" name="Line 40">
                    <a:extLst>
                      <a:ext uri="{FF2B5EF4-FFF2-40B4-BE49-F238E27FC236}">
                        <a16:creationId xmlns:a16="http://schemas.microsoft.com/office/drawing/2014/main" id="{AA046B38-77EC-488D-AF20-42A32EF58766}"/>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689" name="Line 41">
                  <a:extLst>
                    <a:ext uri="{FF2B5EF4-FFF2-40B4-BE49-F238E27FC236}">
                      <a16:creationId xmlns:a16="http://schemas.microsoft.com/office/drawing/2014/main" id="{891508EC-F1B7-44A2-8623-F0F8998D4D48}"/>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7690" name="Group 42">
                <a:extLst>
                  <a:ext uri="{FF2B5EF4-FFF2-40B4-BE49-F238E27FC236}">
                    <a16:creationId xmlns:a16="http://schemas.microsoft.com/office/drawing/2014/main" id="{334F138F-54FB-48D9-B55B-CA4972F62B6C}"/>
                  </a:ext>
                </a:extLst>
              </p:cNvPr>
              <p:cNvGrpSpPr>
                <a:grpSpLocks/>
              </p:cNvGrpSpPr>
              <p:nvPr/>
            </p:nvGrpSpPr>
            <p:grpSpPr bwMode="auto">
              <a:xfrm>
                <a:off x="3168" y="807"/>
                <a:ext cx="288" cy="288"/>
                <a:chOff x="0" y="0"/>
                <a:chExt cx="288" cy="288"/>
              </a:xfrm>
            </p:grpSpPr>
            <p:grpSp>
              <p:nvGrpSpPr>
                <p:cNvPr id="27691" name="Group 43">
                  <a:extLst>
                    <a:ext uri="{FF2B5EF4-FFF2-40B4-BE49-F238E27FC236}">
                      <a16:creationId xmlns:a16="http://schemas.microsoft.com/office/drawing/2014/main" id="{EB531212-E9BC-4818-AC55-ED5FDF478054}"/>
                    </a:ext>
                  </a:extLst>
                </p:cNvPr>
                <p:cNvGrpSpPr>
                  <a:grpSpLocks/>
                </p:cNvGrpSpPr>
                <p:nvPr/>
              </p:nvGrpSpPr>
              <p:grpSpPr bwMode="auto">
                <a:xfrm>
                  <a:off x="0" y="0"/>
                  <a:ext cx="288" cy="288"/>
                  <a:chOff x="0" y="0"/>
                  <a:chExt cx="288" cy="288"/>
                </a:xfrm>
              </p:grpSpPr>
              <p:sp>
                <p:nvSpPr>
                  <p:cNvPr id="27692" name="Oval 44">
                    <a:extLst>
                      <a:ext uri="{FF2B5EF4-FFF2-40B4-BE49-F238E27FC236}">
                        <a16:creationId xmlns:a16="http://schemas.microsoft.com/office/drawing/2014/main" id="{0DCC9106-242B-4B11-8740-D980E769CC9F}"/>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7693" name="Line 45">
                    <a:extLst>
                      <a:ext uri="{FF2B5EF4-FFF2-40B4-BE49-F238E27FC236}">
                        <a16:creationId xmlns:a16="http://schemas.microsoft.com/office/drawing/2014/main" id="{089509DC-73C1-45EB-A775-A565B368167C}"/>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694" name="Line 46">
                  <a:extLst>
                    <a:ext uri="{FF2B5EF4-FFF2-40B4-BE49-F238E27FC236}">
                      <a16:creationId xmlns:a16="http://schemas.microsoft.com/office/drawing/2014/main" id="{FD8BE817-C5F2-487A-8F87-27D3C51C0B45}"/>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7695" name="Group 47">
                <a:extLst>
                  <a:ext uri="{FF2B5EF4-FFF2-40B4-BE49-F238E27FC236}">
                    <a16:creationId xmlns:a16="http://schemas.microsoft.com/office/drawing/2014/main" id="{66DD60FE-F13C-4F2A-A1FA-278DE8D330C9}"/>
                  </a:ext>
                </a:extLst>
              </p:cNvPr>
              <p:cNvGrpSpPr>
                <a:grpSpLocks/>
              </p:cNvGrpSpPr>
              <p:nvPr/>
            </p:nvGrpSpPr>
            <p:grpSpPr bwMode="auto">
              <a:xfrm>
                <a:off x="3600" y="807"/>
                <a:ext cx="288" cy="288"/>
                <a:chOff x="0" y="0"/>
                <a:chExt cx="288" cy="288"/>
              </a:xfrm>
            </p:grpSpPr>
            <p:grpSp>
              <p:nvGrpSpPr>
                <p:cNvPr id="27696" name="Group 48">
                  <a:extLst>
                    <a:ext uri="{FF2B5EF4-FFF2-40B4-BE49-F238E27FC236}">
                      <a16:creationId xmlns:a16="http://schemas.microsoft.com/office/drawing/2014/main" id="{C8FAB58F-5C10-4F54-9DC6-73594F7D3182}"/>
                    </a:ext>
                  </a:extLst>
                </p:cNvPr>
                <p:cNvGrpSpPr>
                  <a:grpSpLocks/>
                </p:cNvGrpSpPr>
                <p:nvPr/>
              </p:nvGrpSpPr>
              <p:grpSpPr bwMode="auto">
                <a:xfrm>
                  <a:off x="0" y="0"/>
                  <a:ext cx="288" cy="288"/>
                  <a:chOff x="0" y="0"/>
                  <a:chExt cx="288" cy="288"/>
                </a:xfrm>
              </p:grpSpPr>
              <p:sp>
                <p:nvSpPr>
                  <p:cNvPr id="27697" name="Oval 49">
                    <a:extLst>
                      <a:ext uri="{FF2B5EF4-FFF2-40B4-BE49-F238E27FC236}">
                        <a16:creationId xmlns:a16="http://schemas.microsoft.com/office/drawing/2014/main" id="{8F20B34B-FB53-40A1-A266-5F1802B5CAA5}"/>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7698" name="Line 50">
                    <a:extLst>
                      <a:ext uri="{FF2B5EF4-FFF2-40B4-BE49-F238E27FC236}">
                        <a16:creationId xmlns:a16="http://schemas.microsoft.com/office/drawing/2014/main" id="{97DB579D-0FEE-4948-84DC-AF4B0C9AD070}"/>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699" name="Line 51">
                  <a:extLst>
                    <a:ext uri="{FF2B5EF4-FFF2-40B4-BE49-F238E27FC236}">
                      <a16:creationId xmlns:a16="http://schemas.microsoft.com/office/drawing/2014/main" id="{6B214AAA-E167-4FAE-BAF9-E75A3E4327F2}"/>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7700" name="Group 52">
                <a:extLst>
                  <a:ext uri="{FF2B5EF4-FFF2-40B4-BE49-F238E27FC236}">
                    <a16:creationId xmlns:a16="http://schemas.microsoft.com/office/drawing/2014/main" id="{DC72D0DB-A9BE-4D5B-B7AF-DE9ACD257849}"/>
                  </a:ext>
                </a:extLst>
              </p:cNvPr>
              <p:cNvGrpSpPr>
                <a:grpSpLocks/>
              </p:cNvGrpSpPr>
              <p:nvPr/>
            </p:nvGrpSpPr>
            <p:grpSpPr bwMode="auto">
              <a:xfrm>
                <a:off x="3168" y="1191"/>
                <a:ext cx="288" cy="288"/>
                <a:chOff x="0" y="0"/>
                <a:chExt cx="288" cy="288"/>
              </a:xfrm>
            </p:grpSpPr>
            <p:grpSp>
              <p:nvGrpSpPr>
                <p:cNvPr id="27701" name="Group 53">
                  <a:extLst>
                    <a:ext uri="{FF2B5EF4-FFF2-40B4-BE49-F238E27FC236}">
                      <a16:creationId xmlns:a16="http://schemas.microsoft.com/office/drawing/2014/main" id="{B42D2B37-99FB-48AD-8C2F-3C44E8B24FA3}"/>
                    </a:ext>
                  </a:extLst>
                </p:cNvPr>
                <p:cNvGrpSpPr>
                  <a:grpSpLocks/>
                </p:cNvGrpSpPr>
                <p:nvPr/>
              </p:nvGrpSpPr>
              <p:grpSpPr bwMode="auto">
                <a:xfrm>
                  <a:off x="0" y="0"/>
                  <a:ext cx="288" cy="288"/>
                  <a:chOff x="0" y="0"/>
                  <a:chExt cx="288" cy="288"/>
                </a:xfrm>
              </p:grpSpPr>
              <p:sp>
                <p:nvSpPr>
                  <p:cNvPr id="27702" name="Oval 54">
                    <a:extLst>
                      <a:ext uri="{FF2B5EF4-FFF2-40B4-BE49-F238E27FC236}">
                        <a16:creationId xmlns:a16="http://schemas.microsoft.com/office/drawing/2014/main" id="{67D1F4BA-91DC-4428-A58C-E2F7BC46E96D}"/>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7703" name="Line 55">
                    <a:extLst>
                      <a:ext uri="{FF2B5EF4-FFF2-40B4-BE49-F238E27FC236}">
                        <a16:creationId xmlns:a16="http://schemas.microsoft.com/office/drawing/2014/main" id="{70765595-ED34-46A7-8C50-6F90D72609A0}"/>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704" name="Line 56">
                  <a:extLst>
                    <a:ext uri="{FF2B5EF4-FFF2-40B4-BE49-F238E27FC236}">
                      <a16:creationId xmlns:a16="http://schemas.microsoft.com/office/drawing/2014/main" id="{5B0BB165-5026-4289-B8F6-9AF0871F84F7}"/>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7705" name="Group 57">
                <a:extLst>
                  <a:ext uri="{FF2B5EF4-FFF2-40B4-BE49-F238E27FC236}">
                    <a16:creationId xmlns:a16="http://schemas.microsoft.com/office/drawing/2014/main" id="{F10A4956-16F1-46F5-8060-762498FB59AD}"/>
                  </a:ext>
                </a:extLst>
              </p:cNvPr>
              <p:cNvGrpSpPr>
                <a:grpSpLocks/>
              </p:cNvGrpSpPr>
              <p:nvPr/>
            </p:nvGrpSpPr>
            <p:grpSpPr bwMode="auto">
              <a:xfrm>
                <a:off x="3600" y="1191"/>
                <a:ext cx="288" cy="288"/>
                <a:chOff x="0" y="0"/>
                <a:chExt cx="288" cy="288"/>
              </a:xfrm>
            </p:grpSpPr>
            <p:grpSp>
              <p:nvGrpSpPr>
                <p:cNvPr id="27706" name="Group 58">
                  <a:extLst>
                    <a:ext uri="{FF2B5EF4-FFF2-40B4-BE49-F238E27FC236}">
                      <a16:creationId xmlns:a16="http://schemas.microsoft.com/office/drawing/2014/main" id="{BD9C8877-5629-4542-8B64-370941A65AD4}"/>
                    </a:ext>
                  </a:extLst>
                </p:cNvPr>
                <p:cNvGrpSpPr>
                  <a:grpSpLocks/>
                </p:cNvGrpSpPr>
                <p:nvPr/>
              </p:nvGrpSpPr>
              <p:grpSpPr bwMode="auto">
                <a:xfrm>
                  <a:off x="0" y="0"/>
                  <a:ext cx="288" cy="288"/>
                  <a:chOff x="0" y="0"/>
                  <a:chExt cx="288" cy="288"/>
                </a:xfrm>
              </p:grpSpPr>
              <p:sp>
                <p:nvSpPr>
                  <p:cNvPr id="27707" name="Oval 59">
                    <a:extLst>
                      <a:ext uri="{FF2B5EF4-FFF2-40B4-BE49-F238E27FC236}">
                        <a16:creationId xmlns:a16="http://schemas.microsoft.com/office/drawing/2014/main" id="{A34EF8BE-33ED-441D-8E79-5A49266E7763}"/>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7708" name="Line 60">
                    <a:extLst>
                      <a:ext uri="{FF2B5EF4-FFF2-40B4-BE49-F238E27FC236}">
                        <a16:creationId xmlns:a16="http://schemas.microsoft.com/office/drawing/2014/main" id="{AB8DE398-157E-4B99-B3B8-1D17459D75DA}"/>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709" name="Line 61">
                  <a:extLst>
                    <a:ext uri="{FF2B5EF4-FFF2-40B4-BE49-F238E27FC236}">
                      <a16:creationId xmlns:a16="http://schemas.microsoft.com/office/drawing/2014/main" id="{F05106AB-0969-44AE-A07B-FCBE3B589E96}"/>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7710" name="Group 62">
                <a:extLst>
                  <a:ext uri="{FF2B5EF4-FFF2-40B4-BE49-F238E27FC236}">
                    <a16:creationId xmlns:a16="http://schemas.microsoft.com/office/drawing/2014/main" id="{1611D8C0-D9A8-401F-90D7-DD02A143469A}"/>
                  </a:ext>
                </a:extLst>
              </p:cNvPr>
              <p:cNvGrpSpPr>
                <a:grpSpLocks/>
              </p:cNvGrpSpPr>
              <p:nvPr/>
            </p:nvGrpSpPr>
            <p:grpSpPr bwMode="auto">
              <a:xfrm>
                <a:off x="576" y="1191"/>
                <a:ext cx="288" cy="288"/>
                <a:chOff x="0" y="0"/>
                <a:chExt cx="288" cy="288"/>
              </a:xfrm>
            </p:grpSpPr>
            <p:sp>
              <p:nvSpPr>
                <p:cNvPr id="27711" name="Oval 63">
                  <a:extLst>
                    <a:ext uri="{FF2B5EF4-FFF2-40B4-BE49-F238E27FC236}">
                      <a16:creationId xmlns:a16="http://schemas.microsoft.com/office/drawing/2014/main" id="{F3BC1598-7A02-410D-969E-E5EF16345D6D}"/>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7712" name="Line 64">
                  <a:extLst>
                    <a:ext uri="{FF2B5EF4-FFF2-40B4-BE49-F238E27FC236}">
                      <a16:creationId xmlns:a16="http://schemas.microsoft.com/office/drawing/2014/main" id="{71A725A4-757A-4D74-AD94-7398339C5A4D}"/>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7713" name="Group 65">
                <a:extLst>
                  <a:ext uri="{FF2B5EF4-FFF2-40B4-BE49-F238E27FC236}">
                    <a16:creationId xmlns:a16="http://schemas.microsoft.com/office/drawing/2014/main" id="{F0EDB76B-1D88-4311-A394-E682012D1E8E}"/>
                  </a:ext>
                </a:extLst>
              </p:cNvPr>
              <p:cNvGrpSpPr>
                <a:grpSpLocks/>
              </p:cNvGrpSpPr>
              <p:nvPr/>
            </p:nvGrpSpPr>
            <p:grpSpPr bwMode="auto">
              <a:xfrm>
                <a:off x="1008" y="1191"/>
                <a:ext cx="288" cy="288"/>
                <a:chOff x="0" y="0"/>
                <a:chExt cx="288" cy="288"/>
              </a:xfrm>
            </p:grpSpPr>
            <p:sp>
              <p:nvSpPr>
                <p:cNvPr id="27714" name="Oval 66">
                  <a:extLst>
                    <a:ext uri="{FF2B5EF4-FFF2-40B4-BE49-F238E27FC236}">
                      <a16:creationId xmlns:a16="http://schemas.microsoft.com/office/drawing/2014/main" id="{9766A21C-72D8-4F50-B4DA-09385DCD9376}"/>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7715" name="Line 67">
                  <a:extLst>
                    <a:ext uri="{FF2B5EF4-FFF2-40B4-BE49-F238E27FC236}">
                      <a16:creationId xmlns:a16="http://schemas.microsoft.com/office/drawing/2014/main" id="{870E22F8-75D6-4158-B498-C4E14C137993}"/>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716" name="Rectangle 68">
                <a:extLst>
                  <a:ext uri="{FF2B5EF4-FFF2-40B4-BE49-F238E27FC236}">
                    <a16:creationId xmlns:a16="http://schemas.microsoft.com/office/drawing/2014/main" id="{9231A604-4FA0-4727-A6D5-B0E985D56475}"/>
                  </a:ext>
                </a:extLst>
              </p:cNvPr>
              <p:cNvSpPr>
                <a:spLocks noChangeArrowheads="1"/>
              </p:cNvSpPr>
              <p:nvPr/>
            </p:nvSpPr>
            <p:spPr bwMode="auto">
              <a:xfrm>
                <a:off x="432" y="327"/>
                <a:ext cx="3600" cy="129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717" name="Text Box 69">
                <a:extLst>
                  <a:ext uri="{FF2B5EF4-FFF2-40B4-BE49-F238E27FC236}">
                    <a16:creationId xmlns:a16="http://schemas.microsoft.com/office/drawing/2014/main" id="{682C45BB-2565-4B14-9F48-94160B9E9D6C}"/>
                  </a:ext>
                </a:extLst>
              </p:cNvPr>
              <p:cNvSpPr txBox="1">
                <a:spLocks noChangeArrowheads="1"/>
              </p:cNvSpPr>
              <p:nvPr/>
            </p:nvSpPr>
            <p:spPr bwMode="auto">
              <a:xfrm>
                <a:off x="576" y="38"/>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t>P</a:t>
                </a:r>
              </a:p>
            </p:txBody>
          </p:sp>
          <p:sp>
            <p:nvSpPr>
              <p:cNvPr id="27718" name="Text Box 70">
                <a:extLst>
                  <a:ext uri="{FF2B5EF4-FFF2-40B4-BE49-F238E27FC236}">
                    <a16:creationId xmlns:a16="http://schemas.microsoft.com/office/drawing/2014/main" id="{523068AF-6B70-4707-9F70-32F848E74FB2}"/>
                  </a:ext>
                </a:extLst>
              </p:cNvPr>
              <p:cNvSpPr txBox="1">
                <a:spLocks noChangeArrowheads="1"/>
              </p:cNvSpPr>
              <p:nvPr/>
            </p:nvSpPr>
            <p:spPr bwMode="auto">
              <a:xfrm>
                <a:off x="3600" y="0"/>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t>N</a:t>
                </a:r>
              </a:p>
            </p:txBody>
          </p:sp>
          <p:sp>
            <p:nvSpPr>
              <p:cNvPr id="27719" name="Oval 71">
                <a:extLst>
                  <a:ext uri="{FF2B5EF4-FFF2-40B4-BE49-F238E27FC236}">
                    <a16:creationId xmlns:a16="http://schemas.microsoft.com/office/drawing/2014/main" id="{2E7A6D74-DE55-454C-A6D2-C2BA0460A146}"/>
                  </a:ext>
                </a:extLst>
              </p:cNvPr>
              <p:cNvSpPr>
                <a:spLocks noChangeArrowheads="1"/>
              </p:cNvSpPr>
              <p:nvPr/>
            </p:nvSpPr>
            <p:spPr bwMode="auto">
              <a:xfrm>
                <a:off x="3840" y="672"/>
                <a:ext cx="96" cy="96"/>
              </a:xfrm>
              <a:prstGeom prst="ellipse">
                <a:avLst/>
              </a:prstGeom>
              <a:solidFill>
                <a:schemeClr val="tx1"/>
              </a:solidFill>
              <a:ln w="28575">
                <a:solidFill>
                  <a:schemeClr val="tx1"/>
                </a:solidFill>
                <a:round/>
                <a:headEnd/>
                <a:tailEnd/>
              </a:ln>
            </p:spPr>
            <p:txBody>
              <a:bodyPr wrap="none" anchor="ctr"/>
              <a:lstStyle/>
              <a:p>
                <a:endParaRPr lang="zh-CN" altLang="en-US"/>
              </a:p>
            </p:txBody>
          </p:sp>
          <p:grpSp>
            <p:nvGrpSpPr>
              <p:cNvPr id="27720" name="Group 72">
                <a:extLst>
                  <a:ext uri="{FF2B5EF4-FFF2-40B4-BE49-F238E27FC236}">
                    <a16:creationId xmlns:a16="http://schemas.microsoft.com/office/drawing/2014/main" id="{DA2CB255-3698-4501-AC93-EACAD5657F5D}"/>
                  </a:ext>
                </a:extLst>
              </p:cNvPr>
              <p:cNvGrpSpPr>
                <a:grpSpLocks/>
              </p:cNvGrpSpPr>
              <p:nvPr/>
            </p:nvGrpSpPr>
            <p:grpSpPr bwMode="auto">
              <a:xfrm>
                <a:off x="1872" y="432"/>
                <a:ext cx="288" cy="288"/>
                <a:chOff x="0" y="0"/>
                <a:chExt cx="288" cy="288"/>
              </a:xfrm>
            </p:grpSpPr>
            <p:sp>
              <p:nvSpPr>
                <p:cNvPr id="27721" name="Oval 73">
                  <a:extLst>
                    <a:ext uri="{FF2B5EF4-FFF2-40B4-BE49-F238E27FC236}">
                      <a16:creationId xmlns:a16="http://schemas.microsoft.com/office/drawing/2014/main" id="{C44016EE-56B5-49A6-B867-80B829B11460}"/>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7722" name="Line 74">
                  <a:extLst>
                    <a:ext uri="{FF2B5EF4-FFF2-40B4-BE49-F238E27FC236}">
                      <a16:creationId xmlns:a16="http://schemas.microsoft.com/office/drawing/2014/main" id="{70850D03-C772-4510-A5DA-164A31E4F095}"/>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7723" name="Group 75">
                <a:extLst>
                  <a:ext uri="{FF2B5EF4-FFF2-40B4-BE49-F238E27FC236}">
                    <a16:creationId xmlns:a16="http://schemas.microsoft.com/office/drawing/2014/main" id="{8013614B-61AB-4FC9-A0AD-1FA31F163155}"/>
                  </a:ext>
                </a:extLst>
              </p:cNvPr>
              <p:cNvGrpSpPr>
                <a:grpSpLocks/>
              </p:cNvGrpSpPr>
              <p:nvPr/>
            </p:nvGrpSpPr>
            <p:grpSpPr bwMode="auto">
              <a:xfrm>
                <a:off x="1440" y="432"/>
                <a:ext cx="288" cy="288"/>
                <a:chOff x="0" y="0"/>
                <a:chExt cx="288" cy="288"/>
              </a:xfrm>
            </p:grpSpPr>
            <p:sp>
              <p:nvSpPr>
                <p:cNvPr id="27724" name="Oval 76">
                  <a:extLst>
                    <a:ext uri="{FF2B5EF4-FFF2-40B4-BE49-F238E27FC236}">
                      <a16:creationId xmlns:a16="http://schemas.microsoft.com/office/drawing/2014/main" id="{27225D97-EBC7-4169-A9D3-B06B5F9A4599}"/>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7725" name="Line 77">
                  <a:extLst>
                    <a:ext uri="{FF2B5EF4-FFF2-40B4-BE49-F238E27FC236}">
                      <a16:creationId xmlns:a16="http://schemas.microsoft.com/office/drawing/2014/main" id="{D3CFB7F7-8A07-4840-9D6A-6F8D39CE4AC3}"/>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7726" name="Group 78">
                <a:extLst>
                  <a:ext uri="{FF2B5EF4-FFF2-40B4-BE49-F238E27FC236}">
                    <a16:creationId xmlns:a16="http://schemas.microsoft.com/office/drawing/2014/main" id="{0CEDC456-BFA9-4BF8-961F-7C524AFDD9F1}"/>
                  </a:ext>
                </a:extLst>
              </p:cNvPr>
              <p:cNvGrpSpPr>
                <a:grpSpLocks/>
              </p:cNvGrpSpPr>
              <p:nvPr/>
            </p:nvGrpSpPr>
            <p:grpSpPr bwMode="auto">
              <a:xfrm>
                <a:off x="1440" y="816"/>
                <a:ext cx="288" cy="288"/>
                <a:chOff x="0" y="0"/>
                <a:chExt cx="288" cy="288"/>
              </a:xfrm>
            </p:grpSpPr>
            <p:sp>
              <p:nvSpPr>
                <p:cNvPr id="27727" name="Oval 79">
                  <a:extLst>
                    <a:ext uri="{FF2B5EF4-FFF2-40B4-BE49-F238E27FC236}">
                      <a16:creationId xmlns:a16="http://schemas.microsoft.com/office/drawing/2014/main" id="{7536A5F7-9880-4E6C-A4AB-1EFC0C0456DD}"/>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7728" name="Line 80">
                  <a:extLst>
                    <a:ext uri="{FF2B5EF4-FFF2-40B4-BE49-F238E27FC236}">
                      <a16:creationId xmlns:a16="http://schemas.microsoft.com/office/drawing/2014/main" id="{7B7CA98F-78A3-4AC7-9DB6-3016C4E2A0FD}"/>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7729" name="Group 81">
                <a:extLst>
                  <a:ext uri="{FF2B5EF4-FFF2-40B4-BE49-F238E27FC236}">
                    <a16:creationId xmlns:a16="http://schemas.microsoft.com/office/drawing/2014/main" id="{B820D82A-4528-4412-A1AE-A232424C46EA}"/>
                  </a:ext>
                </a:extLst>
              </p:cNvPr>
              <p:cNvGrpSpPr>
                <a:grpSpLocks/>
              </p:cNvGrpSpPr>
              <p:nvPr/>
            </p:nvGrpSpPr>
            <p:grpSpPr bwMode="auto">
              <a:xfrm>
                <a:off x="1872" y="807"/>
                <a:ext cx="288" cy="288"/>
                <a:chOff x="0" y="0"/>
                <a:chExt cx="288" cy="288"/>
              </a:xfrm>
            </p:grpSpPr>
            <p:sp>
              <p:nvSpPr>
                <p:cNvPr id="27730" name="Oval 82">
                  <a:extLst>
                    <a:ext uri="{FF2B5EF4-FFF2-40B4-BE49-F238E27FC236}">
                      <a16:creationId xmlns:a16="http://schemas.microsoft.com/office/drawing/2014/main" id="{50E06EFC-DA29-4DC4-9612-A567506FC773}"/>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7731" name="Line 83">
                  <a:extLst>
                    <a:ext uri="{FF2B5EF4-FFF2-40B4-BE49-F238E27FC236}">
                      <a16:creationId xmlns:a16="http://schemas.microsoft.com/office/drawing/2014/main" id="{D4976259-86A0-4667-8C78-2471F3E72325}"/>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7732" name="Group 84">
                <a:extLst>
                  <a:ext uri="{FF2B5EF4-FFF2-40B4-BE49-F238E27FC236}">
                    <a16:creationId xmlns:a16="http://schemas.microsoft.com/office/drawing/2014/main" id="{A3265BB8-39CC-408D-A360-9B7AD3E8E50B}"/>
                  </a:ext>
                </a:extLst>
              </p:cNvPr>
              <p:cNvGrpSpPr>
                <a:grpSpLocks/>
              </p:cNvGrpSpPr>
              <p:nvPr/>
            </p:nvGrpSpPr>
            <p:grpSpPr bwMode="auto">
              <a:xfrm>
                <a:off x="1440" y="1200"/>
                <a:ext cx="288" cy="288"/>
                <a:chOff x="0" y="0"/>
                <a:chExt cx="288" cy="288"/>
              </a:xfrm>
            </p:grpSpPr>
            <p:sp>
              <p:nvSpPr>
                <p:cNvPr id="27733" name="Oval 85">
                  <a:extLst>
                    <a:ext uri="{FF2B5EF4-FFF2-40B4-BE49-F238E27FC236}">
                      <a16:creationId xmlns:a16="http://schemas.microsoft.com/office/drawing/2014/main" id="{D4344FC5-E56B-4B24-83E9-17B31FDC82E8}"/>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7734" name="Line 86">
                  <a:extLst>
                    <a:ext uri="{FF2B5EF4-FFF2-40B4-BE49-F238E27FC236}">
                      <a16:creationId xmlns:a16="http://schemas.microsoft.com/office/drawing/2014/main" id="{7C5BA392-10C2-42F5-9116-CC422CDBC61D}"/>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7735" name="Group 87">
                <a:extLst>
                  <a:ext uri="{FF2B5EF4-FFF2-40B4-BE49-F238E27FC236}">
                    <a16:creationId xmlns:a16="http://schemas.microsoft.com/office/drawing/2014/main" id="{2BF612B5-B309-4ABC-B66B-35D260EB1805}"/>
                  </a:ext>
                </a:extLst>
              </p:cNvPr>
              <p:cNvGrpSpPr>
                <a:grpSpLocks/>
              </p:cNvGrpSpPr>
              <p:nvPr/>
            </p:nvGrpSpPr>
            <p:grpSpPr bwMode="auto">
              <a:xfrm>
                <a:off x="1872" y="1200"/>
                <a:ext cx="288" cy="288"/>
                <a:chOff x="0" y="0"/>
                <a:chExt cx="288" cy="288"/>
              </a:xfrm>
            </p:grpSpPr>
            <p:sp>
              <p:nvSpPr>
                <p:cNvPr id="27736" name="Oval 88">
                  <a:extLst>
                    <a:ext uri="{FF2B5EF4-FFF2-40B4-BE49-F238E27FC236}">
                      <a16:creationId xmlns:a16="http://schemas.microsoft.com/office/drawing/2014/main" id="{DF652D5F-B38A-486E-8E9D-735C2D993FB9}"/>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27737" name="Line 89">
                  <a:extLst>
                    <a:ext uri="{FF2B5EF4-FFF2-40B4-BE49-F238E27FC236}">
                      <a16:creationId xmlns:a16="http://schemas.microsoft.com/office/drawing/2014/main" id="{22978B69-E8B0-40AD-AEF8-1872AD84C1A1}"/>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7738" name="Group 90">
                <a:extLst>
                  <a:ext uri="{FF2B5EF4-FFF2-40B4-BE49-F238E27FC236}">
                    <a16:creationId xmlns:a16="http://schemas.microsoft.com/office/drawing/2014/main" id="{9E7A89F6-EC4B-4F24-9115-19BC1AA49EFB}"/>
                  </a:ext>
                </a:extLst>
              </p:cNvPr>
              <p:cNvGrpSpPr>
                <a:grpSpLocks/>
              </p:cNvGrpSpPr>
              <p:nvPr/>
            </p:nvGrpSpPr>
            <p:grpSpPr bwMode="auto">
              <a:xfrm>
                <a:off x="2304" y="432"/>
                <a:ext cx="288" cy="288"/>
                <a:chOff x="0" y="0"/>
                <a:chExt cx="288" cy="288"/>
              </a:xfrm>
            </p:grpSpPr>
            <p:grpSp>
              <p:nvGrpSpPr>
                <p:cNvPr id="27739" name="Group 91">
                  <a:extLst>
                    <a:ext uri="{FF2B5EF4-FFF2-40B4-BE49-F238E27FC236}">
                      <a16:creationId xmlns:a16="http://schemas.microsoft.com/office/drawing/2014/main" id="{9CC245BE-B423-41CF-A6C5-946FC86BA1FB}"/>
                    </a:ext>
                  </a:extLst>
                </p:cNvPr>
                <p:cNvGrpSpPr>
                  <a:grpSpLocks/>
                </p:cNvGrpSpPr>
                <p:nvPr/>
              </p:nvGrpSpPr>
              <p:grpSpPr bwMode="auto">
                <a:xfrm>
                  <a:off x="0" y="0"/>
                  <a:ext cx="288" cy="288"/>
                  <a:chOff x="0" y="0"/>
                  <a:chExt cx="288" cy="288"/>
                </a:xfrm>
              </p:grpSpPr>
              <p:sp>
                <p:nvSpPr>
                  <p:cNvPr id="27740" name="Oval 92">
                    <a:extLst>
                      <a:ext uri="{FF2B5EF4-FFF2-40B4-BE49-F238E27FC236}">
                        <a16:creationId xmlns:a16="http://schemas.microsoft.com/office/drawing/2014/main" id="{2A70C7D8-AF8F-454D-BE8C-D56EC1980907}"/>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7741" name="Line 93">
                    <a:extLst>
                      <a:ext uri="{FF2B5EF4-FFF2-40B4-BE49-F238E27FC236}">
                        <a16:creationId xmlns:a16="http://schemas.microsoft.com/office/drawing/2014/main" id="{39ABAD1E-BA95-4FC8-982C-67840B5D97AC}"/>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742" name="Line 94">
                  <a:extLst>
                    <a:ext uri="{FF2B5EF4-FFF2-40B4-BE49-F238E27FC236}">
                      <a16:creationId xmlns:a16="http://schemas.microsoft.com/office/drawing/2014/main" id="{947E7257-D591-4405-AFC4-897FDEE7CBF0}"/>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7743" name="Group 95">
                <a:extLst>
                  <a:ext uri="{FF2B5EF4-FFF2-40B4-BE49-F238E27FC236}">
                    <a16:creationId xmlns:a16="http://schemas.microsoft.com/office/drawing/2014/main" id="{64E73CB4-0A40-429B-95EC-A26E760B3A9E}"/>
                  </a:ext>
                </a:extLst>
              </p:cNvPr>
              <p:cNvGrpSpPr>
                <a:grpSpLocks/>
              </p:cNvGrpSpPr>
              <p:nvPr/>
            </p:nvGrpSpPr>
            <p:grpSpPr bwMode="auto">
              <a:xfrm>
                <a:off x="2736" y="432"/>
                <a:ext cx="288" cy="288"/>
                <a:chOff x="0" y="0"/>
                <a:chExt cx="288" cy="288"/>
              </a:xfrm>
            </p:grpSpPr>
            <p:grpSp>
              <p:nvGrpSpPr>
                <p:cNvPr id="27744" name="Group 96">
                  <a:extLst>
                    <a:ext uri="{FF2B5EF4-FFF2-40B4-BE49-F238E27FC236}">
                      <a16:creationId xmlns:a16="http://schemas.microsoft.com/office/drawing/2014/main" id="{A16203CE-2D9B-4048-AEEC-2E298C2E263A}"/>
                    </a:ext>
                  </a:extLst>
                </p:cNvPr>
                <p:cNvGrpSpPr>
                  <a:grpSpLocks/>
                </p:cNvGrpSpPr>
                <p:nvPr/>
              </p:nvGrpSpPr>
              <p:grpSpPr bwMode="auto">
                <a:xfrm>
                  <a:off x="0" y="0"/>
                  <a:ext cx="288" cy="288"/>
                  <a:chOff x="0" y="0"/>
                  <a:chExt cx="288" cy="288"/>
                </a:xfrm>
              </p:grpSpPr>
              <p:sp>
                <p:nvSpPr>
                  <p:cNvPr id="27745" name="Oval 97">
                    <a:extLst>
                      <a:ext uri="{FF2B5EF4-FFF2-40B4-BE49-F238E27FC236}">
                        <a16:creationId xmlns:a16="http://schemas.microsoft.com/office/drawing/2014/main" id="{5C04FB0E-AF81-4AB7-8634-97F68D5D0451}"/>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7746" name="Line 98">
                    <a:extLst>
                      <a:ext uri="{FF2B5EF4-FFF2-40B4-BE49-F238E27FC236}">
                        <a16:creationId xmlns:a16="http://schemas.microsoft.com/office/drawing/2014/main" id="{0B71E234-DF77-4CA2-AF77-0F9226841887}"/>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747" name="Line 99">
                  <a:extLst>
                    <a:ext uri="{FF2B5EF4-FFF2-40B4-BE49-F238E27FC236}">
                      <a16:creationId xmlns:a16="http://schemas.microsoft.com/office/drawing/2014/main" id="{67C59C76-55B8-49E5-AF8B-FCADD051353F}"/>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7748" name="Group 100">
                <a:extLst>
                  <a:ext uri="{FF2B5EF4-FFF2-40B4-BE49-F238E27FC236}">
                    <a16:creationId xmlns:a16="http://schemas.microsoft.com/office/drawing/2014/main" id="{E31BE31A-6679-4A09-B479-FC5B93869CE2}"/>
                  </a:ext>
                </a:extLst>
              </p:cNvPr>
              <p:cNvGrpSpPr>
                <a:grpSpLocks/>
              </p:cNvGrpSpPr>
              <p:nvPr/>
            </p:nvGrpSpPr>
            <p:grpSpPr bwMode="auto">
              <a:xfrm>
                <a:off x="2304" y="816"/>
                <a:ext cx="288" cy="288"/>
                <a:chOff x="0" y="0"/>
                <a:chExt cx="288" cy="288"/>
              </a:xfrm>
            </p:grpSpPr>
            <p:grpSp>
              <p:nvGrpSpPr>
                <p:cNvPr id="27749" name="Group 101">
                  <a:extLst>
                    <a:ext uri="{FF2B5EF4-FFF2-40B4-BE49-F238E27FC236}">
                      <a16:creationId xmlns:a16="http://schemas.microsoft.com/office/drawing/2014/main" id="{A88AEE67-A50A-46E4-8FCD-EC3662C7C392}"/>
                    </a:ext>
                  </a:extLst>
                </p:cNvPr>
                <p:cNvGrpSpPr>
                  <a:grpSpLocks/>
                </p:cNvGrpSpPr>
                <p:nvPr/>
              </p:nvGrpSpPr>
              <p:grpSpPr bwMode="auto">
                <a:xfrm>
                  <a:off x="0" y="0"/>
                  <a:ext cx="288" cy="288"/>
                  <a:chOff x="0" y="0"/>
                  <a:chExt cx="288" cy="288"/>
                </a:xfrm>
              </p:grpSpPr>
              <p:sp>
                <p:nvSpPr>
                  <p:cNvPr id="27750" name="Oval 102">
                    <a:extLst>
                      <a:ext uri="{FF2B5EF4-FFF2-40B4-BE49-F238E27FC236}">
                        <a16:creationId xmlns:a16="http://schemas.microsoft.com/office/drawing/2014/main" id="{E326C53B-EE24-4E15-9194-3F82B2C4897A}"/>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7751" name="Line 103">
                    <a:extLst>
                      <a:ext uri="{FF2B5EF4-FFF2-40B4-BE49-F238E27FC236}">
                        <a16:creationId xmlns:a16="http://schemas.microsoft.com/office/drawing/2014/main" id="{706BED50-057A-49B3-8B23-2160684CD570}"/>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752" name="Line 104">
                  <a:extLst>
                    <a:ext uri="{FF2B5EF4-FFF2-40B4-BE49-F238E27FC236}">
                      <a16:creationId xmlns:a16="http://schemas.microsoft.com/office/drawing/2014/main" id="{E0BAE04B-FDAA-436A-8877-3ACB2E5ED799}"/>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7753" name="Group 105">
                <a:extLst>
                  <a:ext uri="{FF2B5EF4-FFF2-40B4-BE49-F238E27FC236}">
                    <a16:creationId xmlns:a16="http://schemas.microsoft.com/office/drawing/2014/main" id="{BB963D0F-26AC-4D69-8330-C23881D8D1DD}"/>
                  </a:ext>
                </a:extLst>
              </p:cNvPr>
              <p:cNvGrpSpPr>
                <a:grpSpLocks/>
              </p:cNvGrpSpPr>
              <p:nvPr/>
            </p:nvGrpSpPr>
            <p:grpSpPr bwMode="auto">
              <a:xfrm>
                <a:off x="2736" y="816"/>
                <a:ext cx="288" cy="288"/>
                <a:chOff x="0" y="0"/>
                <a:chExt cx="288" cy="288"/>
              </a:xfrm>
            </p:grpSpPr>
            <p:grpSp>
              <p:nvGrpSpPr>
                <p:cNvPr id="27754" name="Group 106">
                  <a:extLst>
                    <a:ext uri="{FF2B5EF4-FFF2-40B4-BE49-F238E27FC236}">
                      <a16:creationId xmlns:a16="http://schemas.microsoft.com/office/drawing/2014/main" id="{9F75BFFC-6145-4139-86E0-33589A6894C1}"/>
                    </a:ext>
                  </a:extLst>
                </p:cNvPr>
                <p:cNvGrpSpPr>
                  <a:grpSpLocks/>
                </p:cNvGrpSpPr>
                <p:nvPr/>
              </p:nvGrpSpPr>
              <p:grpSpPr bwMode="auto">
                <a:xfrm>
                  <a:off x="0" y="0"/>
                  <a:ext cx="288" cy="288"/>
                  <a:chOff x="0" y="0"/>
                  <a:chExt cx="288" cy="288"/>
                </a:xfrm>
              </p:grpSpPr>
              <p:sp>
                <p:nvSpPr>
                  <p:cNvPr id="27755" name="Oval 107">
                    <a:extLst>
                      <a:ext uri="{FF2B5EF4-FFF2-40B4-BE49-F238E27FC236}">
                        <a16:creationId xmlns:a16="http://schemas.microsoft.com/office/drawing/2014/main" id="{92A6398E-49E5-4B88-8E62-43F7C4FD3497}"/>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7756" name="Line 108">
                    <a:extLst>
                      <a:ext uri="{FF2B5EF4-FFF2-40B4-BE49-F238E27FC236}">
                        <a16:creationId xmlns:a16="http://schemas.microsoft.com/office/drawing/2014/main" id="{AFCDEAF7-FF7B-4F41-B42B-9084584518F6}"/>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757" name="Line 109">
                  <a:extLst>
                    <a:ext uri="{FF2B5EF4-FFF2-40B4-BE49-F238E27FC236}">
                      <a16:creationId xmlns:a16="http://schemas.microsoft.com/office/drawing/2014/main" id="{7A519D0B-5F03-4B29-9EBF-F556E250B186}"/>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7758" name="Group 110">
                <a:extLst>
                  <a:ext uri="{FF2B5EF4-FFF2-40B4-BE49-F238E27FC236}">
                    <a16:creationId xmlns:a16="http://schemas.microsoft.com/office/drawing/2014/main" id="{13FC4289-4C5C-4C1D-9CBB-205A1FF073DB}"/>
                  </a:ext>
                </a:extLst>
              </p:cNvPr>
              <p:cNvGrpSpPr>
                <a:grpSpLocks/>
              </p:cNvGrpSpPr>
              <p:nvPr/>
            </p:nvGrpSpPr>
            <p:grpSpPr bwMode="auto">
              <a:xfrm>
                <a:off x="2736" y="1200"/>
                <a:ext cx="288" cy="288"/>
                <a:chOff x="0" y="0"/>
                <a:chExt cx="288" cy="288"/>
              </a:xfrm>
            </p:grpSpPr>
            <p:grpSp>
              <p:nvGrpSpPr>
                <p:cNvPr id="27759" name="Group 111">
                  <a:extLst>
                    <a:ext uri="{FF2B5EF4-FFF2-40B4-BE49-F238E27FC236}">
                      <a16:creationId xmlns:a16="http://schemas.microsoft.com/office/drawing/2014/main" id="{236560C4-E852-43D8-9C8B-07D1BB6A4C19}"/>
                    </a:ext>
                  </a:extLst>
                </p:cNvPr>
                <p:cNvGrpSpPr>
                  <a:grpSpLocks/>
                </p:cNvGrpSpPr>
                <p:nvPr/>
              </p:nvGrpSpPr>
              <p:grpSpPr bwMode="auto">
                <a:xfrm>
                  <a:off x="0" y="0"/>
                  <a:ext cx="288" cy="288"/>
                  <a:chOff x="0" y="0"/>
                  <a:chExt cx="288" cy="288"/>
                </a:xfrm>
              </p:grpSpPr>
              <p:sp>
                <p:nvSpPr>
                  <p:cNvPr id="27760" name="Oval 112">
                    <a:extLst>
                      <a:ext uri="{FF2B5EF4-FFF2-40B4-BE49-F238E27FC236}">
                        <a16:creationId xmlns:a16="http://schemas.microsoft.com/office/drawing/2014/main" id="{FB4916C9-6F28-49C4-956D-D5B4F9B6120E}"/>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7761" name="Line 113">
                    <a:extLst>
                      <a:ext uri="{FF2B5EF4-FFF2-40B4-BE49-F238E27FC236}">
                        <a16:creationId xmlns:a16="http://schemas.microsoft.com/office/drawing/2014/main" id="{E716C772-2FFF-407B-ABBA-A4CF6C42761A}"/>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762" name="Line 114">
                  <a:extLst>
                    <a:ext uri="{FF2B5EF4-FFF2-40B4-BE49-F238E27FC236}">
                      <a16:creationId xmlns:a16="http://schemas.microsoft.com/office/drawing/2014/main" id="{7E8CA7B9-2F62-4CD7-9938-5B117CA88779}"/>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7763" name="Group 115">
                <a:extLst>
                  <a:ext uri="{FF2B5EF4-FFF2-40B4-BE49-F238E27FC236}">
                    <a16:creationId xmlns:a16="http://schemas.microsoft.com/office/drawing/2014/main" id="{B0916B10-2DB0-4468-98D8-5E058ADA0A4A}"/>
                  </a:ext>
                </a:extLst>
              </p:cNvPr>
              <p:cNvGrpSpPr>
                <a:grpSpLocks/>
              </p:cNvGrpSpPr>
              <p:nvPr/>
            </p:nvGrpSpPr>
            <p:grpSpPr bwMode="auto">
              <a:xfrm>
                <a:off x="2304" y="1200"/>
                <a:ext cx="288" cy="288"/>
                <a:chOff x="0" y="0"/>
                <a:chExt cx="288" cy="288"/>
              </a:xfrm>
            </p:grpSpPr>
            <p:grpSp>
              <p:nvGrpSpPr>
                <p:cNvPr id="27764" name="Group 116">
                  <a:extLst>
                    <a:ext uri="{FF2B5EF4-FFF2-40B4-BE49-F238E27FC236}">
                      <a16:creationId xmlns:a16="http://schemas.microsoft.com/office/drawing/2014/main" id="{DE5F3795-3A71-42A1-BCF0-DC2B7E9712B0}"/>
                    </a:ext>
                  </a:extLst>
                </p:cNvPr>
                <p:cNvGrpSpPr>
                  <a:grpSpLocks/>
                </p:cNvGrpSpPr>
                <p:nvPr/>
              </p:nvGrpSpPr>
              <p:grpSpPr bwMode="auto">
                <a:xfrm>
                  <a:off x="0" y="0"/>
                  <a:ext cx="288" cy="288"/>
                  <a:chOff x="0" y="0"/>
                  <a:chExt cx="288" cy="288"/>
                </a:xfrm>
              </p:grpSpPr>
              <p:sp>
                <p:nvSpPr>
                  <p:cNvPr id="27765" name="Oval 117">
                    <a:extLst>
                      <a:ext uri="{FF2B5EF4-FFF2-40B4-BE49-F238E27FC236}">
                        <a16:creationId xmlns:a16="http://schemas.microsoft.com/office/drawing/2014/main" id="{D3F24C2B-3A73-415B-906A-DB5A1BD13F91}"/>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27766" name="Line 118">
                    <a:extLst>
                      <a:ext uri="{FF2B5EF4-FFF2-40B4-BE49-F238E27FC236}">
                        <a16:creationId xmlns:a16="http://schemas.microsoft.com/office/drawing/2014/main" id="{411A7A97-8198-44B0-B065-3235C5839C9D}"/>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767" name="Line 119">
                  <a:extLst>
                    <a:ext uri="{FF2B5EF4-FFF2-40B4-BE49-F238E27FC236}">
                      <a16:creationId xmlns:a16="http://schemas.microsoft.com/office/drawing/2014/main" id="{A4BCC8B7-19B2-409E-952E-4F61B10C68A4}"/>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7768" name="Group 120">
                <a:extLst>
                  <a:ext uri="{FF2B5EF4-FFF2-40B4-BE49-F238E27FC236}">
                    <a16:creationId xmlns:a16="http://schemas.microsoft.com/office/drawing/2014/main" id="{C820F31F-DB78-4412-9071-1A9DBF32640E}"/>
                  </a:ext>
                </a:extLst>
              </p:cNvPr>
              <p:cNvGrpSpPr>
                <a:grpSpLocks/>
              </p:cNvGrpSpPr>
              <p:nvPr/>
            </p:nvGrpSpPr>
            <p:grpSpPr bwMode="auto">
              <a:xfrm>
                <a:off x="4032" y="816"/>
                <a:ext cx="48" cy="240"/>
                <a:chOff x="0" y="0"/>
                <a:chExt cx="48" cy="240"/>
              </a:xfrm>
            </p:grpSpPr>
            <p:sp>
              <p:nvSpPr>
                <p:cNvPr id="27769" name="Line 121">
                  <a:extLst>
                    <a:ext uri="{FF2B5EF4-FFF2-40B4-BE49-F238E27FC236}">
                      <a16:creationId xmlns:a16="http://schemas.microsoft.com/office/drawing/2014/main" id="{44625F15-83D5-47AE-8974-49272B591E55}"/>
                    </a:ext>
                  </a:extLst>
                </p:cNvPr>
                <p:cNvSpPr>
                  <a:spLocks noChangeShapeType="1"/>
                </p:cNvSpPr>
                <p:nvPr/>
              </p:nvSpPr>
              <p:spPr bwMode="auto">
                <a:xfrm>
                  <a:off x="48" y="0"/>
                  <a:ext cx="0" cy="24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70" name="Line 122">
                  <a:extLst>
                    <a:ext uri="{FF2B5EF4-FFF2-40B4-BE49-F238E27FC236}">
                      <a16:creationId xmlns:a16="http://schemas.microsoft.com/office/drawing/2014/main" id="{8FA8B56F-2A12-4B50-9AD7-5C58CF485B17}"/>
                    </a:ext>
                  </a:extLst>
                </p:cNvPr>
                <p:cNvSpPr>
                  <a:spLocks noChangeShapeType="1"/>
                </p:cNvSpPr>
                <p:nvPr/>
              </p:nvSpPr>
              <p:spPr bwMode="auto">
                <a:xfrm>
                  <a:off x="0" y="0"/>
                  <a:ext cx="0" cy="24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7771" name="Group 123">
                <a:extLst>
                  <a:ext uri="{FF2B5EF4-FFF2-40B4-BE49-F238E27FC236}">
                    <a16:creationId xmlns:a16="http://schemas.microsoft.com/office/drawing/2014/main" id="{F8DC4367-FC04-4AA0-8C3E-D7F690079497}"/>
                  </a:ext>
                </a:extLst>
              </p:cNvPr>
              <p:cNvGrpSpPr>
                <a:grpSpLocks/>
              </p:cNvGrpSpPr>
              <p:nvPr/>
            </p:nvGrpSpPr>
            <p:grpSpPr bwMode="auto">
              <a:xfrm>
                <a:off x="384" y="816"/>
                <a:ext cx="48" cy="240"/>
                <a:chOff x="0" y="0"/>
                <a:chExt cx="48" cy="240"/>
              </a:xfrm>
            </p:grpSpPr>
            <p:sp>
              <p:nvSpPr>
                <p:cNvPr id="27772" name="Line 124">
                  <a:extLst>
                    <a:ext uri="{FF2B5EF4-FFF2-40B4-BE49-F238E27FC236}">
                      <a16:creationId xmlns:a16="http://schemas.microsoft.com/office/drawing/2014/main" id="{C29460EF-3172-45FF-B755-718E7C2344EA}"/>
                    </a:ext>
                  </a:extLst>
                </p:cNvPr>
                <p:cNvSpPr>
                  <a:spLocks noChangeShapeType="1"/>
                </p:cNvSpPr>
                <p:nvPr/>
              </p:nvSpPr>
              <p:spPr bwMode="auto">
                <a:xfrm>
                  <a:off x="0" y="0"/>
                  <a:ext cx="0" cy="24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73" name="Line 125">
                  <a:extLst>
                    <a:ext uri="{FF2B5EF4-FFF2-40B4-BE49-F238E27FC236}">
                      <a16:creationId xmlns:a16="http://schemas.microsoft.com/office/drawing/2014/main" id="{287A44B8-3642-4D09-A96C-0D940E41D86B}"/>
                    </a:ext>
                  </a:extLst>
                </p:cNvPr>
                <p:cNvSpPr>
                  <a:spLocks noChangeShapeType="1"/>
                </p:cNvSpPr>
                <p:nvPr/>
              </p:nvSpPr>
              <p:spPr bwMode="auto">
                <a:xfrm>
                  <a:off x="48" y="0"/>
                  <a:ext cx="0" cy="24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774" name="Oval 126">
                <a:extLst>
                  <a:ext uri="{FF2B5EF4-FFF2-40B4-BE49-F238E27FC236}">
                    <a16:creationId xmlns:a16="http://schemas.microsoft.com/office/drawing/2014/main" id="{78693513-92DD-4AAA-AABB-169CFF731809}"/>
                  </a:ext>
                </a:extLst>
              </p:cNvPr>
              <p:cNvSpPr>
                <a:spLocks noChangeArrowheads="1"/>
              </p:cNvSpPr>
              <p:nvPr/>
            </p:nvSpPr>
            <p:spPr bwMode="auto">
              <a:xfrm>
                <a:off x="528" y="720"/>
                <a:ext cx="96" cy="96"/>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sz="2800" b="1">
                  <a:solidFill>
                    <a:srgbClr val="FF0000"/>
                  </a:solidFill>
                </a:endParaRPr>
              </a:p>
            </p:txBody>
          </p:sp>
          <p:sp>
            <p:nvSpPr>
              <p:cNvPr id="27775" name="未知">
                <a:extLst>
                  <a:ext uri="{FF2B5EF4-FFF2-40B4-BE49-F238E27FC236}">
                    <a16:creationId xmlns:a16="http://schemas.microsoft.com/office/drawing/2014/main" id="{F194ABCE-8FA6-44D7-ADE1-63C0172C04C2}"/>
                  </a:ext>
                </a:extLst>
              </p:cNvPr>
              <p:cNvSpPr>
                <a:spLocks noChangeArrowheads="1"/>
              </p:cNvSpPr>
              <p:nvPr/>
            </p:nvSpPr>
            <p:spPr bwMode="auto">
              <a:xfrm>
                <a:off x="2016" y="1997"/>
                <a:ext cx="467" cy="1"/>
              </a:xfrm>
              <a:custGeom>
                <a:avLst/>
                <a:gdLst>
                  <a:gd name="T0" fmla="*/ 467 w 467"/>
                  <a:gd name="T1" fmla="*/ 0 h 1"/>
                  <a:gd name="T2" fmla="*/ 0 w 467"/>
                  <a:gd name="T3" fmla="*/ 0 h 1"/>
                </a:gdLst>
                <a:ahLst/>
                <a:cxnLst>
                  <a:cxn ang="0">
                    <a:pos x="T0" y="T1"/>
                  </a:cxn>
                  <a:cxn ang="0">
                    <a:pos x="T2" y="T3"/>
                  </a:cxn>
                </a:cxnLst>
                <a:rect l="0" t="0" r="r" b="b"/>
                <a:pathLst>
                  <a:path w="467" h="1">
                    <a:moveTo>
                      <a:pt x="467" y="0"/>
                    </a:moveTo>
                    <a:lnTo>
                      <a:pt x="0" y="0"/>
                    </a:lnTo>
                  </a:path>
                </a:pathLst>
              </a:custGeom>
              <a:noFill/>
              <a:ln w="38100">
                <a:solidFill>
                  <a:srgbClr val="FF0000"/>
                </a:solidFill>
                <a:round/>
                <a:headEnd/>
                <a:tailEnd type="stealth"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776" name="Text Box 128">
                <a:extLst>
                  <a:ext uri="{FF2B5EF4-FFF2-40B4-BE49-F238E27FC236}">
                    <a16:creationId xmlns:a16="http://schemas.microsoft.com/office/drawing/2014/main" id="{69462F59-80F7-4304-A987-B2CBAD5E7594}"/>
                  </a:ext>
                </a:extLst>
              </p:cNvPr>
              <p:cNvSpPr txBox="1">
                <a:spLocks noChangeArrowheads="1"/>
              </p:cNvSpPr>
              <p:nvPr/>
            </p:nvSpPr>
            <p:spPr bwMode="auto">
              <a:xfrm>
                <a:off x="1680" y="1958"/>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b="1">
                    <a:solidFill>
                      <a:srgbClr val="FF0000"/>
                    </a:solidFill>
                  </a:rPr>
                  <a:t>外电场方向</a:t>
                </a:r>
                <a:endParaRPr lang="zh-CN" altLang="en-US">
                  <a:solidFill>
                    <a:srgbClr val="FF0000"/>
                  </a:solidFill>
                </a:endParaRPr>
              </a:p>
            </p:txBody>
          </p:sp>
          <p:grpSp>
            <p:nvGrpSpPr>
              <p:cNvPr id="27777" name="Group 129">
                <a:extLst>
                  <a:ext uri="{FF2B5EF4-FFF2-40B4-BE49-F238E27FC236}">
                    <a16:creationId xmlns:a16="http://schemas.microsoft.com/office/drawing/2014/main" id="{86886C0F-4680-4582-A08C-948A43FB0CFF}"/>
                  </a:ext>
                </a:extLst>
              </p:cNvPr>
              <p:cNvGrpSpPr>
                <a:grpSpLocks/>
              </p:cNvGrpSpPr>
              <p:nvPr/>
            </p:nvGrpSpPr>
            <p:grpSpPr bwMode="auto">
              <a:xfrm>
                <a:off x="1670" y="1661"/>
                <a:ext cx="1076" cy="288"/>
                <a:chOff x="0" y="0"/>
                <a:chExt cx="1076" cy="288"/>
              </a:xfrm>
            </p:grpSpPr>
            <p:sp>
              <p:nvSpPr>
                <p:cNvPr id="27778" name="Text Box 130">
                  <a:extLst>
                    <a:ext uri="{FF2B5EF4-FFF2-40B4-BE49-F238E27FC236}">
                      <a16:creationId xmlns:a16="http://schemas.microsoft.com/office/drawing/2014/main" id="{C6FE6278-C996-4A89-AD66-53F28FC7E920}"/>
                    </a:ext>
                  </a:extLst>
                </p:cNvPr>
                <p:cNvSpPr txBox="1">
                  <a:spLocks noChangeArrowheads="1"/>
                </p:cNvSpPr>
                <p:nvPr/>
              </p:nvSpPr>
              <p:spPr bwMode="auto">
                <a:xfrm>
                  <a:off x="0" y="0"/>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b="1"/>
                    <a:t>内电场方向</a:t>
                  </a:r>
                  <a:endParaRPr lang="zh-CN" altLang="en-US"/>
                </a:p>
              </p:txBody>
            </p:sp>
            <p:sp>
              <p:nvSpPr>
                <p:cNvPr id="27779" name="Line 131">
                  <a:extLst>
                    <a:ext uri="{FF2B5EF4-FFF2-40B4-BE49-F238E27FC236}">
                      <a16:creationId xmlns:a16="http://schemas.microsoft.com/office/drawing/2014/main" id="{D7BBFEF4-0824-4EF8-8FD8-C80CCD8312E1}"/>
                    </a:ext>
                  </a:extLst>
                </p:cNvPr>
                <p:cNvSpPr>
                  <a:spLocks noChangeShapeType="1"/>
                </p:cNvSpPr>
                <p:nvPr/>
              </p:nvSpPr>
              <p:spPr bwMode="auto">
                <a:xfrm flipH="1">
                  <a:off x="192" y="0"/>
                  <a:ext cx="671" cy="0"/>
                </a:xfrm>
                <a:prstGeom prst="line">
                  <a:avLst/>
                </a:prstGeom>
                <a:noFill/>
                <a:ln w="3810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27780" name="Line 132">
                <a:extLst>
                  <a:ext uri="{FF2B5EF4-FFF2-40B4-BE49-F238E27FC236}">
                    <a16:creationId xmlns:a16="http://schemas.microsoft.com/office/drawing/2014/main" id="{AE92F933-9BD2-4AC7-AD96-FADA378DD79E}"/>
                  </a:ext>
                </a:extLst>
              </p:cNvPr>
              <p:cNvSpPr>
                <a:spLocks noChangeShapeType="1"/>
              </p:cNvSpPr>
              <p:nvPr/>
            </p:nvSpPr>
            <p:spPr bwMode="auto">
              <a:xfrm rot="10800000">
                <a:off x="1199" y="2429"/>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81" name="Line 133">
                <a:extLst>
                  <a:ext uri="{FF2B5EF4-FFF2-40B4-BE49-F238E27FC236}">
                    <a16:creationId xmlns:a16="http://schemas.microsoft.com/office/drawing/2014/main" id="{96F16BF1-AEAB-4495-8385-0BEAB9473FE7}"/>
                  </a:ext>
                </a:extLst>
              </p:cNvPr>
              <p:cNvSpPr>
                <a:spLocks noChangeShapeType="1"/>
              </p:cNvSpPr>
              <p:nvPr/>
            </p:nvSpPr>
            <p:spPr bwMode="auto">
              <a:xfrm rot="10800000">
                <a:off x="1343" y="2333"/>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82" name="Line 134">
                <a:extLst>
                  <a:ext uri="{FF2B5EF4-FFF2-40B4-BE49-F238E27FC236}">
                    <a16:creationId xmlns:a16="http://schemas.microsoft.com/office/drawing/2014/main" id="{07865782-59D6-4BAC-90D6-3F02B3A03274}"/>
                  </a:ext>
                </a:extLst>
              </p:cNvPr>
              <p:cNvSpPr>
                <a:spLocks noChangeShapeType="1"/>
              </p:cNvSpPr>
              <p:nvPr/>
            </p:nvSpPr>
            <p:spPr bwMode="auto">
              <a:xfrm rot="10800000">
                <a:off x="1487" y="2429"/>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83" name="Line 135">
                <a:extLst>
                  <a:ext uri="{FF2B5EF4-FFF2-40B4-BE49-F238E27FC236}">
                    <a16:creationId xmlns:a16="http://schemas.microsoft.com/office/drawing/2014/main" id="{4A01649A-3C45-4919-BAE4-176C60C2FB90}"/>
                  </a:ext>
                </a:extLst>
              </p:cNvPr>
              <p:cNvSpPr>
                <a:spLocks noChangeShapeType="1"/>
              </p:cNvSpPr>
              <p:nvPr/>
            </p:nvSpPr>
            <p:spPr bwMode="auto">
              <a:xfrm rot="10800000">
                <a:off x="1631" y="2333"/>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84" name="Text Box 136">
                <a:extLst>
                  <a:ext uri="{FF2B5EF4-FFF2-40B4-BE49-F238E27FC236}">
                    <a16:creationId xmlns:a16="http://schemas.microsoft.com/office/drawing/2014/main" id="{05D43F68-FC16-435A-8BD3-9173379146E6}"/>
                  </a:ext>
                </a:extLst>
              </p:cNvPr>
              <p:cNvSpPr txBox="1">
                <a:spLocks noChangeArrowheads="1"/>
              </p:cNvSpPr>
              <p:nvPr/>
            </p:nvSpPr>
            <p:spPr bwMode="auto">
              <a:xfrm>
                <a:off x="1680" y="2246"/>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spcBef>
                    <a:spcPct val="50000"/>
                  </a:spcBef>
                </a:pPr>
                <a:r>
                  <a:rPr lang="en-US" altLang="zh-CN" sz="2000" b="1" i="1"/>
                  <a:t>V</a:t>
                </a:r>
                <a:endParaRPr lang="en-US" altLang="zh-CN" sz="1600"/>
              </a:p>
            </p:txBody>
          </p:sp>
          <p:sp>
            <p:nvSpPr>
              <p:cNvPr id="27785" name="Line 137">
                <a:extLst>
                  <a:ext uri="{FF2B5EF4-FFF2-40B4-BE49-F238E27FC236}">
                    <a16:creationId xmlns:a16="http://schemas.microsoft.com/office/drawing/2014/main" id="{9A51B56E-EE48-4A1D-B008-B4F5D71C63C3}"/>
                  </a:ext>
                </a:extLst>
              </p:cNvPr>
              <p:cNvSpPr>
                <a:spLocks noChangeShapeType="1"/>
              </p:cNvSpPr>
              <p:nvPr/>
            </p:nvSpPr>
            <p:spPr bwMode="auto">
              <a:xfrm flipV="1">
                <a:off x="4464" y="912"/>
                <a:ext cx="0" cy="161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86" name="Line 138">
                <a:extLst>
                  <a:ext uri="{FF2B5EF4-FFF2-40B4-BE49-F238E27FC236}">
                    <a16:creationId xmlns:a16="http://schemas.microsoft.com/office/drawing/2014/main" id="{B4CB40F7-A160-4A23-B703-147414C11337}"/>
                  </a:ext>
                </a:extLst>
              </p:cNvPr>
              <p:cNvSpPr>
                <a:spLocks noChangeShapeType="1"/>
              </p:cNvSpPr>
              <p:nvPr/>
            </p:nvSpPr>
            <p:spPr bwMode="auto">
              <a:xfrm flipH="1">
                <a:off x="4080" y="912"/>
                <a:ext cx="38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87" name="Line 139">
                <a:extLst>
                  <a:ext uri="{FF2B5EF4-FFF2-40B4-BE49-F238E27FC236}">
                    <a16:creationId xmlns:a16="http://schemas.microsoft.com/office/drawing/2014/main" id="{0DDA66A9-75C6-47AB-AE50-40BEDE6479B6}"/>
                  </a:ext>
                </a:extLst>
              </p:cNvPr>
              <p:cNvSpPr>
                <a:spLocks noChangeShapeType="1"/>
              </p:cNvSpPr>
              <p:nvPr/>
            </p:nvSpPr>
            <p:spPr bwMode="auto">
              <a:xfrm flipH="1">
                <a:off x="0" y="912"/>
                <a:ext cx="38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88" name="Line 140">
                <a:extLst>
                  <a:ext uri="{FF2B5EF4-FFF2-40B4-BE49-F238E27FC236}">
                    <a16:creationId xmlns:a16="http://schemas.microsoft.com/office/drawing/2014/main" id="{37786DDE-A73E-4358-B5B3-69C808FEBA03}"/>
                  </a:ext>
                </a:extLst>
              </p:cNvPr>
              <p:cNvSpPr>
                <a:spLocks noChangeShapeType="1"/>
              </p:cNvSpPr>
              <p:nvPr/>
            </p:nvSpPr>
            <p:spPr bwMode="auto">
              <a:xfrm>
                <a:off x="0" y="912"/>
                <a:ext cx="0" cy="161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89" name="Line 141">
                <a:extLst>
                  <a:ext uri="{FF2B5EF4-FFF2-40B4-BE49-F238E27FC236}">
                    <a16:creationId xmlns:a16="http://schemas.microsoft.com/office/drawing/2014/main" id="{577025D2-6409-4ABF-9205-F31423815C96}"/>
                  </a:ext>
                </a:extLst>
              </p:cNvPr>
              <p:cNvSpPr>
                <a:spLocks noChangeShapeType="1"/>
              </p:cNvSpPr>
              <p:nvPr/>
            </p:nvSpPr>
            <p:spPr bwMode="auto">
              <a:xfrm>
                <a:off x="0" y="2522"/>
                <a:ext cx="1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90" name="Line 142">
                <a:extLst>
                  <a:ext uri="{FF2B5EF4-FFF2-40B4-BE49-F238E27FC236}">
                    <a16:creationId xmlns:a16="http://schemas.microsoft.com/office/drawing/2014/main" id="{B082558A-C8F8-40FE-95CE-8A736DBE97B5}"/>
                  </a:ext>
                </a:extLst>
              </p:cNvPr>
              <p:cNvSpPr>
                <a:spLocks noChangeShapeType="1"/>
              </p:cNvSpPr>
              <p:nvPr/>
            </p:nvSpPr>
            <p:spPr bwMode="auto">
              <a:xfrm>
                <a:off x="1632" y="2523"/>
                <a:ext cx="283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91" name="Rectangle 143">
                <a:extLst>
                  <a:ext uri="{FF2B5EF4-FFF2-40B4-BE49-F238E27FC236}">
                    <a16:creationId xmlns:a16="http://schemas.microsoft.com/office/drawing/2014/main" id="{4FB64F0F-5897-415A-A2B8-E6AD76A4772B}"/>
                  </a:ext>
                </a:extLst>
              </p:cNvPr>
              <p:cNvSpPr>
                <a:spLocks noChangeArrowheads="1"/>
              </p:cNvSpPr>
              <p:nvPr/>
            </p:nvSpPr>
            <p:spPr bwMode="auto">
              <a:xfrm rot="5400000">
                <a:off x="2592" y="2304"/>
                <a:ext cx="144" cy="432"/>
              </a:xfrm>
              <a:prstGeom prst="rect">
                <a:avLst/>
              </a:prstGeom>
              <a:solidFill>
                <a:srgbClr val="FFFFFF"/>
              </a:solidFill>
              <a:ln w="38100">
                <a:solidFill>
                  <a:schemeClr val="tx1"/>
                </a:solidFill>
                <a:miter lim="800000"/>
                <a:headEnd/>
                <a:tailEnd/>
              </a:ln>
            </p:spPr>
            <p:txBody>
              <a:bodyPr wrap="none" anchor="ctr"/>
              <a:lstStyle/>
              <a:p>
                <a:endParaRPr lang="zh-CN" altLang="en-US"/>
              </a:p>
            </p:txBody>
          </p:sp>
          <p:sp>
            <p:nvSpPr>
              <p:cNvPr id="27792" name="Text Box 144">
                <a:extLst>
                  <a:ext uri="{FF2B5EF4-FFF2-40B4-BE49-F238E27FC236}">
                    <a16:creationId xmlns:a16="http://schemas.microsoft.com/office/drawing/2014/main" id="{96F07D46-E1FE-4EA6-89A2-0A9035E23D83}"/>
                  </a:ext>
                </a:extLst>
              </p:cNvPr>
              <p:cNvSpPr txBox="1">
                <a:spLocks noChangeArrowheads="1"/>
              </p:cNvSpPr>
              <p:nvPr/>
            </p:nvSpPr>
            <p:spPr bwMode="auto">
              <a:xfrm>
                <a:off x="2492" y="2208"/>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b="1" i="1"/>
                  <a:t>R</a:t>
                </a:r>
                <a:endParaRPr lang="en-US" altLang="zh-CN" sz="1800"/>
              </a:p>
            </p:txBody>
          </p:sp>
          <p:grpSp>
            <p:nvGrpSpPr>
              <p:cNvPr id="27793" name="Group 145">
                <a:extLst>
                  <a:ext uri="{FF2B5EF4-FFF2-40B4-BE49-F238E27FC236}">
                    <a16:creationId xmlns:a16="http://schemas.microsoft.com/office/drawing/2014/main" id="{E4C8AF87-234D-4782-A644-96F8A992BA2C}"/>
                  </a:ext>
                </a:extLst>
              </p:cNvPr>
              <p:cNvGrpSpPr>
                <a:grpSpLocks/>
              </p:cNvGrpSpPr>
              <p:nvPr/>
            </p:nvGrpSpPr>
            <p:grpSpPr bwMode="auto">
              <a:xfrm>
                <a:off x="4560" y="998"/>
                <a:ext cx="276" cy="672"/>
                <a:chOff x="0" y="0"/>
                <a:chExt cx="276" cy="672"/>
              </a:xfrm>
            </p:grpSpPr>
            <p:sp>
              <p:nvSpPr>
                <p:cNvPr id="27794" name="Line 146">
                  <a:extLst>
                    <a:ext uri="{FF2B5EF4-FFF2-40B4-BE49-F238E27FC236}">
                      <a16:creationId xmlns:a16="http://schemas.microsoft.com/office/drawing/2014/main" id="{7988ED6E-502F-42FC-B71E-D517E5229D9D}"/>
                    </a:ext>
                  </a:extLst>
                </p:cNvPr>
                <p:cNvSpPr>
                  <a:spLocks noChangeShapeType="1"/>
                </p:cNvSpPr>
                <p:nvPr/>
              </p:nvSpPr>
              <p:spPr bwMode="auto">
                <a:xfrm flipV="1">
                  <a:off x="0" y="0"/>
                  <a:ext cx="0" cy="672"/>
                </a:xfrm>
                <a:prstGeom prst="line">
                  <a:avLst/>
                </a:prstGeom>
                <a:noFill/>
                <a:ln w="38100">
                  <a:solidFill>
                    <a:srgbClr val="FF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7795" name="Text Box 147">
                  <a:extLst>
                    <a:ext uri="{FF2B5EF4-FFF2-40B4-BE49-F238E27FC236}">
                      <a16:creationId xmlns:a16="http://schemas.microsoft.com/office/drawing/2014/main" id="{E26B5CF5-BBCC-4E81-8794-18FD3E1D1896}"/>
                    </a:ext>
                  </a:extLst>
                </p:cNvPr>
                <p:cNvSpPr txBox="1">
                  <a:spLocks noChangeArrowheads="1"/>
                </p:cNvSpPr>
                <p:nvPr/>
              </p:nvSpPr>
              <p:spPr bwMode="auto">
                <a:xfrm>
                  <a:off x="14" y="241"/>
                  <a:ext cx="2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b="1" i="1">
                      <a:solidFill>
                        <a:srgbClr val="FF0000"/>
                      </a:solidFill>
                      <a:ea typeface="方正琥珀繁体" pitchFamily="2" charset="-122"/>
                    </a:rPr>
                    <a:t>I</a:t>
                  </a:r>
                  <a:r>
                    <a:rPr lang="en-US" altLang="zh-CN" b="1" baseline="-25000">
                      <a:solidFill>
                        <a:srgbClr val="FF0000"/>
                      </a:solidFill>
                      <a:ea typeface="方正琥珀繁体" pitchFamily="2" charset="-122"/>
                    </a:rPr>
                    <a:t>S</a:t>
                  </a:r>
                </a:p>
              </p:txBody>
            </p:sp>
          </p:grpSp>
        </p:grpSp>
        <p:sp>
          <p:nvSpPr>
            <p:cNvPr id="27796" name="Line 148">
              <a:extLst>
                <a:ext uri="{FF2B5EF4-FFF2-40B4-BE49-F238E27FC236}">
                  <a16:creationId xmlns:a16="http://schemas.microsoft.com/office/drawing/2014/main" id="{15E805D8-F437-437A-9981-EF1E6CC05BC7}"/>
                </a:ext>
              </a:extLst>
            </p:cNvPr>
            <p:cNvSpPr>
              <a:spLocks noChangeShapeType="1"/>
            </p:cNvSpPr>
            <p:nvPr/>
          </p:nvSpPr>
          <p:spPr bwMode="auto">
            <a:xfrm>
              <a:off x="2208" y="325"/>
              <a:ext cx="0" cy="12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nodeType="afterGroup">
                            <p:stCondLst>
                              <p:cond delay="500"/>
                            </p:stCondLst>
                            <p:childTnLst>
                              <p:par>
                                <p:cTn id="9" presetID="22" presetClass="entr" presetSubtype="1" fill="hold" nodeType="afterEffect">
                                  <p:stCondLst>
                                    <p:cond delay="100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nodeType="afterGroup">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27656"/>
                                        </p:tgtEl>
                                        <p:attrNameLst>
                                          <p:attrName>style.visibility</p:attrName>
                                        </p:attrNameLst>
                                      </p:cBhvr>
                                      <p:to>
                                        <p:strVal val="visible"/>
                                      </p:to>
                                    </p:set>
                                    <p:animEffect transition="in" filter="wipe(left)">
                                      <p:cBhvr>
                                        <p:cTn id="15" dur="500"/>
                                        <p:tgtEl>
                                          <p:spTgt spid="2765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3" presetClass="entr" presetSubtype="16" fill="hold" grpId="0" nodeType="clickEffect">
                                  <p:stCondLst>
                                    <p:cond delay="0"/>
                                  </p:stCondLst>
                                  <p:childTnLst>
                                    <p:set>
                                      <p:cBhvr>
                                        <p:cTn id="19" dur="1" fill="hold">
                                          <p:stCondLst>
                                            <p:cond delay="0"/>
                                          </p:stCondLst>
                                        </p:cTn>
                                        <p:tgtEl>
                                          <p:spTgt spid="27657"/>
                                        </p:tgtEl>
                                        <p:attrNameLst>
                                          <p:attrName>style.visibility</p:attrName>
                                        </p:attrNameLst>
                                      </p:cBhvr>
                                      <p:to>
                                        <p:strVal val="visible"/>
                                      </p:to>
                                    </p:set>
                                    <p:anim calcmode="lin" valueType="num">
                                      <p:cBhvr>
                                        <p:cTn id="20" dur="500" fill="hold"/>
                                        <p:tgtEl>
                                          <p:spTgt spid="27657"/>
                                        </p:tgtEl>
                                        <p:attrNameLst>
                                          <p:attrName>ppt_w</p:attrName>
                                        </p:attrNameLst>
                                      </p:cBhvr>
                                      <p:tavLst>
                                        <p:tav tm="0">
                                          <p:val>
                                            <p:fltVal val="0"/>
                                          </p:val>
                                        </p:tav>
                                        <p:tav tm="100000">
                                          <p:val>
                                            <p:strVal val="#ppt_w"/>
                                          </p:val>
                                        </p:tav>
                                      </p:tavLst>
                                    </p:anim>
                                    <p:anim calcmode="lin" valueType="num">
                                      <p:cBhvr>
                                        <p:cTn id="21" dur="500" fill="hold"/>
                                        <p:tgtEl>
                                          <p:spTgt spid="2765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6" grpId="0"/>
      <p:bldP spid="2765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8674" name="Text Box 2">
            <a:extLst>
              <a:ext uri="{FF2B5EF4-FFF2-40B4-BE49-F238E27FC236}">
                <a16:creationId xmlns:a16="http://schemas.microsoft.com/office/drawing/2014/main" id="{23BB2E72-BC13-4CB1-94B7-4830E8C7FCA2}"/>
              </a:ext>
            </a:extLst>
          </p:cNvPr>
          <p:cNvSpPr txBox="1">
            <a:spLocks noChangeArrowheads="1"/>
          </p:cNvSpPr>
          <p:nvPr/>
        </p:nvSpPr>
        <p:spPr bwMode="auto">
          <a:xfrm>
            <a:off x="609600" y="2003425"/>
            <a:ext cx="8077200" cy="31877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0000"/>
              </a:lnSpc>
            </a:pPr>
            <a:r>
              <a:rPr lang="zh-CN" altLang="en-US" sz="2600" b="1"/>
              <a:t>　　</a:t>
            </a:r>
          </a:p>
          <a:p>
            <a:pPr algn="just">
              <a:lnSpc>
                <a:spcPct val="130000"/>
              </a:lnSpc>
            </a:pPr>
            <a:r>
              <a:rPr lang="zh-CN" altLang="en-US" sz="2600" b="1"/>
              <a:t>        当 </a:t>
            </a:r>
            <a:r>
              <a:rPr lang="en-US" altLang="zh-CN" sz="2600" b="1"/>
              <a:t>PN </a:t>
            </a:r>
            <a:r>
              <a:rPr lang="zh-CN" altLang="en-US" sz="2600" b="1"/>
              <a:t>结正向偏置时，回路中将产生一个较大的正向电流， </a:t>
            </a:r>
            <a:r>
              <a:rPr lang="en-US" altLang="zh-CN" sz="2600" b="1"/>
              <a:t>PN </a:t>
            </a:r>
            <a:r>
              <a:rPr lang="zh-CN" altLang="en-US" sz="2600" b="1"/>
              <a:t>结处于 </a:t>
            </a:r>
            <a:r>
              <a:rPr lang="zh-CN" altLang="en-US" sz="2600" b="1">
                <a:solidFill>
                  <a:srgbClr val="FF0000"/>
                </a:solidFill>
              </a:rPr>
              <a:t>导通状态</a:t>
            </a:r>
            <a:r>
              <a:rPr lang="zh-CN" altLang="en-US" sz="2600" b="1"/>
              <a:t>；</a:t>
            </a:r>
          </a:p>
          <a:p>
            <a:pPr algn="just">
              <a:lnSpc>
                <a:spcPct val="130000"/>
              </a:lnSpc>
            </a:pPr>
            <a:r>
              <a:rPr lang="zh-CN" altLang="en-US" sz="2600" b="1"/>
              <a:t>         当 </a:t>
            </a:r>
            <a:r>
              <a:rPr lang="en-US" altLang="zh-CN" sz="2600" b="1"/>
              <a:t>PN </a:t>
            </a:r>
            <a:r>
              <a:rPr lang="zh-CN" altLang="en-US" sz="2600" b="1"/>
              <a:t>结反向偏置时，回路中反向电流非常小，几乎等于零， </a:t>
            </a:r>
            <a:r>
              <a:rPr lang="en-US" altLang="zh-CN" sz="2600" b="1"/>
              <a:t>PN </a:t>
            </a:r>
            <a:r>
              <a:rPr lang="zh-CN" altLang="en-US" sz="2600" b="1"/>
              <a:t>结处于</a:t>
            </a:r>
            <a:r>
              <a:rPr lang="zh-CN" altLang="en-US" sz="2600" b="1">
                <a:solidFill>
                  <a:srgbClr val="FF0000"/>
                </a:solidFill>
              </a:rPr>
              <a:t>截止状态</a:t>
            </a:r>
            <a:r>
              <a:rPr lang="zh-CN" altLang="en-US" sz="2600" b="1"/>
              <a:t>。</a:t>
            </a:r>
          </a:p>
          <a:p>
            <a:pPr algn="just">
              <a:lnSpc>
                <a:spcPct val="130000"/>
              </a:lnSpc>
            </a:pPr>
            <a:r>
              <a:rPr lang="zh-CN" altLang="en-US" sz="2600" b="1"/>
              <a:t>　　</a:t>
            </a:r>
          </a:p>
        </p:txBody>
      </p:sp>
      <p:sp>
        <p:nvSpPr>
          <p:cNvPr id="28675" name="Text Box 3">
            <a:extLst>
              <a:ext uri="{FF2B5EF4-FFF2-40B4-BE49-F238E27FC236}">
                <a16:creationId xmlns:a16="http://schemas.microsoft.com/office/drawing/2014/main" id="{39571C7E-3CA9-49CA-83F9-1FA7083C7004}"/>
              </a:ext>
            </a:extLst>
          </p:cNvPr>
          <p:cNvSpPr txBox="1">
            <a:spLocks noChangeArrowheads="1"/>
          </p:cNvSpPr>
          <p:nvPr/>
        </p:nvSpPr>
        <p:spPr bwMode="auto">
          <a:xfrm>
            <a:off x="5943600" y="64008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r>
              <a:rPr lang="zh-CN" altLang="en-US"/>
              <a:t>  </a:t>
            </a:r>
            <a:r>
              <a:rPr lang="zh-CN" altLang="en-US" sz="2000">
                <a:hlinkClick r:id="rId4"/>
              </a:rPr>
              <a:t>（动画1-4）</a:t>
            </a:r>
            <a:endParaRPr lang="zh-CN" altLang="en-US"/>
          </a:p>
        </p:txBody>
      </p:sp>
      <p:sp>
        <p:nvSpPr>
          <p:cNvPr id="28676" name="Text Box 4">
            <a:extLst>
              <a:ext uri="{FF2B5EF4-FFF2-40B4-BE49-F238E27FC236}">
                <a16:creationId xmlns:a16="http://schemas.microsoft.com/office/drawing/2014/main" id="{9D7E6354-0173-416D-BE61-678491542F72}"/>
              </a:ext>
            </a:extLst>
          </p:cNvPr>
          <p:cNvSpPr txBox="1">
            <a:spLocks noChangeArrowheads="1"/>
          </p:cNvSpPr>
          <p:nvPr/>
        </p:nvSpPr>
        <p:spPr bwMode="auto">
          <a:xfrm>
            <a:off x="7162800" y="64008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r>
              <a:rPr lang="zh-CN" altLang="en-US"/>
              <a:t>  </a:t>
            </a:r>
            <a:r>
              <a:rPr lang="zh-CN" altLang="en-US" sz="2000">
                <a:hlinkClick r:id="rId5"/>
              </a:rPr>
              <a:t>（动画1-5）</a:t>
            </a:r>
            <a:endParaRPr lang="zh-CN" altLang="en-US"/>
          </a:p>
        </p:txBody>
      </p:sp>
      <p:sp>
        <p:nvSpPr>
          <p:cNvPr id="28677" name="Rectangle 5">
            <a:extLst>
              <a:ext uri="{FF2B5EF4-FFF2-40B4-BE49-F238E27FC236}">
                <a16:creationId xmlns:a16="http://schemas.microsoft.com/office/drawing/2014/main" id="{E1464AA7-8E01-4A9A-8D3F-9DFC1182B996}"/>
              </a:ext>
            </a:extLst>
          </p:cNvPr>
          <p:cNvSpPr>
            <a:spLocks noChangeArrowheads="1"/>
          </p:cNvSpPr>
          <p:nvPr/>
        </p:nvSpPr>
        <p:spPr bwMode="auto">
          <a:xfrm>
            <a:off x="1403350" y="2060575"/>
            <a:ext cx="18430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600" b="1"/>
              <a:t>综上所述：</a:t>
            </a:r>
          </a:p>
        </p:txBody>
      </p:sp>
      <p:sp>
        <p:nvSpPr>
          <p:cNvPr id="28678" name="Rectangle 6">
            <a:extLst>
              <a:ext uri="{FF2B5EF4-FFF2-40B4-BE49-F238E27FC236}">
                <a16:creationId xmlns:a16="http://schemas.microsoft.com/office/drawing/2014/main" id="{D7E60C5D-76C3-476F-B7D4-E4EFD920323C}"/>
              </a:ext>
            </a:extLst>
          </p:cNvPr>
          <p:cNvSpPr>
            <a:spLocks noChangeArrowheads="1"/>
          </p:cNvSpPr>
          <p:nvPr/>
        </p:nvSpPr>
        <p:spPr bwMode="auto">
          <a:xfrm>
            <a:off x="1520825" y="4727575"/>
            <a:ext cx="47704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600" b="1"/>
              <a:t>可见， </a:t>
            </a:r>
            <a:r>
              <a:rPr lang="en-US" altLang="zh-CN" sz="2600" b="1"/>
              <a:t>PN </a:t>
            </a:r>
            <a:r>
              <a:rPr lang="zh-CN" altLang="en-US" sz="2600" b="1"/>
              <a:t>结具有</a:t>
            </a:r>
            <a:r>
              <a:rPr lang="zh-CN" altLang="en-US" sz="2600" b="1">
                <a:solidFill>
                  <a:srgbClr val="FF0000"/>
                </a:solidFill>
              </a:rPr>
              <a:t>单向导电性</a:t>
            </a:r>
            <a:r>
              <a:rPr lang="zh-CN" altLang="en-US" sz="2600" b="1"/>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8677">
                                            <p:txEl>
                                              <p:pRg st="0" end="0"/>
                                            </p:txEl>
                                          </p:spTgt>
                                        </p:tgtEl>
                                        <p:attrNameLst>
                                          <p:attrName>style.visibility</p:attrName>
                                        </p:attrNameLst>
                                      </p:cBhvr>
                                      <p:to>
                                        <p:strVal val="visible"/>
                                      </p:to>
                                    </p:set>
                                    <p:animEffect transition="in" filter="box(out)">
                                      <p:cBhvr>
                                        <p:cTn id="7" dur="500"/>
                                        <p:tgtEl>
                                          <p:spTgt spid="2867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par>
                          <p:cTn id="8" fill="hold" nodeType="afterGroup">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28674">
                                            <p:txEl>
                                              <p:pRg st="0" end="0"/>
                                            </p:txEl>
                                          </p:spTgt>
                                        </p:tgtEl>
                                        <p:attrNameLst>
                                          <p:attrName>style.visibility</p:attrName>
                                        </p:attrNameLst>
                                      </p:cBhvr>
                                      <p:to>
                                        <p:strVal val="visible"/>
                                      </p:to>
                                    </p:set>
                                    <p:animEffect transition="in" filter="barn(outVertical)">
                                      <p:cBhvr>
                                        <p:cTn id="11" dur="500"/>
                                        <p:tgtEl>
                                          <p:spTgt spid="28674">
                                            <p:txEl>
                                              <p:pRg st="0" end="0"/>
                                            </p:txEl>
                                          </p:spTgt>
                                        </p:tgtEl>
                                      </p:cBhvr>
                                    </p:animEffect>
                                  </p:childTnLst>
                                </p:cTn>
                              </p:par>
                            </p:childTnLst>
                          </p:cTn>
                        </p:par>
                        <p:par>
                          <p:cTn id="12" fill="hold" nodeType="afterGroup">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28674">
                                            <p:txEl>
                                              <p:pRg st="1" end="1"/>
                                            </p:txEl>
                                          </p:spTgt>
                                        </p:tgtEl>
                                        <p:attrNameLst>
                                          <p:attrName>style.visibility</p:attrName>
                                        </p:attrNameLst>
                                      </p:cBhvr>
                                      <p:to>
                                        <p:strVal val="visible"/>
                                      </p:to>
                                    </p:set>
                                    <p:animEffect transition="in" filter="barn(outVertical)">
                                      <p:cBhvr>
                                        <p:cTn id="15" dur="500"/>
                                        <p:tgtEl>
                                          <p:spTgt spid="28674">
                                            <p:txEl>
                                              <p:pRg st="1" end="1"/>
                                            </p:txEl>
                                          </p:spTgt>
                                        </p:tgtEl>
                                      </p:cBhvr>
                                    </p:animEffect>
                                  </p:childTnLst>
                                </p:cTn>
                              </p:par>
                            </p:childTnLst>
                          </p:cTn>
                        </p:par>
                        <p:par>
                          <p:cTn id="16" fill="hold" nodeType="afterGroup">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28674">
                                            <p:txEl>
                                              <p:pRg st="2" end="2"/>
                                            </p:txEl>
                                          </p:spTgt>
                                        </p:tgtEl>
                                        <p:attrNameLst>
                                          <p:attrName>style.visibility</p:attrName>
                                        </p:attrNameLst>
                                      </p:cBhvr>
                                      <p:to>
                                        <p:strVal val="visible"/>
                                      </p:to>
                                    </p:set>
                                    <p:animEffect transition="in" filter="barn(outVertical)">
                                      <p:cBhvr>
                                        <p:cTn id="19" dur="500"/>
                                        <p:tgtEl>
                                          <p:spTgt spid="28674">
                                            <p:txEl>
                                              <p:pRg st="2" end="2"/>
                                            </p:txEl>
                                          </p:spTgt>
                                        </p:tgtEl>
                                      </p:cBhvr>
                                    </p:animEffect>
                                  </p:childTnLst>
                                </p:cTn>
                              </p:par>
                            </p:childTnLst>
                          </p:cTn>
                        </p:par>
                        <p:par>
                          <p:cTn id="20" fill="hold" nodeType="afterGroup">
                            <p:stCondLst>
                              <p:cond delay="2000"/>
                            </p:stCondLst>
                            <p:childTnLst>
                              <p:par>
                                <p:cTn id="21" presetID="16" presetClass="entr" presetSubtype="37" fill="hold" grpId="0" nodeType="afterEffect">
                                  <p:stCondLst>
                                    <p:cond delay="0"/>
                                  </p:stCondLst>
                                  <p:childTnLst>
                                    <p:set>
                                      <p:cBhvr>
                                        <p:cTn id="22" dur="1" fill="hold">
                                          <p:stCondLst>
                                            <p:cond delay="0"/>
                                          </p:stCondLst>
                                        </p:cTn>
                                        <p:tgtEl>
                                          <p:spTgt spid="28674">
                                            <p:txEl>
                                              <p:pRg st="3" end="3"/>
                                            </p:txEl>
                                          </p:spTgt>
                                        </p:tgtEl>
                                        <p:attrNameLst>
                                          <p:attrName>style.visibility</p:attrName>
                                        </p:attrNameLst>
                                      </p:cBhvr>
                                      <p:to>
                                        <p:strVal val="visible"/>
                                      </p:to>
                                    </p:set>
                                    <p:animEffect transition="in" filter="barn(outVertical)">
                                      <p:cBhvr>
                                        <p:cTn id="23" dur="500"/>
                                        <p:tgtEl>
                                          <p:spTgt spid="28674">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8678">
                                            <p:txEl>
                                              <p:pRg st="0" end="0"/>
                                            </p:txEl>
                                          </p:spTgt>
                                        </p:tgtEl>
                                        <p:attrNameLst>
                                          <p:attrName>style.visibility</p:attrName>
                                        </p:attrNameLst>
                                      </p:cBhvr>
                                      <p:to>
                                        <p:strVal val="visible"/>
                                      </p:to>
                                    </p:set>
                                    <p:animEffect transition="in" filter="wipe(left)">
                                      <p:cBhvr>
                                        <p:cTn id="28" dur="500"/>
                                        <p:tgtEl>
                                          <p:spTgt spid="286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advAuto="0"/>
      <p:bldP spid="28677" grpId="0" build="p"/>
      <p:bldP spid="28678"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4"/>
          <a:srcRect/>
          <a:stretch>
            <a:fillRect/>
          </a:stretch>
        </a:blipFill>
        <a:effectLst/>
      </p:bgPr>
    </p:bg>
    <p:spTree>
      <p:nvGrpSpPr>
        <p:cNvPr id="1" name=""/>
        <p:cNvGrpSpPr/>
        <p:nvPr/>
      </p:nvGrpSpPr>
      <p:grpSpPr>
        <a:xfrm>
          <a:off x="0" y="0"/>
          <a:ext cx="0" cy="0"/>
          <a:chOff x="0" y="0"/>
          <a:chExt cx="0" cy="0"/>
        </a:xfrm>
      </p:grpSpPr>
      <p:graphicFrame>
        <p:nvGraphicFramePr>
          <p:cNvPr id="29698" name="Object 2">
            <a:extLst>
              <a:ext uri="{FF2B5EF4-FFF2-40B4-BE49-F238E27FC236}">
                <a16:creationId xmlns:a16="http://schemas.microsoft.com/office/drawing/2014/main" id="{FCB40196-CA03-44BE-8982-DB44313898C6}"/>
              </a:ext>
            </a:extLst>
          </p:cNvPr>
          <p:cNvGraphicFramePr>
            <a:graphicFrameLocks noChangeAspect="1"/>
          </p:cNvGraphicFramePr>
          <p:nvPr/>
        </p:nvGraphicFramePr>
        <p:xfrm>
          <a:off x="1295400" y="4038600"/>
          <a:ext cx="2895600" cy="989013"/>
        </p:xfrm>
        <a:graphic>
          <a:graphicData uri="http://schemas.openxmlformats.org/presentationml/2006/ole">
            <mc:AlternateContent xmlns:mc="http://schemas.openxmlformats.org/markup-compatibility/2006">
              <mc:Choice xmlns:v="urn:schemas-microsoft-com:vml" Requires="v">
                <p:oleObj spid="_x0000_s29708" r:id="rId5" imgW="1169415" imgH="355909" progId="Equation.3">
                  <p:embed/>
                </p:oleObj>
              </mc:Choice>
              <mc:Fallback>
                <p:oleObj r:id="rId5" imgW="1169415" imgH="355909"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4038600"/>
                        <a:ext cx="2895600"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9699" name="Text Box 3">
            <a:extLst>
              <a:ext uri="{FF2B5EF4-FFF2-40B4-BE49-F238E27FC236}">
                <a16:creationId xmlns:a16="http://schemas.microsoft.com/office/drawing/2014/main" id="{35F0FBE3-8917-4397-8B95-8696E2361AAD}"/>
              </a:ext>
            </a:extLst>
          </p:cNvPr>
          <p:cNvSpPr txBox="1">
            <a:spLocks noChangeArrowheads="1"/>
          </p:cNvSpPr>
          <p:nvPr/>
        </p:nvSpPr>
        <p:spPr bwMode="auto">
          <a:xfrm>
            <a:off x="4876800" y="3352800"/>
            <a:ext cx="3886200" cy="19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80000"/>
              </a:lnSpc>
              <a:spcBef>
                <a:spcPct val="50000"/>
              </a:spcBef>
            </a:pPr>
            <a:r>
              <a:rPr lang="en-US" altLang="zh-CN" sz="2600" b="1" i="1"/>
              <a:t>I</a:t>
            </a:r>
            <a:r>
              <a:rPr lang="en-US" altLang="zh-CN" sz="2600" b="1" baseline="-25000"/>
              <a:t>S </a:t>
            </a:r>
            <a:r>
              <a:rPr lang="zh-CN" altLang="en-US" sz="2600" b="1"/>
              <a:t>：反向饱和电流</a:t>
            </a:r>
          </a:p>
          <a:p>
            <a:pPr>
              <a:lnSpc>
                <a:spcPct val="80000"/>
              </a:lnSpc>
              <a:spcBef>
                <a:spcPct val="50000"/>
              </a:spcBef>
            </a:pPr>
            <a:r>
              <a:rPr lang="en-US" altLang="zh-CN" sz="2600" b="1" i="1"/>
              <a:t>U</a:t>
            </a:r>
            <a:r>
              <a:rPr lang="en-US" altLang="zh-CN" sz="2600" b="1" i="1" baseline="-25000"/>
              <a:t>T </a:t>
            </a:r>
            <a:r>
              <a:rPr lang="zh-CN" altLang="en-US" sz="2600" b="1"/>
              <a:t>：温度的电压当量</a:t>
            </a:r>
          </a:p>
          <a:p>
            <a:pPr>
              <a:lnSpc>
                <a:spcPct val="80000"/>
              </a:lnSpc>
              <a:spcBef>
                <a:spcPct val="50000"/>
              </a:spcBef>
            </a:pPr>
            <a:r>
              <a:rPr lang="zh-CN" altLang="en-US" sz="2600" b="1">
                <a:solidFill>
                  <a:schemeClr val="accent2"/>
                </a:solidFill>
              </a:rPr>
              <a:t>在常温</a:t>
            </a:r>
            <a:r>
              <a:rPr lang="zh-CN" altLang="en-US" sz="2600" b="1">
                <a:solidFill>
                  <a:schemeClr val="accent2"/>
                </a:solidFill>
                <a:latin typeface="宋体" panose="02010600030101010101" pitchFamily="2" charset="-122"/>
              </a:rPr>
              <a:t>(</a:t>
            </a:r>
            <a:r>
              <a:rPr lang="zh-CN" altLang="en-US" sz="2600" b="1">
                <a:solidFill>
                  <a:schemeClr val="accent2"/>
                </a:solidFill>
              </a:rPr>
              <a:t>300 </a:t>
            </a:r>
            <a:r>
              <a:rPr lang="en-US" altLang="zh-CN" sz="2600" b="1">
                <a:solidFill>
                  <a:schemeClr val="accent2"/>
                </a:solidFill>
              </a:rPr>
              <a:t>K</a:t>
            </a:r>
            <a:r>
              <a:rPr lang="en-US" altLang="zh-CN" sz="2600" b="1">
                <a:solidFill>
                  <a:schemeClr val="accent2"/>
                </a:solidFill>
                <a:latin typeface="宋体" panose="02010600030101010101" pitchFamily="2" charset="-122"/>
              </a:rPr>
              <a:t>)</a:t>
            </a:r>
            <a:r>
              <a:rPr lang="zh-CN" altLang="en-US" sz="2600" b="1">
                <a:solidFill>
                  <a:schemeClr val="accent2"/>
                </a:solidFill>
              </a:rPr>
              <a:t>下，</a:t>
            </a:r>
          </a:p>
          <a:p>
            <a:pPr>
              <a:lnSpc>
                <a:spcPct val="80000"/>
              </a:lnSpc>
              <a:spcBef>
                <a:spcPct val="50000"/>
              </a:spcBef>
            </a:pPr>
            <a:r>
              <a:rPr lang="zh-CN" altLang="en-US" sz="2600" b="1" i="1">
                <a:solidFill>
                  <a:schemeClr val="accent2"/>
                </a:solidFill>
              </a:rPr>
              <a:t>          </a:t>
            </a:r>
            <a:r>
              <a:rPr lang="en-US" altLang="zh-CN" sz="2600" b="1" i="1">
                <a:solidFill>
                  <a:schemeClr val="accent2"/>
                </a:solidFill>
              </a:rPr>
              <a:t>U</a:t>
            </a:r>
            <a:r>
              <a:rPr lang="en-US" altLang="zh-CN" sz="2600" b="1" i="1" baseline="-25000">
                <a:solidFill>
                  <a:schemeClr val="accent2"/>
                </a:solidFill>
              </a:rPr>
              <a:t>T</a:t>
            </a:r>
            <a:r>
              <a:rPr lang="en-US" altLang="zh-CN" sz="2600" b="1">
                <a:solidFill>
                  <a:schemeClr val="accent2"/>
                </a:solidFill>
              </a:rPr>
              <a:t> </a:t>
            </a:r>
            <a:r>
              <a:rPr lang="en-US" altLang="zh-CN" sz="2600" b="1">
                <a:solidFill>
                  <a:schemeClr val="accent2"/>
                </a:solidFill>
                <a:sym typeface="Symbol" panose="05050102010706020507" pitchFamily="18" charset="2"/>
              </a:rPr>
              <a:t> </a:t>
            </a:r>
            <a:r>
              <a:rPr lang="en-US" altLang="zh-CN" sz="2600" b="1">
                <a:solidFill>
                  <a:schemeClr val="accent2"/>
                </a:solidFill>
              </a:rPr>
              <a:t>26 mV</a:t>
            </a:r>
          </a:p>
        </p:txBody>
      </p:sp>
      <p:sp>
        <p:nvSpPr>
          <p:cNvPr id="29700" name="Text Box 4">
            <a:extLst>
              <a:ext uri="{FF2B5EF4-FFF2-40B4-BE49-F238E27FC236}">
                <a16:creationId xmlns:a16="http://schemas.microsoft.com/office/drawing/2014/main" id="{9A85F44A-F652-46B9-B028-C2C85F3A1AF3}"/>
              </a:ext>
            </a:extLst>
          </p:cNvPr>
          <p:cNvSpPr txBox="1">
            <a:spLocks noChangeArrowheads="1"/>
          </p:cNvSpPr>
          <p:nvPr/>
        </p:nvSpPr>
        <p:spPr bwMode="auto">
          <a:xfrm>
            <a:off x="762000" y="639763"/>
            <a:ext cx="4800600" cy="579437"/>
          </a:xfrm>
          <a:prstGeom prst="rect">
            <a:avLst/>
          </a:prstGeom>
          <a:noFill/>
          <a:ln w="9525">
            <a:noFill/>
            <a:miter lim="800000"/>
          </a:ln>
          <a:effectLst/>
        </p:spPr>
        <p:txBody>
          <a:bodyPr anchor="ctr">
            <a:spAutoFit/>
          </a:bodyPr>
          <a:lstStyle/>
          <a:p>
            <a:pPr>
              <a:defRPr/>
            </a:pPr>
            <a:r>
              <a:rPr lang="zh-CN" altLang="en-US" sz="3200" b="1">
                <a:solidFill>
                  <a:srgbClr val="0000FF"/>
                </a:solidFill>
                <a:effectLst>
                  <a:outerShdw blurRad="38100" dist="38100" dir="2700000" algn="tl">
                    <a:srgbClr val="C0C0C0"/>
                  </a:outerShdw>
                </a:effectLst>
              </a:rPr>
              <a:t>三、 </a:t>
            </a:r>
            <a:r>
              <a:rPr lang="en-US" sz="3200" b="1">
                <a:solidFill>
                  <a:srgbClr val="0000FF"/>
                </a:solidFill>
                <a:effectLst>
                  <a:outerShdw blurRad="38100" dist="38100" dir="2700000" algn="tl">
                    <a:srgbClr val="C0C0C0"/>
                  </a:outerShdw>
                </a:effectLst>
              </a:rPr>
              <a:t>PN </a:t>
            </a:r>
            <a:r>
              <a:rPr lang="zh-CN" altLang="en-US" sz="3200" b="1">
                <a:solidFill>
                  <a:srgbClr val="0000FF"/>
                </a:solidFill>
                <a:effectLst>
                  <a:outerShdw blurRad="38100" dist="38100" dir="2700000" algn="tl">
                    <a:srgbClr val="C0C0C0"/>
                  </a:outerShdw>
                </a:effectLst>
              </a:rPr>
              <a:t>结的电流方程</a:t>
            </a:r>
          </a:p>
        </p:txBody>
      </p:sp>
      <p:sp>
        <p:nvSpPr>
          <p:cNvPr id="29701" name="Text Box 5">
            <a:extLst>
              <a:ext uri="{FF2B5EF4-FFF2-40B4-BE49-F238E27FC236}">
                <a16:creationId xmlns:a16="http://schemas.microsoft.com/office/drawing/2014/main" id="{20E32747-796D-4B4E-9353-C3CCFB3280BD}"/>
              </a:ext>
            </a:extLst>
          </p:cNvPr>
          <p:cNvSpPr txBox="1">
            <a:spLocks noChangeArrowheads="1"/>
          </p:cNvSpPr>
          <p:nvPr/>
        </p:nvSpPr>
        <p:spPr bwMode="auto">
          <a:xfrm>
            <a:off x="990600" y="1447800"/>
            <a:ext cx="685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t>PN</a:t>
            </a:r>
            <a:r>
              <a:rPr lang="zh-CN" altLang="en-US" sz="2800" b="1"/>
              <a:t>结所加端电压</a:t>
            </a:r>
            <a:r>
              <a:rPr lang="en-US" altLang="zh-CN" sz="2800" b="1"/>
              <a:t>u</a:t>
            </a:r>
            <a:r>
              <a:rPr lang="zh-CN" altLang="en-US" sz="2800" b="1"/>
              <a:t>与流过的电流</a:t>
            </a:r>
            <a:r>
              <a:rPr lang="en-US" altLang="zh-CN" sz="2800" b="1"/>
              <a:t>i</a:t>
            </a:r>
            <a:r>
              <a:rPr lang="zh-CN" altLang="en-US" sz="2800" b="1"/>
              <a:t>的关系为</a:t>
            </a:r>
          </a:p>
        </p:txBody>
      </p:sp>
      <p:graphicFrame>
        <p:nvGraphicFramePr>
          <p:cNvPr id="29702" name="Object 6">
            <a:extLst>
              <a:ext uri="{FF2B5EF4-FFF2-40B4-BE49-F238E27FC236}">
                <a16:creationId xmlns:a16="http://schemas.microsoft.com/office/drawing/2014/main" id="{7E7A3FEB-E478-46C9-8E2C-C0E218A73229}"/>
              </a:ext>
            </a:extLst>
          </p:cNvPr>
          <p:cNvGraphicFramePr>
            <a:graphicFrameLocks noChangeAspect="1"/>
          </p:cNvGraphicFramePr>
          <p:nvPr/>
        </p:nvGraphicFramePr>
        <p:xfrm>
          <a:off x="1295400" y="2286000"/>
          <a:ext cx="2419350" cy="898525"/>
        </p:xfrm>
        <a:graphic>
          <a:graphicData uri="http://schemas.openxmlformats.org/presentationml/2006/ole">
            <mc:AlternateContent xmlns:mc="http://schemas.openxmlformats.org/markup-compatibility/2006">
              <mc:Choice xmlns:v="urn:schemas-microsoft-com:vml" Requires="v">
                <p:oleObj spid="_x0000_s29709" r:id="rId7" imgW="966039" imgH="317776" progId="Equation.3">
                  <p:embed/>
                </p:oleObj>
              </mc:Choice>
              <mc:Fallback>
                <p:oleObj r:id="rId7" imgW="966039" imgH="317776"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2286000"/>
                        <a:ext cx="241935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9703" name="Text Box 7">
            <a:extLst>
              <a:ext uri="{FF2B5EF4-FFF2-40B4-BE49-F238E27FC236}">
                <a16:creationId xmlns:a16="http://schemas.microsoft.com/office/drawing/2014/main" id="{16C5F028-0B91-41B1-A63D-CC3BF3D2C7BA}"/>
              </a:ext>
            </a:extLst>
          </p:cNvPr>
          <p:cNvSpPr txBox="1">
            <a:spLocks noChangeArrowheads="1"/>
          </p:cNvSpPr>
          <p:nvPr/>
        </p:nvSpPr>
        <p:spPr bwMode="auto">
          <a:xfrm>
            <a:off x="1371600" y="5410200"/>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rgbClr val="FF0000"/>
                </a:solidFill>
              </a:rPr>
              <a:t>公式推导过程略</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9701">
                                            <p:txEl>
                                              <p:pRg st="0" end="0"/>
                                            </p:txEl>
                                          </p:spTgt>
                                        </p:tgtEl>
                                        <p:attrNameLst>
                                          <p:attrName>style.visibility</p:attrName>
                                        </p:attrNameLst>
                                      </p:cBhvr>
                                      <p:to>
                                        <p:strVal val="visible"/>
                                      </p:to>
                                    </p:set>
                                    <p:animEffect transition="in" filter="box(out)">
                                      <p:cBhvr>
                                        <p:cTn id="7" dur="500"/>
                                        <p:tgtEl>
                                          <p:spTgt spid="2970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9702"/>
                                        </p:tgtEl>
                                        <p:attrNameLst>
                                          <p:attrName>style.visibility</p:attrName>
                                        </p:attrNameLst>
                                      </p:cBhvr>
                                      <p:to>
                                        <p:strVal val="visible"/>
                                      </p:to>
                                    </p:set>
                                    <p:animEffect transition="in" filter="box(out)">
                                      <p:cBhvr>
                                        <p:cTn id="12" dur="500"/>
                                        <p:tgtEl>
                                          <p:spTgt spid="29702"/>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9698"/>
                                        </p:tgtEl>
                                        <p:attrNameLst>
                                          <p:attrName>style.visibility</p:attrName>
                                        </p:attrNameLst>
                                      </p:cBhvr>
                                      <p:to>
                                        <p:strVal val="visible"/>
                                      </p:to>
                                    </p:set>
                                    <p:animEffect transition="in" filter="wipe(left)">
                                      <p:cBhvr>
                                        <p:cTn id="17" dur="500"/>
                                        <p:tgtEl>
                                          <p:spTgt spid="296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9699"/>
                                        </p:tgtEl>
                                        <p:attrNameLst>
                                          <p:attrName>style.visibility</p:attrName>
                                        </p:attrNameLst>
                                      </p:cBhvr>
                                      <p:to>
                                        <p:strVal val="visible"/>
                                      </p:to>
                                    </p:set>
                                    <p:animEffect transition="in" filter="wipe(up)">
                                      <p:cBhvr>
                                        <p:cTn id="22" dur="500"/>
                                        <p:tgtEl>
                                          <p:spTgt spid="296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9703">
                                            <p:txEl>
                                              <p:pRg st="0" end="0"/>
                                            </p:txEl>
                                          </p:spTgt>
                                        </p:tgtEl>
                                        <p:attrNameLst>
                                          <p:attrName>style.visibility</p:attrName>
                                        </p:attrNameLst>
                                      </p:cBhvr>
                                      <p:to>
                                        <p:strVal val="visible"/>
                                      </p:to>
                                    </p:set>
                                    <p:animEffect transition="in" filter="box(out)">
                                      <p:cBhvr>
                                        <p:cTn id="27" dur="500"/>
                                        <p:tgtEl>
                                          <p:spTgt spid="29703">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p:bldP spid="29701" grpId="0" build="p"/>
      <p:bldP spid="2970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22" name="Text Box 2">
            <a:extLst>
              <a:ext uri="{FF2B5EF4-FFF2-40B4-BE49-F238E27FC236}">
                <a16:creationId xmlns:a16="http://schemas.microsoft.com/office/drawing/2014/main" id="{1EA25698-BEC1-4F8A-8F10-68E0E40BC780}"/>
              </a:ext>
            </a:extLst>
          </p:cNvPr>
          <p:cNvSpPr txBox="1">
            <a:spLocks noChangeArrowheads="1"/>
          </p:cNvSpPr>
          <p:nvPr/>
        </p:nvSpPr>
        <p:spPr bwMode="auto">
          <a:xfrm>
            <a:off x="762000" y="685800"/>
            <a:ext cx="426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solidFill>
                  <a:schemeClr val="accent2"/>
                </a:solidFill>
              </a:rPr>
              <a:t>四、</a:t>
            </a:r>
            <a:r>
              <a:rPr lang="en-US" altLang="zh-CN" sz="3200" b="1">
                <a:solidFill>
                  <a:schemeClr val="accent2"/>
                </a:solidFill>
              </a:rPr>
              <a:t>PN</a:t>
            </a:r>
            <a:r>
              <a:rPr lang="zh-CN" altLang="en-US" sz="3200" b="1">
                <a:solidFill>
                  <a:schemeClr val="accent2"/>
                </a:solidFill>
              </a:rPr>
              <a:t>结的伏安特性</a:t>
            </a:r>
          </a:p>
        </p:txBody>
      </p:sp>
      <p:sp>
        <p:nvSpPr>
          <p:cNvPr id="30723" name="Text Box 3">
            <a:extLst>
              <a:ext uri="{FF2B5EF4-FFF2-40B4-BE49-F238E27FC236}">
                <a16:creationId xmlns:a16="http://schemas.microsoft.com/office/drawing/2014/main" id="{56A6AC43-84CC-48EC-9CD9-55B9A7D5395A}"/>
              </a:ext>
            </a:extLst>
          </p:cNvPr>
          <p:cNvSpPr txBox="1">
            <a:spLocks noChangeArrowheads="1"/>
          </p:cNvSpPr>
          <p:nvPr/>
        </p:nvSpPr>
        <p:spPr bwMode="auto">
          <a:xfrm>
            <a:off x="381000" y="1371600"/>
            <a:ext cx="56388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sz="2600" b="1"/>
              <a:t>　　</a:t>
            </a:r>
            <a:r>
              <a:rPr lang="en-US" altLang="zh-CN" sz="2600" b="1" i="1"/>
              <a:t>i</a:t>
            </a:r>
            <a:r>
              <a:rPr lang="en-US" altLang="zh-CN" sz="2600" b="1"/>
              <a:t> = </a:t>
            </a:r>
            <a:r>
              <a:rPr lang="en-US" altLang="zh-CN" sz="2600" b="1" i="1"/>
              <a:t>f</a:t>
            </a:r>
            <a:r>
              <a:rPr lang="en-US" altLang="zh-CN" sz="2600" b="1"/>
              <a:t> </a:t>
            </a:r>
            <a:r>
              <a:rPr lang="en-US" altLang="zh-CN" sz="2600" b="1">
                <a:latin typeface="宋体" panose="02010600030101010101" pitchFamily="2" charset="-122"/>
              </a:rPr>
              <a:t>(</a:t>
            </a:r>
            <a:r>
              <a:rPr lang="en-US" altLang="zh-CN" sz="2600" b="1" i="1"/>
              <a:t>u</a:t>
            </a:r>
            <a:r>
              <a:rPr lang="en-US" altLang="zh-CN" sz="2600" b="1"/>
              <a:t> </a:t>
            </a:r>
            <a:r>
              <a:rPr lang="en-US" altLang="zh-CN" sz="2600" b="1">
                <a:latin typeface="宋体" panose="02010600030101010101" pitchFamily="2" charset="-122"/>
              </a:rPr>
              <a:t>)</a:t>
            </a:r>
            <a:r>
              <a:rPr lang="zh-CN" altLang="en-US" sz="2600" b="1"/>
              <a:t>之间的关系曲线。</a:t>
            </a:r>
          </a:p>
        </p:txBody>
      </p:sp>
      <p:grpSp>
        <p:nvGrpSpPr>
          <p:cNvPr id="2" name="Group 4">
            <a:extLst>
              <a:ext uri="{FF2B5EF4-FFF2-40B4-BE49-F238E27FC236}">
                <a16:creationId xmlns:a16="http://schemas.microsoft.com/office/drawing/2014/main" id="{856FF6C5-167B-420B-98C5-467048D0302A}"/>
              </a:ext>
            </a:extLst>
          </p:cNvPr>
          <p:cNvGrpSpPr>
            <a:grpSpLocks/>
          </p:cNvGrpSpPr>
          <p:nvPr/>
        </p:nvGrpSpPr>
        <p:grpSpPr bwMode="auto">
          <a:xfrm>
            <a:off x="1303338" y="4041775"/>
            <a:ext cx="1282700" cy="165100"/>
            <a:chOff x="0" y="0"/>
            <a:chExt cx="808" cy="104"/>
          </a:xfrm>
        </p:grpSpPr>
        <p:sp>
          <p:nvSpPr>
            <p:cNvPr id="30725" name="Line 5">
              <a:extLst>
                <a:ext uri="{FF2B5EF4-FFF2-40B4-BE49-F238E27FC236}">
                  <a16:creationId xmlns:a16="http://schemas.microsoft.com/office/drawing/2014/main" id="{ECA76D7F-1605-404C-8487-F9D71B609666}"/>
                </a:ext>
              </a:extLst>
            </p:cNvPr>
            <p:cNvSpPr>
              <a:spLocks noChangeShapeType="1"/>
            </p:cNvSpPr>
            <p:nvPr/>
          </p:nvSpPr>
          <p:spPr bwMode="auto">
            <a:xfrm>
              <a:off x="0" y="104"/>
              <a:ext cx="576"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26" name="未知">
              <a:extLst>
                <a:ext uri="{FF2B5EF4-FFF2-40B4-BE49-F238E27FC236}">
                  <a16:creationId xmlns:a16="http://schemas.microsoft.com/office/drawing/2014/main" id="{2BFCD00E-9DBF-4E75-A59B-EE91D1587AB3}"/>
                </a:ext>
              </a:extLst>
            </p:cNvPr>
            <p:cNvSpPr>
              <a:spLocks noChangeArrowheads="1"/>
            </p:cNvSpPr>
            <p:nvPr/>
          </p:nvSpPr>
          <p:spPr bwMode="auto">
            <a:xfrm>
              <a:off x="576" y="0"/>
              <a:ext cx="232" cy="104"/>
            </a:xfrm>
            <a:custGeom>
              <a:avLst/>
              <a:gdLst>
                <a:gd name="T0" fmla="*/ 0 w 417"/>
                <a:gd name="T1" fmla="*/ 332 h 332"/>
                <a:gd name="T2" fmla="*/ 184 w 417"/>
                <a:gd name="T3" fmla="*/ 276 h 332"/>
                <a:gd name="T4" fmla="*/ 256 w 417"/>
                <a:gd name="T5" fmla="*/ 236 h 332"/>
                <a:gd name="T6" fmla="*/ 272 w 417"/>
                <a:gd name="T7" fmla="*/ 212 h 332"/>
                <a:gd name="T8" fmla="*/ 296 w 417"/>
                <a:gd name="T9" fmla="*/ 196 h 332"/>
                <a:gd name="T10" fmla="*/ 352 w 417"/>
                <a:gd name="T11" fmla="*/ 132 h 332"/>
                <a:gd name="T12" fmla="*/ 384 w 417"/>
                <a:gd name="T13" fmla="*/ 60 h 332"/>
                <a:gd name="T14" fmla="*/ 416 w 417"/>
                <a:gd name="T15" fmla="*/ 4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 h="332">
                  <a:moveTo>
                    <a:pt x="0" y="332"/>
                  </a:moveTo>
                  <a:cubicBezTo>
                    <a:pt x="42" y="321"/>
                    <a:pt x="149" y="299"/>
                    <a:pt x="184" y="276"/>
                  </a:cubicBezTo>
                  <a:cubicBezTo>
                    <a:pt x="239" y="239"/>
                    <a:pt x="214" y="250"/>
                    <a:pt x="256" y="236"/>
                  </a:cubicBezTo>
                  <a:cubicBezTo>
                    <a:pt x="261" y="228"/>
                    <a:pt x="265" y="219"/>
                    <a:pt x="272" y="212"/>
                  </a:cubicBezTo>
                  <a:cubicBezTo>
                    <a:pt x="279" y="205"/>
                    <a:pt x="290" y="203"/>
                    <a:pt x="296" y="196"/>
                  </a:cubicBezTo>
                  <a:cubicBezTo>
                    <a:pt x="361" y="121"/>
                    <a:pt x="298" y="168"/>
                    <a:pt x="352" y="132"/>
                  </a:cubicBezTo>
                  <a:cubicBezTo>
                    <a:pt x="360" y="108"/>
                    <a:pt x="372" y="82"/>
                    <a:pt x="384" y="60"/>
                  </a:cubicBezTo>
                  <a:cubicBezTo>
                    <a:pt x="417" y="0"/>
                    <a:pt x="416" y="33"/>
                    <a:pt x="416" y="4"/>
                  </a:cubicBezTo>
                </a:path>
              </a:pathLst>
            </a:cu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3" name="Group 7">
            <a:extLst>
              <a:ext uri="{FF2B5EF4-FFF2-40B4-BE49-F238E27FC236}">
                <a16:creationId xmlns:a16="http://schemas.microsoft.com/office/drawing/2014/main" id="{5EE1FB2C-B139-49B6-9BD8-2E804B33FE8E}"/>
              </a:ext>
            </a:extLst>
          </p:cNvPr>
          <p:cNvGrpSpPr>
            <a:grpSpLocks/>
          </p:cNvGrpSpPr>
          <p:nvPr/>
        </p:nvGrpSpPr>
        <p:grpSpPr bwMode="auto">
          <a:xfrm>
            <a:off x="998538" y="4206875"/>
            <a:ext cx="304800" cy="1371600"/>
            <a:chOff x="0" y="0"/>
            <a:chExt cx="192" cy="864"/>
          </a:xfrm>
        </p:grpSpPr>
        <p:sp>
          <p:nvSpPr>
            <p:cNvPr id="30728" name="未知">
              <a:extLst>
                <a:ext uri="{FF2B5EF4-FFF2-40B4-BE49-F238E27FC236}">
                  <a16:creationId xmlns:a16="http://schemas.microsoft.com/office/drawing/2014/main" id="{D00C98B8-B844-4999-B54D-230BB2A64F02}"/>
                </a:ext>
              </a:extLst>
            </p:cNvPr>
            <p:cNvSpPr>
              <a:spLocks noChangeArrowheads="1"/>
            </p:cNvSpPr>
            <p:nvPr/>
          </p:nvSpPr>
          <p:spPr bwMode="auto">
            <a:xfrm>
              <a:off x="96" y="0"/>
              <a:ext cx="96" cy="192"/>
            </a:xfrm>
            <a:custGeom>
              <a:avLst/>
              <a:gdLst>
                <a:gd name="T0" fmla="*/ 96 w 96"/>
                <a:gd name="T1" fmla="*/ 0 h 192"/>
                <a:gd name="T2" fmla="*/ 48 w 96"/>
                <a:gd name="T3" fmla="*/ 48 h 192"/>
                <a:gd name="T4" fmla="*/ 0 w 96"/>
                <a:gd name="T5" fmla="*/ 192 h 192"/>
              </a:gdLst>
              <a:ahLst/>
              <a:cxnLst>
                <a:cxn ang="0">
                  <a:pos x="T0" y="T1"/>
                </a:cxn>
                <a:cxn ang="0">
                  <a:pos x="T2" y="T3"/>
                </a:cxn>
                <a:cxn ang="0">
                  <a:pos x="T4" y="T5"/>
                </a:cxn>
              </a:cxnLst>
              <a:rect l="0" t="0" r="r" b="b"/>
              <a:pathLst>
                <a:path w="96" h="192">
                  <a:moveTo>
                    <a:pt x="96" y="0"/>
                  </a:moveTo>
                  <a:cubicBezTo>
                    <a:pt x="80" y="8"/>
                    <a:pt x="64" y="16"/>
                    <a:pt x="48" y="48"/>
                  </a:cubicBezTo>
                  <a:cubicBezTo>
                    <a:pt x="32" y="80"/>
                    <a:pt x="16" y="136"/>
                    <a:pt x="0" y="192"/>
                  </a:cubicBezTo>
                </a:path>
              </a:pathLst>
            </a:cu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29" name="Line 9">
              <a:extLst>
                <a:ext uri="{FF2B5EF4-FFF2-40B4-BE49-F238E27FC236}">
                  <a16:creationId xmlns:a16="http://schemas.microsoft.com/office/drawing/2014/main" id="{D1713BDE-DFF0-45C1-9BFA-89D75B9212D4}"/>
                </a:ext>
              </a:extLst>
            </p:cNvPr>
            <p:cNvSpPr>
              <a:spLocks noChangeShapeType="1"/>
            </p:cNvSpPr>
            <p:nvPr/>
          </p:nvSpPr>
          <p:spPr bwMode="auto">
            <a:xfrm flipH="1">
              <a:off x="0" y="192"/>
              <a:ext cx="96" cy="672"/>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10">
            <a:extLst>
              <a:ext uri="{FF2B5EF4-FFF2-40B4-BE49-F238E27FC236}">
                <a16:creationId xmlns:a16="http://schemas.microsoft.com/office/drawing/2014/main" id="{207646DC-ED18-4D56-B9DB-5271841CC88F}"/>
              </a:ext>
            </a:extLst>
          </p:cNvPr>
          <p:cNvGrpSpPr>
            <a:grpSpLocks/>
          </p:cNvGrpSpPr>
          <p:nvPr/>
        </p:nvGrpSpPr>
        <p:grpSpPr bwMode="auto">
          <a:xfrm>
            <a:off x="952500" y="2089150"/>
            <a:ext cx="3446463" cy="3732213"/>
            <a:chOff x="0" y="0"/>
            <a:chExt cx="2171" cy="2351"/>
          </a:xfrm>
        </p:grpSpPr>
        <p:sp>
          <p:nvSpPr>
            <p:cNvPr id="30731" name="Line 11">
              <a:extLst>
                <a:ext uri="{FF2B5EF4-FFF2-40B4-BE49-F238E27FC236}">
                  <a16:creationId xmlns:a16="http://schemas.microsoft.com/office/drawing/2014/main" id="{73A03B45-DD05-4057-A018-122DF5CBB6DB}"/>
                </a:ext>
              </a:extLst>
            </p:cNvPr>
            <p:cNvSpPr>
              <a:spLocks noChangeShapeType="1"/>
            </p:cNvSpPr>
            <p:nvPr/>
          </p:nvSpPr>
          <p:spPr bwMode="auto">
            <a:xfrm>
              <a:off x="116" y="1248"/>
              <a:ext cx="1825" cy="0"/>
            </a:xfrm>
            <a:prstGeom prst="line">
              <a:avLst/>
            </a:prstGeom>
            <a:noFill/>
            <a:ln w="25400">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30732" name="Line 12">
              <a:extLst>
                <a:ext uri="{FF2B5EF4-FFF2-40B4-BE49-F238E27FC236}">
                  <a16:creationId xmlns:a16="http://schemas.microsoft.com/office/drawing/2014/main" id="{0EB8750C-E85C-4E7E-8E6A-1FBBE98E0FD6}"/>
                </a:ext>
              </a:extLst>
            </p:cNvPr>
            <p:cNvSpPr>
              <a:spLocks noChangeShapeType="1"/>
            </p:cNvSpPr>
            <p:nvPr/>
          </p:nvSpPr>
          <p:spPr bwMode="auto">
            <a:xfrm flipV="1">
              <a:off x="1027" y="191"/>
              <a:ext cx="0" cy="2160"/>
            </a:xfrm>
            <a:prstGeom prst="line">
              <a:avLst/>
            </a:prstGeom>
            <a:noFill/>
            <a:ln w="25400">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30733" name="Line 13">
              <a:extLst>
                <a:ext uri="{FF2B5EF4-FFF2-40B4-BE49-F238E27FC236}">
                  <a16:creationId xmlns:a16="http://schemas.microsoft.com/office/drawing/2014/main" id="{44B39AC2-8591-495F-AFA6-E10379A828B7}"/>
                </a:ext>
              </a:extLst>
            </p:cNvPr>
            <p:cNvSpPr>
              <a:spLocks noChangeShapeType="1"/>
            </p:cNvSpPr>
            <p:nvPr/>
          </p:nvSpPr>
          <p:spPr bwMode="auto">
            <a:xfrm>
              <a:off x="980" y="960"/>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4" name="Line 14">
              <a:extLst>
                <a:ext uri="{FF2B5EF4-FFF2-40B4-BE49-F238E27FC236}">
                  <a16:creationId xmlns:a16="http://schemas.microsoft.com/office/drawing/2014/main" id="{AD50F70F-1D23-474F-838F-1D032D65FAA7}"/>
                </a:ext>
              </a:extLst>
            </p:cNvPr>
            <p:cNvSpPr>
              <a:spLocks noChangeShapeType="1"/>
            </p:cNvSpPr>
            <p:nvPr/>
          </p:nvSpPr>
          <p:spPr bwMode="auto">
            <a:xfrm>
              <a:off x="980" y="720"/>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5" name="Line 15">
              <a:extLst>
                <a:ext uri="{FF2B5EF4-FFF2-40B4-BE49-F238E27FC236}">
                  <a16:creationId xmlns:a16="http://schemas.microsoft.com/office/drawing/2014/main" id="{2185EC2A-8ADE-43E8-95E7-1A5B9A2D29BC}"/>
                </a:ext>
              </a:extLst>
            </p:cNvPr>
            <p:cNvSpPr>
              <a:spLocks noChangeShapeType="1"/>
            </p:cNvSpPr>
            <p:nvPr/>
          </p:nvSpPr>
          <p:spPr bwMode="auto">
            <a:xfrm>
              <a:off x="980" y="480"/>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6" name="Line 16">
              <a:extLst>
                <a:ext uri="{FF2B5EF4-FFF2-40B4-BE49-F238E27FC236}">
                  <a16:creationId xmlns:a16="http://schemas.microsoft.com/office/drawing/2014/main" id="{8765025D-5D2B-453B-B214-04987CF4B32F}"/>
                </a:ext>
              </a:extLst>
            </p:cNvPr>
            <p:cNvSpPr>
              <a:spLocks noChangeShapeType="1"/>
            </p:cNvSpPr>
            <p:nvPr/>
          </p:nvSpPr>
          <p:spPr bwMode="auto">
            <a:xfrm>
              <a:off x="1028" y="1584"/>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7" name="Line 17">
              <a:extLst>
                <a:ext uri="{FF2B5EF4-FFF2-40B4-BE49-F238E27FC236}">
                  <a16:creationId xmlns:a16="http://schemas.microsoft.com/office/drawing/2014/main" id="{5488DD5A-0049-4859-ABFF-0A8AA605C05B}"/>
                </a:ext>
              </a:extLst>
            </p:cNvPr>
            <p:cNvSpPr>
              <a:spLocks noChangeShapeType="1"/>
            </p:cNvSpPr>
            <p:nvPr/>
          </p:nvSpPr>
          <p:spPr bwMode="auto">
            <a:xfrm>
              <a:off x="1028" y="1920"/>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8" name="Line 18">
              <a:extLst>
                <a:ext uri="{FF2B5EF4-FFF2-40B4-BE49-F238E27FC236}">
                  <a16:creationId xmlns:a16="http://schemas.microsoft.com/office/drawing/2014/main" id="{4EF455A1-A446-4C40-A3AA-D9D68DCA479B}"/>
                </a:ext>
              </a:extLst>
            </p:cNvPr>
            <p:cNvSpPr>
              <a:spLocks noChangeShapeType="1"/>
            </p:cNvSpPr>
            <p:nvPr/>
          </p:nvSpPr>
          <p:spPr bwMode="auto">
            <a:xfrm>
              <a:off x="1316" y="1248"/>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9" name="Line 19">
              <a:extLst>
                <a:ext uri="{FF2B5EF4-FFF2-40B4-BE49-F238E27FC236}">
                  <a16:creationId xmlns:a16="http://schemas.microsoft.com/office/drawing/2014/main" id="{DD7A5FAB-1AEA-4BE2-935D-0C635AE3946A}"/>
                </a:ext>
              </a:extLst>
            </p:cNvPr>
            <p:cNvSpPr>
              <a:spLocks noChangeShapeType="1"/>
            </p:cNvSpPr>
            <p:nvPr/>
          </p:nvSpPr>
          <p:spPr bwMode="auto">
            <a:xfrm>
              <a:off x="1604" y="1248"/>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0" name="Line 20">
              <a:extLst>
                <a:ext uri="{FF2B5EF4-FFF2-40B4-BE49-F238E27FC236}">
                  <a16:creationId xmlns:a16="http://schemas.microsoft.com/office/drawing/2014/main" id="{39C2F4BE-4AC4-4866-95CE-B84D48BA3116}"/>
                </a:ext>
              </a:extLst>
            </p:cNvPr>
            <p:cNvSpPr>
              <a:spLocks noChangeShapeType="1"/>
            </p:cNvSpPr>
            <p:nvPr/>
          </p:nvSpPr>
          <p:spPr bwMode="auto">
            <a:xfrm>
              <a:off x="596" y="1248"/>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1" name="Line 21">
              <a:extLst>
                <a:ext uri="{FF2B5EF4-FFF2-40B4-BE49-F238E27FC236}">
                  <a16:creationId xmlns:a16="http://schemas.microsoft.com/office/drawing/2014/main" id="{A3B2C672-AE06-436A-99F9-668E50883EE2}"/>
                </a:ext>
              </a:extLst>
            </p:cNvPr>
            <p:cNvSpPr>
              <a:spLocks noChangeShapeType="1"/>
            </p:cNvSpPr>
            <p:nvPr/>
          </p:nvSpPr>
          <p:spPr bwMode="auto">
            <a:xfrm>
              <a:off x="164" y="1248"/>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2" name="Text Box 22">
              <a:extLst>
                <a:ext uri="{FF2B5EF4-FFF2-40B4-BE49-F238E27FC236}">
                  <a16:creationId xmlns:a16="http://schemas.microsoft.com/office/drawing/2014/main" id="{D0DEA31F-6FDF-4A15-935B-E327EEADAD32}"/>
                </a:ext>
              </a:extLst>
            </p:cNvPr>
            <p:cNvSpPr txBox="1">
              <a:spLocks noChangeArrowheads="1"/>
            </p:cNvSpPr>
            <p:nvPr/>
          </p:nvSpPr>
          <p:spPr bwMode="auto">
            <a:xfrm>
              <a:off x="754" y="365"/>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1800" b="1"/>
                <a:t>60</a:t>
              </a:r>
            </a:p>
          </p:txBody>
        </p:sp>
        <p:sp>
          <p:nvSpPr>
            <p:cNvPr id="30743" name="Text Box 23">
              <a:extLst>
                <a:ext uri="{FF2B5EF4-FFF2-40B4-BE49-F238E27FC236}">
                  <a16:creationId xmlns:a16="http://schemas.microsoft.com/office/drawing/2014/main" id="{F02E59C0-7DB5-49D8-87B7-36219B88B208}"/>
                </a:ext>
              </a:extLst>
            </p:cNvPr>
            <p:cNvSpPr txBox="1">
              <a:spLocks noChangeArrowheads="1"/>
            </p:cNvSpPr>
            <p:nvPr/>
          </p:nvSpPr>
          <p:spPr bwMode="auto">
            <a:xfrm>
              <a:off x="754" y="605"/>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1800" b="1"/>
                <a:t>40</a:t>
              </a:r>
            </a:p>
          </p:txBody>
        </p:sp>
        <p:sp>
          <p:nvSpPr>
            <p:cNvPr id="30744" name="Text Box 24">
              <a:extLst>
                <a:ext uri="{FF2B5EF4-FFF2-40B4-BE49-F238E27FC236}">
                  <a16:creationId xmlns:a16="http://schemas.microsoft.com/office/drawing/2014/main" id="{3940127E-CE92-4726-8F00-9D90231DA931}"/>
                </a:ext>
              </a:extLst>
            </p:cNvPr>
            <p:cNvSpPr txBox="1">
              <a:spLocks noChangeArrowheads="1"/>
            </p:cNvSpPr>
            <p:nvPr/>
          </p:nvSpPr>
          <p:spPr bwMode="auto">
            <a:xfrm>
              <a:off x="754" y="845"/>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1800" b="1"/>
                <a:t>20</a:t>
              </a:r>
            </a:p>
          </p:txBody>
        </p:sp>
        <p:sp>
          <p:nvSpPr>
            <p:cNvPr id="30745" name="Text Box 25">
              <a:extLst>
                <a:ext uri="{FF2B5EF4-FFF2-40B4-BE49-F238E27FC236}">
                  <a16:creationId xmlns:a16="http://schemas.microsoft.com/office/drawing/2014/main" id="{A8B98553-E321-41BB-8016-15E900D00239}"/>
                </a:ext>
              </a:extLst>
            </p:cNvPr>
            <p:cNvSpPr txBox="1">
              <a:spLocks noChangeArrowheads="1"/>
            </p:cNvSpPr>
            <p:nvPr/>
          </p:nvSpPr>
          <p:spPr bwMode="auto">
            <a:xfrm>
              <a:off x="504" y="1427"/>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1800" b="1"/>
                <a:t>– 0.002</a:t>
              </a:r>
            </a:p>
          </p:txBody>
        </p:sp>
        <p:sp>
          <p:nvSpPr>
            <p:cNvPr id="30746" name="Text Box 26">
              <a:extLst>
                <a:ext uri="{FF2B5EF4-FFF2-40B4-BE49-F238E27FC236}">
                  <a16:creationId xmlns:a16="http://schemas.microsoft.com/office/drawing/2014/main" id="{F8E5C90E-C721-4719-9E7F-41BF5C9C484E}"/>
                </a:ext>
              </a:extLst>
            </p:cNvPr>
            <p:cNvSpPr txBox="1">
              <a:spLocks noChangeArrowheads="1"/>
            </p:cNvSpPr>
            <p:nvPr/>
          </p:nvSpPr>
          <p:spPr bwMode="auto">
            <a:xfrm>
              <a:off x="504" y="1805"/>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1800" b="1"/>
                <a:t>– 0.004</a:t>
              </a:r>
            </a:p>
          </p:txBody>
        </p:sp>
        <p:sp>
          <p:nvSpPr>
            <p:cNvPr id="30747" name="Text Box 27">
              <a:extLst>
                <a:ext uri="{FF2B5EF4-FFF2-40B4-BE49-F238E27FC236}">
                  <a16:creationId xmlns:a16="http://schemas.microsoft.com/office/drawing/2014/main" id="{F27A12FC-8BF2-4122-AA24-E60BAED3B2A0}"/>
                </a:ext>
              </a:extLst>
            </p:cNvPr>
            <p:cNvSpPr txBox="1">
              <a:spLocks noChangeArrowheads="1"/>
            </p:cNvSpPr>
            <p:nvPr/>
          </p:nvSpPr>
          <p:spPr bwMode="auto">
            <a:xfrm>
              <a:off x="982" y="1229"/>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1800" b="1"/>
                <a:t>0</a:t>
              </a:r>
            </a:p>
          </p:txBody>
        </p:sp>
        <p:sp>
          <p:nvSpPr>
            <p:cNvPr id="30748" name="Text Box 28">
              <a:extLst>
                <a:ext uri="{FF2B5EF4-FFF2-40B4-BE49-F238E27FC236}">
                  <a16:creationId xmlns:a16="http://schemas.microsoft.com/office/drawing/2014/main" id="{B733ABE0-EBBF-43E3-8C5F-4C822278506F}"/>
                </a:ext>
              </a:extLst>
            </p:cNvPr>
            <p:cNvSpPr txBox="1">
              <a:spLocks noChangeArrowheads="1"/>
            </p:cNvSpPr>
            <p:nvPr/>
          </p:nvSpPr>
          <p:spPr bwMode="auto">
            <a:xfrm>
              <a:off x="1190" y="1220"/>
              <a:ext cx="2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1800" b="1"/>
                <a:t>0.5</a:t>
              </a:r>
            </a:p>
          </p:txBody>
        </p:sp>
        <p:sp>
          <p:nvSpPr>
            <p:cNvPr id="30749" name="Text Box 29">
              <a:extLst>
                <a:ext uri="{FF2B5EF4-FFF2-40B4-BE49-F238E27FC236}">
                  <a16:creationId xmlns:a16="http://schemas.microsoft.com/office/drawing/2014/main" id="{1F9BF3A5-8DCC-402C-9B4E-851920EAF81F}"/>
                </a:ext>
              </a:extLst>
            </p:cNvPr>
            <p:cNvSpPr txBox="1">
              <a:spLocks noChangeArrowheads="1"/>
            </p:cNvSpPr>
            <p:nvPr/>
          </p:nvSpPr>
          <p:spPr bwMode="auto">
            <a:xfrm>
              <a:off x="1456" y="1230"/>
              <a:ext cx="2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1800" b="1"/>
                <a:t>1.0</a:t>
              </a:r>
            </a:p>
          </p:txBody>
        </p:sp>
        <p:sp>
          <p:nvSpPr>
            <p:cNvPr id="30750" name="Text Box 30">
              <a:extLst>
                <a:ext uri="{FF2B5EF4-FFF2-40B4-BE49-F238E27FC236}">
                  <a16:creationId xmlns:a16="http://schemas.microsoft.com/office/drawing/2014/main" id="{84C8D138-37A1-40BF-B790-8299C1CFD514}"/>
                </a:ext>
              </a:extLst>
            </p:cNvPr>
            <p:cNvSpPr txBox="1">
              <a:spLocks noChangeArrowheads="1"/>
            </p:cNvSpPr>
            <p:nvPr/>
          </p:nvSpPr>
          <p:spPr bwMode="auto">
            <a:xfrm>
              <a:off x="430" y="1037"/>
              <a:ext cx="3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1800" b="1"/>
                <a:t>–25</a:t>
              </a:r>
            </a:p>
          </p:txBody>
        </p:sp>
        <p:sp>
          <p:nvSpPr>
            <p:cNvPr id="30751" name="Text Box 31">
              <a:extLst>
                <a:ext uri="{FF2B5EF4-FFF2-40B4-BE49-F238E27FC236}">
                  <a16:creationId xmlns:a16="http://schemas.microsoft.com/office/drawing/2014/main" id="{A1B91635-C5FB-4258-879D-C6A53B1DFE91}"/>
                </a:ext>
              </a:extLst>
            </p:cNvPr>
            <p:cNvSpPr txBox="1">
              <a:spLocks noChangeArrowheads="1"/>
            </p:cNvSpPr>
            <p:nvPr/>
          </p:nvSpPr>
          <p:spPr bwMode="auto">
            <a:xfrm>
              <a:off x="0" y="1027"/>
              <a:ext cx="3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1800" b="1"/>
                <a:t>–50</a:t>
              </a:r>
            </a:p>
          </p:txBody>
        </p:sp>
        <p:sp>
          <p:nvSpPr>
            <p:cNvPr id="30752" name="Text Box 32">
              <a:extLst>
                <a:ext uri="{FF2B5EF4-FFF2-40B4-BE49-F238E27FC236}">
                  <a16:creationId xmlns:a16="http://schemas.microsoft.com/office/drawing/2014/main" id="{27DC4A89-11E5-4BA8-8524-962E45C5B062}"/>
                </a:ext>
              </a:extLst>
            </p:cNvPr>
            <p:cNvSpPr txBox="1">
              <a:spLocks noChangeArrowheads="1"/>
            </p:cNvSpPr>
            <p:nvPr/>
          </p:nvSpPr>
          <p:spPr bwMode="auto">
            <a:xfrm>
              <a:off x="842" y="0"/>
              <a:ext cx="49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2000" b="1" i="1"/>
                <a:t>i</a:t>
              </a:r>
              <a:r>
                <a:rPr lang="en-US" altLang="zh-CN" sz="2000" b="1"/>
                <a:t>/ mA</a:t>
              </a:r>
              <a:endParaRPr lang="en-US" altLang="zh-CN" sz="1200" b="1"/>
            </a:p>
          </p:txBody>
        </p:sp>
        <p:sp>
          <p:nvSpPr>
            <p:cNvPr id="30753" name="Text Box 33">
              <a:extLst>
                <a:ext uri="{FF2B5EF4-FFF2-40B4-BE49-F238E27FC236}">
                  <a16:creationId xmlns:a16="http://schemas.microsoft.com/office/drawing/2014/main" id="{CD568DAB-4A91-4D09-90C0-EA3273921A4C}"/>
                </a:ext>
              </a:extLst>
            </p:cNvPr>
            <p:cNvSpPr txBox="1">
              <a:spLocks noChangeArrowheads="1"/>
            </p:cNvSpPr>
            <p:nvPr/>
          </p:nvSpPr>
          <p:spPr bwMode="auto">
            <a:xfrm>
              <a:off x="1726" y="1277"/>
              <a:ext cx="44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2000" b="1" i="1"/>
                <a:t>u</a:t>
              </a:r>
              <a:r>
                <a:rPr lang="en-US" altLang="zh-CN" sz="2000" b="1"/>
                <a:t> / V</a:t>
              </a:r>
              <a:endParaRPr lang="en-US" altLang="zh-CN" sz="1200" b="1"/>
            </a:p>
          </p:txBody>
        </p:sp>
        <p:sp>
          <p:nvSpPr>
            <p:cNvPr id="30754" name="Line 34">
              <a:extLst>
                <a:ext uri="{FF2B5EF4-FFF2-40B4-BE49-F238E27FC236}">
                  <a16:creationId xmlns:a16="http://schemas.microsoft.com/office/drawing/2014/main" id="{7C9F6802-2E36-43EF-B593-0F22932271EB}"/>
                </a:ext>
              </a:extLst>
            </p:cNvPr>
            <p:cNvSpPr>
              <a:spLocks noChangeShapeType="1"/>
            </p:cNvSpPr>
            <p:nvPr/>
          </p:nvSpPr>
          <p:spPr bwMode="auto">
            <a:xfrm>
              <a:off x="1412" y="1248"/>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755" name="Line 35">
            <a:extLst>
              <a:ext uri="{FF2B5EF4-FFF2-40B4-BE49-F238E27FC236}">
                <a16:creationId xmlns:a16="http://schemas.microsoft.com/office/drawing/2014/main" id="{B42F3BF9-6B38-43FE-8510-63EC0D912F6F}"/>
              </a:ext>
            </a:extLst>
          </p:cNvPr>
          <p:cNvSpPr>
            <a:spLocks noChangeShapeType="1"/>
          </p:cNvSpPr>
          <p:nvPr/>
        </p:nvSpPr>
        <p:spPr bwMode="auto">
          <a:xfrm>
            <a:off x="3208338" y="4054475"/>
            <a:ext cx="0" cy="609600"/>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6" name="Line 36">
            <a:extLst>
              <a:ext uri="{FF2B5EF4-FFF2-40B4-BE49-F238E27FC236}">
                <a16:creationId xmlns:a16="http://schemas.microsoft.com/office/drawing/2014/main" id="{F18CBDA2-8C87-48A0-925B-113186EE0475}"/>
              </a:ext>
            </a:extLst>
          </p:cNvPr>
          <p:cNvSpPr>
            <a:spLocks noChangeShapeType="1"/>
          </p:cNvSpPr>
          <p:nvPr/>
        </p:nvSpPr>
        <p:spPr bwMode="auto">
          <a:xfrm>
            <a:off x="2598738" y="4435475"/>
            <a:ext cx="608012" cy="0"/>
          </a:xfrm>
          <a:prstGeom prst="line">
            <a:avLst/>
          </a:prstGeom>
          <a:noFill/>
          <a:ln w="28575">
            <a:solidFill>
              <a:srgbClr val="FF0000"/>
            </a:solidFill>
            <a:round/>
            <a:headEnd type="stealth" w="sm" len="lg"/>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30757" name="Text Box 37">
            <a:extLst>
              <a:ext uri="{FF2B5EF4-FFF2-40B4-BE49-F238E27FC236}">
                <a16:creationId xmlns:a16="http://schemas.microsoft.com/office/drawing/2014/main" id="{46B83DD1-1A80-49B8-B1C4-B243E9F52189}"/>
              </a:ext>
            </a:extLst>
          </p:cNvPr>
          <p:cNvSpPr txBox="1">
            <a:spLocks noChangeArrowheads="1"/>
          </p:cNvSpPr>
          <p:nvPr/>
        </p:nvSpPr>
        <p:spPr bwMode="auto">
          <a:xfrm>
            <a:off x="3429000" y="2911475"/>
            <a:ext cx="165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zh-CN" altLang="en-US" b="1">
                <a:solidFill>
                  <a:srgbClr val="FF0000"/>
                </a:solidFill>
              </a:rPr>
              <a:t>正向特性</a:t>
            </a:r>
            <a:endParaRPr lang="zh-CN" altLang="en-US" b="1"/>
          </a:p>
        </p:txBody>
      </p:sp>
      <p:grpSp>
        <p:nvGrpSpPr>
          <p:cNvPr id="5" name="Group 38">
            <a:extLst>
              <a:ext uri="{FF2B5EF4-FFF2-40B4-BE49-F238E27FC236}">
                <a16:creationId xmlns:a16="http://schemas.microsoft.com/office/drawing/2014/main" id="{1A35E15C-80B8-43E2-8367-BE2A9F788C3B}"/>
              </a:ext>
            </a:extLst>
          </p:cNvPr>
          <p:cNvGrpSpPr>
            <a:grpSpLocks/>
          </p:cNvGrpSpPr>
          <p:nvPr/>
        </p:nvGrpSpPr>
        <p:grpSpPr bwMode="auto">
          <a:xfrm>
            <a:off x="2598738" y="2530475"/>
            <a:ext cx="990600" cy="1524000"/>
            <a:chOff x="0" y="0"/>
            <a:chExt cx="624" cy="960"/>
          </a:xfrm>
        </p:grpSpPr>
        <p:sp>
          <p:nvSpPr>
            <p:cNvPr id="30759" name="未知">
              <a:extLst>
                <a:ext uri="{FF2B5EF4-FFF2-40B4-BE49-F238E27FC236}">
                  <a16:creationId xmlns:a16="http://schemas.microsoft.com/office/drawing/2014/main" id="{DBD36CD2-D466-4876-B969-121C0E43D2D0}"/>
                </a:ext>
              </a:extLst>
            </p:cNvPr>
            <p:cNvSpPr>
              <a:spLocks noChangeArrowheads="1"/>
            </p:cNvSpPr>
            <p:nvPr/>
          </p:nvSpPr>
          <p:spPr bwMode="auto">
            <a:xfrm>
              <a:off x="336" y="0"/>
              <a:ext cx="288" cy="960"/>
            </a:xfrm>
            <a:custGeom>
              <a:avLst/>
              <a:gdLst>
                <a:gd name="T0" fmla="*/ 0 w 312"/>
                <a:gd name="T1" fmla="*/ 1048 h 1056"/>
                <a:gd name="T2" fmla="*/ 144 w 312"/>
                <a:gd name="T3" fmla="*/ 904 h 1056"/>
                <a:gd name="T4" fmla="*/ 288 w 312"/>
                <a:gd name="T5" fmla="*/ 136 h 1056"/>
                <a:gd name="T6" fmla="*/ 288 w 312"/>
                <a:gd name="T7" fmla="*/ 88 h 1056"/>
              </a:gdLst>
              <a:ahLst/>
              <a:cxnLst>
                <a:cxn ang="0">
                  <a:pos x="T0" y="T1"/>
                </a:cxn>
                <a:cxn ang="0">
                  <a:pos x="T2" y="T3"/>
                </a:cxn>
                <a:cxn ang="0">
                  <a:pos x="T4" y="T5"/>
                </a:cxn>
                <a:cxn ang="0">
                  <a:pos x="T6" y="T7"/>
                </a:cxn>
              </a:cxnLst>
              <a:rect l="0" t="0" r="r" b="b"/>
              <a:pathLst>
                <a:path w="312" h="1056">
                  <a:moveTo>
                    <a:pt x="0" y="1048"/>
                  </a:moveTo>
                  <a:cubicBezTo>
                    <a:pt x="48" y="1052"/>
                    <a:pt x="96" y="1056"/>
                    <a:pt x="144" y="904"/>
                  </a:cubicBezTo>
                  <a:cubicBezTo>
                    <a:pt x="192" y="752"/>
                    <a:pt x="264" y="272"/>
                    <a:pt x="288" y="136"/>
                  </a:cubicBezTo>
                  <a:cubicBezTo>
                    <a:pt x="312" y="0"/>
                    <a:pt x="300" y="44"/>
                    <a:pt x="288" y="88"/>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60" name="Line 40">
              <a:extLst>
                <a:ext uri="{FF2B5EF4-FFF2-40B4-BE49-F238E27FC236}">
                  <a16:creationId xmlns:a16="http://schemas.microsoft.com/office/drawing/2014/main" id="{61612210-AA72-4282-99CD-9E5C4F9CDDB5}"/>
                </a:ext>
              </a:extLst>
            </p:cNvPr>
            <p:cNvSpPr>
              <a:spLocks noChangeShapeType="1"/>
            </p:cNvSpPr>
            <p:nvPr/>
          </p:nvSpPr>
          <p:spPr bwMode="auto">
            <a:xfrm>
              <a:off x="0" y="960"/>
              <a:ext cx="33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41">
            <a:extLst>
              <a:ext uri="{FF2B5EF4-FFF2-40B4-BE49-F238E27FC236}">
                <a16:creationId xmlns:a16="http://schemas.microsoft.com/office/drawing/2014/main" id="{FFCABAE2-81EE-478B-9896-F9A49CFE1A1D}"/>
              </a:ext>
            </a:extLst>
          </p:cNvPr>
          <p:cNvGrpSpPr>
            <a:grpSpLocks/>
          </p:cNvGrpSpPr>
          <p:nvPr/>
        </p:nvGrpSpPr>
        <p:grpSpPr bwMode="auto">
          <a:xfrm>
            <a:off x="2827338" y="5045075"/>
            <a:ext cx="1314450" cy="457200"/>
            <a:chOff x="0" y="0"/>
            <a:chExt cx="828" cy="288"/>
          </a:xfrm>
        </p:grpSpPr>
        <p:sp>
          <p:nvSpPr>
            <p:cNvPr id="30762" name="AutoShape 42">
              <a:extLst>
                <a:ext uri="{FF2B5EF4-FFF2-40B4-BE49-F238E27FC236}">
                  <a16:creationId xmlns:a16="http://schemas.microsoft.com/office/drawing/2014/main" id="{B6AB9674-98B9-4CD1-8F25-D5F3F37B4430}"/>
                </a:ext>
              </a:extLst>
            </p:cNvPr>
            <p:cNvSpPr>
              <a:spLocks noChangeArrowheads="1"/>
            </p:cNvSpPr>
            <p:nvPr/>
          </p:nvSpPr>
          <p:spPr bwMode="auto">
            <a:xfrm flipV="1">
              <a:off x="69" y="0"/>
              <a:ext cx="720" cy="288"/>
            </a:xfrm>
            <a:prstGeom prst="wedgeRoundRectCallout">
              <a:avLst>
                <a:gd name="adj1" fmla="val -39727"/>
                <a:gd name="adj2" fmla="val 160069"/>
                <a:gd name="adj3" fmla="val 16667"/>
              </a:avLst>
            </a:prstGeom>
            <a:solidFill>
              <a:srgbClr val="FFFFFF"/>
            </a:solidFill>
            <a:ln w="28575">
              <a:solidFill>
                <a:srgbClr val="FF0000"/>
              </a:solidFill>
              <a:miter lim="800000"/>
              <a:headEnd/>
              <a:tailEnd/>
            </a:ln>
          </p:spPr>
          <p:txBody>
            <a:bodyPr rot="10800000" wrap="none" anchor="ctr"/>
            <a:lstStyle/>
            <a:p>
              <a:pPr algn="ctr"/>
              <a:endParaRPr lang="zh-CN" altLang="en-US" sz="1800" b="1"/>
            </a:p>
          </p:txBody>
        </p:sp>
        <p:sp>
          <p:nvSpPr>
            <p:cNvPr id="30763" name="Text Box 43">
              <a:extLst>
                <a:ext uri="{FF2B5EF4-FFF2-40B4-BE49-F238E27FC236}">
                  <a16:creationId xmlns:a16="http://schemas.microsoft.com/office/drawing/2014/main" id="{EAB74CEC-FE63-4717-BDAC-13D0439FBBF9}"/>
                </a:ext>
              </a:extLst>
            </p:cNvPr>
            <p:cNvSpPr txBox="1">
              <a:spLocks noChangeArrowheads="1"/>
            </p:cNvSpPr>
            <p:nvPr/>
          </p:nvSpPr>
          <p:spPr bwMode="auto">
            <a:xfrm>
              <a:off x="0" y="0"/>
              <a:ext cx="8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zh-CN" altLang="en-US" sz="2000" b="1">
                  <a:solidFill>
                    <a:srgbClr val="FF0000"/>
                  </a:solidFill>
                </a:rPr>
                <a:t>死区电压</a:t>
              </a:r>
              <a:endParaRPr lang="zh-CN" altLang="en-US" sz="2000">
                <a:solidFill>
                  <a:srgbClr val="FF0000"/>
                </a:solidFill>
              </a:endParaRPr>
            </a:p>
          </p:txBody>
        </p:sp>
      </p:grpSp>
      <p:grpSp>
        <p:nvGrpSpPr>
          <p:cNvPr id="7" name="Group 44">
            <a:extLst>
              <a:ext uri="{FF2B5EF4-FFF2-40B4-BE49-F238E27FC236}">
                <a16:creationId xmlns:a16="http://schemas.microsoft.com/office/drawing/2014/main" id="{745B7193-3105-40CD-94A2-EE84144D0A8D}"/>
              </a:ext>
            </a:extLst>
          </p:cNvPr>
          <p:cNvGrpSpPr>
            <a:grpSpLocks/>
          </p:cNvGrpSpPr>
          <p:nvPr/>
        </p:nvGrpSpPr>
        <p:grpSpPr bwMode="auto">
          <a:xfrm>
            <a:off x="998538" y="4283075"/>
            <a:ext cx="1619250" cy="928688"/>
            <a:chOff x="0" y="0"/>
            <a:chExt cx="1020" cy="585"/>
          </a:xfrm>
        </p:grpSpPr>
        <p:sp>
          <p:nvSpPr>
            <p:cNvPr id="30765" name="Text Box 45">
              <a:extLst>
                <a:ext uri="{FF2B5EF4-FFF2-40B4-BE49-F238E27FC236}">
                  <a16:creationId xmlns:a16="http://schemas.microsoft.com/office/drawing/2014/main" id="{5CECB9EE-EFC2-4A84-A26D-FC47ECD4F25D}"/>
                </a:ext>
              </a:extLst>
            </p:cNvPr>
            <p:cNvSpPr txBox="1">
              <a:spLocks noChangeArrowheads="1"/>
            </p:cNvSpPr>
            <p:nvPr/>
          </p:nvSpPr>
          <p:spPr bwMode="auto">
            <a:xfrm>
              <a:off x="0" y="143"/>
              <a:ext cx="88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zh-CN" altLang="en-US" sz="2000" b="1">
                  <a:solidFill>
                    <a:srgbClr val="FF0000"/>
                  </a:solidFill>
                </a:rPr>
                <a:t>击穿电压</a:t>
              </a:r>
            </a:p>
            <a:p>
              <a:pPr algn="ctr"/>
              <a:r>
                <a:rPr lang="en-US" altLang="zh-CN" sz="2000" b="1" i="1">
                  <a:solidFill>
                    <a:srgbClr val="FF0000"/>
                  </a:solidFill>
                </a:rPr>
                <a:t>U</a:t>
              </a:r>
              <a:r>
                <a:rPr lang="en-US" altLang="zh-CN" sz="2000" b="1" baseline="-25000">
                  <a:solidFill>
                    <a:srgbClr val="FF0000"/>
                  </a:solidFill>
                </a:rPr>
                <a:t>(BR)</a:t>
              </a:r>
              <a:endParaRPr lang="en-US" altLang="zh-CN" sz="2000" b="1">
                <a:solidFill>
                  <a:srgbClr val="FF0000"/>
                </a:solidFill>
              </a:endParaRPr>
            </a:p>
          </p:txBody>
        </p:sp>
        <p:sp>
          <p:nvSpPr>
            <p:cNvPr id="30766" name="Line 46">
              <a:extLst>
                <a:ext uri="{FF2B5EF4-FFF2-40B4-BE49-F238E27FC236}">
                  <a16:creationId xmlns:a16="http://schemas.microsoft.com/office/drawing/2014/main" id="{AA8CFF54-82FE-466C-9379-F36AF5AEC1E1}"/>
                </a:ext>
              </a:extLst>
            </p:cNvPr>
            <p:cNvSpPr>
              <a:spLocks noChangeShapeType="1"/>
            </p:cNvSpPr>
            <p:nvPr/>
          </p:nvSpPr>
          <p:spPr bwMode="auto">
            <a:xfrm>
              <a:off x="164" y="0"/>
              <a:ext cx="856" cy="0"/>
            </a:xfrm>
            <a:prstGeom prst="line">
              <a:avLst/>
            </a:prstGeom>
            <a:noFill/>
            <a:ln w="12700">
              <a:solidFill>
                <a:schemeClr val="tx1"/>
              </a:solidFill>
              <a:round/>
              <a:headEnd type="stealth" w="sm" len="lg"/>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30767" name="Text Box 47">
            <a:extLst>
              <a:ext uri="{FF2B5EF4-FFF2-40B4-BE49-F238E27FC236}">
                <a16:creationId xmlns:a16="http://schemas.microsoft.com/office/drawing/2014/main" id="{B3BCE123-EA55-4CAB-B111-0D34841836E8}"/>
              </a:ext>
            </a:extLst>
          </p:cNvPr>
          <p:cNvSpPr txBox="1">
            <a:spLocks noChangeArrowheads="1"/>
          </p:cNvSpPr>
          <p:nvPr/>
        </p:nvSpPr>
        <p:spPr bwMode="auto">
          <a:xfrm>
            <a:off x="457200" y="4298950"/>
            <a:ext cx="549275"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p>
            <a:pPr>
              <a:spcBef>
                <a:spcPct val="50000"/>
              </a:spcBef>
            </a:pPr>
            <a:r>
              <a:rPr lang="zh-CN" altLang="en-US" b="1">
                <a:solidFill>
                  <a:srgbClr val="FF0000"/>
                </a:solidFill>
              </a:rPr>
              <a:t>反向特性</a:t>
            </a:r>
          </a:p>
        </p:txBody>
      </p:sp>
      <p:sp>
        <p:nvSpPr>
          <p:cNvPr id="30768" name="Text Box 48">
            <a:extLst>
              <a:ext uri="{FF2B5EF4-FFF2-40B4-BE49-F238E27FC236}">
                <a16:creationId xmlns:a16="http://schemas.microsoft.com/office/drawing/2014/main" id="{8307ED1B-C263-4CDF-ABEE-A603D706BF61}"/>
              </a:ext>
            </a:extLst>
          </p:cNvPr>
          <p:cNvSpPr txBox="1">
            <a:spLocks noChangeArrowheads="1"/>
          </p:cNvSpPr>
          <p:nvPr/>
        </p:nvSpPr>
        <p:spPr bwMode="auto">
          <a:xfrm>
            <a:off x="381000" y="5867400"/>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b="1">
                <a:solidFill>
                  <a:srgbClr val="FF00FF"/>
                </a:solidFill>
                <a:ea typeface="黑体" panose="02010609060101010101" pitchFamily="49" charset="-122"/>
              </a:rPr>
              <a:t>图 1.1.10　</a:t>
            </a:r>
            <a:r>
              <a:rPr lang="en-US" altLang="zh-CN" b="1">
                <a:solidFill>
                  <a:srgbClr val="FF00FF"/>
                </a:solidFill>
                <a:ea typeface="黑体" panose="02010609060101010101" pitchFamily="49" charset="-122"/>
              </a:rPr>
              <a:t>PN</a:t>
            </a:r>
            <a:r>
              <a:rPr lang="zh-CN" altLang="en-US" b="1">
                <a:solidFill>
                  <a:srgbClr val="FF00FF"/>
                </a:solidFill>
                <a:ea typeface="黑体" panose="02010609060101010101" pitchFamily="49" charset="-122"/>
              </a:rPr>
              <a:t>结的伏安特性</a:t>
            </a:r>
          </a:p>
        </p:txBody>
      </p:sp>
      <p:sp>
        <p:nvSpPr>
          <p:cNvPr id="30769" name="Text Box 49">
            <a:extLst>
              <a:ext uri="{FF2B5EF4-FFF2-40B4-BE49-F238E27FC236}">
                <a16:creationId xmlns:a16="http://schemas.microsoft.com/office/drawing/2014/main" id="{B4F9E404-7E81-4437-A88D-5D152E6B495B}"/>
              </a:ext>
            </a:extLst>
          </p:cNvPr>
          <p:cNvSpPr txBox="1">
            <a:spLocks noChangeArrowheads="1"/>
          </p:cNvSpPr>
          <p:nvPr/>
        </p:nvSpPr>
        <p:spPr bwMode="auto">
          <a:xfrm>
            <a:off x="5715000" y="3048000"/>
            <a:ext cx="2286000" cy="180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0000"/>
                </a:solidFill>
              </a:rPr>
              <a:t>反向击穿</a:t>
            </a:r>
          </a:p>
          <a:p>
            <a:pPr>
              <a:spcBef>
                <a:spcPct val="50000"/>
              </a:spcBef>
            </a:pPr>
            <a:r>
              <a:rPr lang="zh-CN" altLang="en-US" sz="2800" b="1"/>
              <a:t>齐纳击穿</a:t>
            </a:r>
          </a:p>
          <a:p>
            <a:pPr>
              <a:spcBef>
                <a:spcPct val="50000"/>
              </a:spcBef>
            </a:pPr>
            <a:r>
              <a:rPr lang="zh-CN" altLang="en-US" sz="2800" b="1"/>
              <a:t>雪崩击穿</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dissolve">
                                      <p:cBhvr>
                                        <p:cTn id="7" dur="500"/>
                                        <p:tgtEl>
                                          <p:spTgt spid="307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0723"/>
                                        </p:tgtEl>
                                        <p:attrNameLst>
                                          <p:attrName>style.visibility</p:attrName>
                                        </p:attrNameLst>
                                      </p:cBhvr>
                                      <p:to>
                                        <p:strVal val="visible"/>
                                      </p:to>
                                    </p:set>
                                    <p:animEffect transition="in" filter="blinds(vertical)">
                                      <p:cBhvr>
                                        <p:cTn id="12" dur="500"/>
                                        <p:tgtEl>
                                          <p:spTgt spid="30723"/>
                                        </p:tgtEl>
                                      </p:cBhvr>
                                    </p:animEffect>
                                  </p:childTnLst>
                                </p:cTn>
                              </p:par>
                            </p:childTnLst>
                          </p:cTn>
                        </p:par>
                        <p:par>
                          <p:cTn id="13" fill="hold" nodeType="afterGroup">
                            <p:stCondLst>
                              <p:cond delay="500"/>
                            </p:stCondLst>
                            <p:childTnLst>
                              <p:par>
                                <p:cTn id="14" presetID="9" presetClass="entr" presetSubtype="0" fill="hold" grpId="0" nodeType="afterEffect">
                                  <p:stCondLst>
                                    <p:cond delay="2000"/>
                                  </p:stCondLst>
                                  <p:childTnLst>
                                    <p:set>
                                      <p:cBhvr>
                                        <p:cTn id="15" dur="1" fill="hold">
                                          <p:stCondLst>
                                            <p:cond delay="0"/>
                                          </p:stCondLst>
                                        </p:cTn>
                                        <p:tgtEl>
                                          <p:spTgt spid="30768"/>
                                        </p:tgtEl>
                                        <p:attrNameLst>
                                          <p:attrName>style.visibility</p:attrName>
                                        </p:attrNameLst>
                                      </p:cBhvr>
                                      <p:to>
                                        <p:strVal val="visible"/>
                                      </p:to>
                                    </p:set>
                                    <p:animEffect transition="in" filter="dissolve">
                                      <p:cBhvr>
                                        <p:cTn id="16" dur="500"/>
                                        <p:tgtEl>
                                          <p:spTgt spid="30768"/>
                                        </p:tgtEl>
                                      </p:cBhvr>
                                    </p:animEffect>
                                  </p:childTnLst>
                                </p:cTn>
                              </p:par>
                            </p:childTnLst>
                          </p:cTn>
                        </p:par>
                        <p:par>
                          <p:cTn id="17" fill="hold" nodeType="afterGroup">
                            <p:stCondLst>
                              <p:cond delay="3000"/>
                            </p:stCondLst>
                            <p:childTnLst>
                              <p:par>
                                <p:cTn id="18" presetID="23" presetClass="entr" presetSubtype="16" fill="hold" nodeType="afterEffect">
                                  <p:stCondLst>
                                    <p:cond delay="1000"/>
                                  </p:stCondLst>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ppt_w</p:attrName>
                                        </p:attrNameLst>
                                      </p:cBhvr>
                                      <p:tavLst>
                                        <p:tav tm="0">
                                          <p:val>
                                            <p:fltVal val="0"/>
                                          </p:val>
                                        </p:tav>
                                        <p:tav tm="100000">
                                          <p:val>
                                            <p:strVal val="#ppt_w"/>
                                          </p:val>
                                        </p:tav>
                                      </p:tavLst>
                                    </p:anim>
                                    <p:anim calcmode="lin" valueType="num">
                                      <p:cBhvr>
                                        <p:cTn id="21"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down)">
                                      <p:cBhvr>
                                        <p:cTn id="26" dur="500"/>
                                        <p:tgtEl>
                                          <p:spTgt spid="5"/>
                                        </p:tgtEl>
                                      </p:cBhvr>
                                    </p:animEffect>
                                  </p:childTnLst>
                                </p:cTn>
                              </p:par>
                            </p:childTnLst>
                          </p:cTn>
                        </p:par>
                        <p:par>
                          <p:cTn id="27" fill="hold" nodeType="afterGroup">
                            <p:stCondLst>
                              <p:cond delay="500"/>
                            </p:stCondLst>
                            <p:childTnLst>
                              <p:par>
                                <p:cTn id="28" presetID="22" presetClass="entr" presetSubtype="8" fill="hold" grpId="0" nodeType="afterEffect">
                                  <p:stCondLst>
                                    <p:cond delay="1000"/>
                                  </p:stCondLst>
                                  <p:childTnLst>
                                    <p:set>
                                      <p:cBhvr>
                                        <p:cTn id="29" dur="1" fill="hold">
                                          <p:stCondLst>
                                            <p:cond delay="0"/>
                                          </p:stCondLst>
                                        </p:cTn>
                                        <p:tgtEl>
                                          <p:spTgt spid="30757"/>
                                        </p:tgtEl>
                                        <p:attrNameLst>
                                          <p:attrName>style.visibility</p:attrName>
                                        </p:attrNameLst>
                                      </p:cBhvr>
                                      <p:to>
                                        <p:strVal val="visible"/>
                                      </p:to>
                                    </p:set>
                                    <p:animEffect transition="in" filter="wipe(left)">
                                      <p:cBhvr>
                                        <p:cTn id="30" dur="500"/>
                                        <p:tgtEl>
                                          <p:spTgt spid="3075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30755"/>
                                        </p:tgtEl>
                                        <p:attrNameLst>
                                          <p:attrName>style.visibility</p:attrName>
                                        </p:attrNameLst>
                                      </p:cBhvr>
                                      <p:to>
                                        <p:strVal val="visible"/>
                                      </p:to>
                                    </p:set>
                                    <p:animEffect transition="in" filter="wipe(up)">
                                      <p:cBhvr>
                                        <p:cTn id="35" dur="500"/>
                                        <p:tgtEl>
                                          <p:spTgt spid="30755"/>
                                        </p:tgtEl>
                                      </p:cBhvr>
                                    </p:animEffect>
                                  </p:childTnLst>
                                </p:cTn>
                              </p:par>
                            </p:childTnLst>
                          </p:cTn>
                        </p:par>
                        <p:par>
                          <p:cTn id="36" fill="hold" nodeType="afterGroup">
                            <p:stCondLst>
                              <p:cond delay="500"/>
                            </p:stCondLst>
                            <p:childTnLst>
                              <p:par>
                                <p:cTn id="37" presetID="16" presetClass="entr" presetSubtype="37" fill="hold" nodeType="afterEffect">
                                  <p:stCondLst>
                                    <p:cond delay="1000"/>
                                  </p:stCondLst>
                                  <p:childTnLst>
                                    <p:set>
                                      <p:cBhvr>
                                        <p:cTn id="38" dur="1" fill="hold">
                                          <p:stCondLst>
                                            <p:cond delay="0"/>
                                          </p:stCondLst>
                                        </p:cTn>
                                        <p:tgtEl>
                                          <p:spTgt spid="30756"/>
                                        </p:tgtEl>
                                        <p:attrNameLst>
                                          <p:attrName>style.visibility</p:attrName>
                                        </p:attrNameLst>
                                      </p:cBhvr>
                                      <p:to>
                                        <p:strVal val="visible"/>
                                      </p:to>
                                    </p:set>
                                    <p:animEffect transition="in" filter="barn(outVertical)">
                                      <p:cBhvr>
                                        <p:cTn id="39" dur="500"/>
                                        <p:tgtEl>
                                          <p:spTgt spid="3075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5" presetClass="entr" presetSubtype="10"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checkerboard(across)">
                                      <p:cBhvr>
                                        <p:cTn id="44" dur="500"/>
                                        <p:tgtEl>
                                          <p:spTgt spid="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2"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wipe(right)">
                                      <p:cBhvr>
                                        <p:cTn id="49" dur="500"/>
                                        <p:tgtEl>
                                          <p:spTgt spid="2"/>
                                        </p:tgtEl>
                                      </p:cBhvr>
                                    </p:animEffect>
                                  </p:childTnLst>
                                </p:cTn>
                              </p:par>
                            </p:childTnLst>
                          </p:cTn>
                        </p:par>
                        <p:par>
                          <p:cTn id="50" fill="hold" nodeType="afterGroup">
                            <p:stCondLst>
                              <p:cond delay="500"/>
                            </p:stCondLst>
                            <p:childTnLst>
                              <p:par>
                                <p:cTn id="51" presetID="22" presetClass="entr" presetSubtype="1" fill="hold" nodeType="after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wipe(up)">
                                      <p:cBhvr>
                                        <p:cTn id="53" dur="500"/>
                                        <p:tgtEl>
                                          <p:spTgt spid="3"/>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30767"/>
                                        </p:tgtEl>
                                        <p:attrNameLst>
                                          <p:attrName>style.visibility</p:attrName>
                                        </p:attrNameLst>
                                      </p:cBhvr>
                                      <p:to>
                                        <p:strVal val="visible"/>
                                      </p:to>
                                    </p:set>
                                    <p:animEffect transition="in" filter="wipe(up)">
                                      <p:cBhvr>
                                        <p:cTn id="58" dur="500"/>
                                        <p:tgtEl>
                                          <p:spTgt spid="30767"/>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1" fill="hold"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wipe(up)">
                                      <p:cBhvr>
                                        <p:cTn id="63" dur="500"/>
                                        <p:tgtEl>
                                          <p:spTgt spid="7"/>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ntr" presetSubtype="32" fill="hold" grpId="0" nodeType="clickEffect">
                                  <p:stCondLst>
                                    <p:cond delay="0"/>
                                  </p:stCondLst>
                                  <p:childTnLst>
                                    <p:set>
                                      <p:cBhvr>
                                        <p:cTn id="67" dur="1" fill="hold">
                                          <p:stCondLst>
                                            <p:cond delay="0"/>
                                          </p:stCondLst>
                                        </p:cTn>
                                        <p:tgtEl>
                                          <p:spTgt spid="30769">
                                            <p:txEl>
                                              <p:pRg st="0" end="0"/>
                                            </p:txEl>
                                          </p:spTgt>
                                        </p:tgtEl>
                                        <p:attrNameLst>
                                          <p:attrName>style.visibility</p:attrName>
                                        </p:attrNameLst>
                                      </p:cBhvr>
                                      <p:to>
                                        <p:strVal val="visible"/>
                                      </p:to>
                                    </p:set>
                                    <p:animEffect transition="in" filter="box(out)">
                                      <p:cBhvr>
                                        <p:cTn id="68" dur="500"/>
                                        <p:tgtEl>
                                          <p:spTgt spid="30769">
                                            <p:txEl>
                                              <p:pRg st="0" end="0"/>
                                            </p:txEl>
                                          </p:spTgt>
                                        </p:tgtEl>
                                      </p:cBhvr>
                                    </p:animEffect>
                                  </p:childTnLst>
                                  <p:subTnLst>
                                    <p:audio>
                                      <p:cMediaNode>
                                        <p:cTn display="0" masterRel="sameClick">
                                          <p:stCondLst>
                                            <p:cond evt="begin" delay="0">
                                              <p:tn val="66"/>
                                            </p:cond>
                                          </p:stCondLst>
                                          <p:endCondLst>
                                            <p:cond evt="onStopAudio" delay="0">
                                              <p:tgtEl>
                                                <p:sldTgt/>
                                              </p:tgtEl>
                                            </p:cond>
                                          </p:endCondLst>
                                        </p:cTn>
                                        <p:tgtEl>
                                          <p:sndTgt r:embed="rId2" name="camera.wav"/>
                                        </p:tgtEl>
                                      </p:cMediaNode>
                                    </p:audio>
                                  </p:subTnLst>
                                </p:cTn>
                              </p:par>
                            </p:childTnLst>
                          </p:cTn>
                        </p:par>
                      </p:childTnLst>
                    </p:cTn>
                  </p:par>
                  <p:par>
                    <p:cTn id="69" fill="hold" nodeType="clickPar">
                      <p:stCondLst>
                        <p:cond delay="indefinite"/>
                      </p:stCondLst>
                      <p:childTnLst>
                        <p:par>
                          <p:cTn id="70" fill="hold" nodeType="withGroup">
                            <p:stCondLst>
                              <p:cond delay="0"/>
                            </p:stCondLst>
                            <p:childTnLst>
                              <p:par>
                                <p:cTn id="71" presetID="4" presetClass="entr" presetSubtype="32" fill="hold" grpId="0" nodeType="clickEffect">
                                  <p:stCondLst>
                                    <p:cond delay="0"/>
                                  </p:stCondLst>
                                  <p:childTnLst>
                                    <p:set>
                                      <p:cBhvr>
                                        <p:cTn id="72" dur="1" fill="hold">
                                          <p:stCondLst>
                                            <p:cond delay="0"/>
                                          </p:stCondLst>
                                        </p:cTn>
                                        <p:tgtEl>
                                          <p:spTgt spid="30769">
                                            <p:txEl>
                                              <p:pRg st="1" end="1"/>
                                            </p:txEl>
                                          </p:spTgt>
                                        </p:tgtEl>
                                        <p:attrNameLst>
                                          <p:attrName>style.visibility</p:attrName>
                                        </p:attrNameLst>
                                      </p:cBhvr>
                                      <p:to>
                                        <p:strVal val="visible"/>
                                      </p:to>
                                    </p:set>
                                    <p:animEffect transition="in" filter="box(out)">
                                      <p:cBhvr>
                                        <p:cTn id="73" dur="500"/>
                                        <p:tgtEl>
                                          <p:spTgt spid="30769">
                                            <p:txEl>
                                              <p:pRg st="1" end="1"/>
                                            </p:txEl>
                                          </p:spTgt>
                                        </p:tgtEl>
                                      </p:cBhvr>
                                    </p:animEffect>
                                  </p:childTnLst>
                                  <p:subTnLst>
                                    <p:audio>
                                      <p:cMediaNode>
                                        <p:cTn display="0" masterRel="sameClick">
                                          <p:stCondLst>
                                            <p:cond evt="begin" delay="0">
                                              <p:tn val="71"/>
                                            </p:cond>
                                          </p:stCondLst>
                                          <p:endCondLst>
                                            <p:cond evt="onStopAudio" delay="0">
                                              <p:tgtEl>
                                                <p:sldTgt/>
                                              </p:tgtEl>
                                            </p:cond>
                                          </p:endCondLst>
                                        </p:cTn>
                                        <p:tgtEl>
                                          <p:sndTgt r:embed="rId2" name="camera.wav"/>
                                        </p:tgtEl>
                                      </p:cMediaNode>
                                    </p:audio>
                                  </p:subTnLst>
                                </p:cTn>
                              </p:par>
                            </p:childTnLst>
                          </p:cTn>
                        </p:par>
                      </p:childTnLst>
                    </p:cTn>
                  </p:par>
                  <p:par>
                    <p:cTn id="74" fill="hold" nodeType="clickPar">
                      <p:stCondLst>
                        <p:cond delay="indefinite"/>
                      </p:stCondLst>
                      <p:childTnLst>
                        <p:par>
                          <p:cTn id="75" fill="hold" nodeType="withGroup">
                            <p:stCondLst>
                              <p:cond delay="0"/>
                            </p:stCondLst>
                            <p:childTnLst>
                              <p:par>
                                <p:cTn id="76" presetID="4" presetClass="entr" presetSubtype="32" fill="hold" grpId="0" nodeType="clickEffect">
                                  <p:stCondLst>
                                    <p:cond delay="0"/>
                                  </p:stCondLst>
                                  <p:childTnLst>
                                    <p:set>
                                      <p:cBhvr>
                                        <p:cTn id="77" dur="1" fill="hold">
                                          <p:stCondLst>
                                            <p:cond delay="0"/>
                                          </p:stCondLst>
                                        </p:cTn>
                                        <p:tgtEl>
                                          <p:spTgt spid="30769">
                                            <p:txEl>
                                              <p:pRg st="2" end="2"/>
                                            </p:txEl>
                                          </p:spTgt>
                                        </p:tgtEl>
                                        <p:attrNameLst>
                                          <p:attrName>style.visibility</p:attrName>
                                        </p:attrNameLst>
                                      </p:cBhvr>
                                      <p:to>
                                        <p:strVal val="visible"/>
                                      </p:to>
                                    </p:set>
                                    <p:animEffect transition="in" filter="box(out)">
                                      <p:cBhvr>
                                        <p:cTn id="78" dur="500"/>
                                        <p:tgtEl>
                                          <p:spTgt spid="30769">
                                            <p:txEl>
                                              <p:pRg st="2" end="2"/>
                                            </p:txEl>
                                          </p:spTgt>
                                        </p:tgtEl>
                                      </p:cBhvr>
                                    </p:animEffect>
                                  </p:childTnLst>
                                  <p:subTnLst>
                                    <p:audio>
                                      <p:cMediaNode>
                                        <p:cTn display="0" masterRel="sameClick">
                                          <p:stCondLst>
                                            <p:cond evt="begin" delay="0">
                                              <p:tn val="76"/>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p:bldP spid="30723" grpId="0"/>
      <p:bldP spid="30757" grpId="0"/>
      <p:bldP spid="30767" grpId="0"/>
      <p:bldP spid="30768" grpId="0"/>
      <p:bldP spid="3076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1746" name="Text Box 2">
            <a:extLst>
              <a:ext uri="{FF2B5EF4-FFF2-40B4-BE49-F238E27FC236}">
                <a16:creationId xmlns:a16="http://schemas.microsoft.com/office/drawing/2014/main" id="{89303268-73D0-4322-8874-88C8A26CBB9E}"/>
              </a:ext>
            </a:extLst>
          </p:cNvPr>
          <p:cNvSpPr txBox="1">
            <a:spLocks noChangeArrowheads="1"/>
          </p:cNvSpPr>
          <p:nvPr/>
        </p:nvSpPr>
        <p:spPr bwMode="auto">
          <a:xfrm>
            <a:off x="1066800" y="577850"/>
            <a:ext cx="5867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solidFill>
                  <a:schemeClr val="accent2"/>
                </a:solidFill>
                <a:ea typeface="楷体_GB2312" pitchFamily="1" charset="-122"/>
              </a:rPr>
              <a:t>五、</a:t>
            </a:r>
            <a:r>
              <a:rPr lang="en-US" altLang="zh-CN" sz="3200" b="1">
                <a:solidFill>
                  <a:schemeClr val="accent2"/>
                </a:solidFill>
                <a:ea typeface="楷体_GB2312" pitchFamily="1" charset="-122"/>
              </a:rPr>
              <a:t>PN</a:t>
            </a:r>
            <a:r>
              <a:rPr lang="zh-CN" altLang="en-US" sz="3200" b="1">
                <a:solidFill>
                  <a:schemeClr val="accent2"/>
                </a:solidFill>
                <a:ea typeface="楷体_GB2312" pitchFamily="1" charset="-122"/>
              </a:rPr>
              <a:t>结的电容效应</a:t>
            </a:r>
          </a:p>
        </p:txBody>
      </p:sp>
      <p:sp>
        <p:nvSpPr>
          <p:cNvPr id="31747" name="Text Box 3">
            <a:extLst>
              <a:ext uri="{FF2B5EF4-FFF2-40B4-BE49-F238E27FC236}">
                <a16:creationId xmlns:a16="http://schemas.microsoft.com/office/drawing/2014/main" id="{9B12C268-0E89-4DD3-AA3C-B14B5C51BC8A}"/>
              </a:ext>
            </a:extLst>
          </p:cNvPr>
          <p:cNvSpPr txBox="1">
            <a:spLocks noChangeArrowheads="1"/>
          </p:cNvSpPr>
          <p:nvPr/>
        </p:nvSpPr>
        <p:spPr bwMode="auto">
          <a:xfrm>
            <a:off x="381000" y="1095375"/>
            <a:ext cx="83820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600" b="1"/>
              <a:t>　　当</a:t>
            </a:r>
            <a:r>
              <a:rPr lang="en-US" altLang="zh-CN" sz="2600" b="1"/>
              <a:t>PN</a:t>
            </a:r>
            <a:r>
              <a:rPr lang="zh-CN" altLang="en-US" sz="2600" b="1"/>
              <a:t>上的电压发生变化时，</a:t>
            </a:r>
            <a:r>
              <a:rPr lang="en-US" altLang="zh-CN" sz="2600" b="1"/>
              <a:t>PN </a:t>
            </a:r>
            <a:r>
              <a:rPr lang="zh-CN" altLang="en-US" sz="2600" b="1"/>
              <a:t>结中储存的电荷量　　将随之发生变化，使</a:t>
            </a:r>
            <a:r>
              <a:rPr lang="en-US" altLang="zh-CN" sz="2600" b="1"/>
              <a:t>PN</a:t>
            </a:r>
            <a:r>
              <a:rPr lang="zh-CN" altLang="en-US" sz="2600" b="1"/>
              <a:t>结具有电容效应。</a:t>
            </a:r>
            <a:endParaRPr lang="zh-CN" altLang="en-US" sz="2600" b="1">
              <a:solidFill>
                <a:srgbClr val="9900FF"/>
              </a:solidFill>
            </a:endParaRPr>
          </a:p>
        </p:txBody>
      </p:sp>
      <p:sp>
        <p:nvSpPr>
          <p:cNvPr id="31748" name="Text Box 4">
            <a:extLst>
              <a:ext uri="{FF2B5EF4-FFF2-40B4-BE49-F238E27FC236}">
                <a16:creationId xmlns:a16="http://schemas.microsoft.com/office/drawing/2014/main" id="{ABC70003-7DC5-4BA7-B011-4C8DEDAE3320}"/>
              </a:ext>
            </a:extLst>
          </p:cNvPr>
          <p:cNvSpPr txBox="1">
            <a:spLocks noChangeArrowheads="1"/>
          </p:cNvSpPr>
          <p:nvPr/>
        </p:nvSpPr>
        <p:spPr bwMode="auto">
          <a:xfrm>
            <a:off x="1143000" y="2178050"/>
            <a:ext cx="3429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600" b="1">
                <a:solidFill>
                  <a:srgbClr val="0000FF"/>
                </a:solidFill>
              </a:rPr>
              <a:t>电容效应包括两部分</a:t>
            </a:r>
          </a:p>
        </p:txBody>
      </p:sp>
      <p:sp>
        <p:nvSpPr>
          <p:cNvPr id="31749" name="AutoShape 5">
            <a:extLst>
              <a:ext uri="{FF2B5EF4-FFF2-40B4-BE49-F238E27FC236}">
                <a16:creationId xmlns:a16="http://schemas.microsoft.com/office/drawing/2014/main" id="{F71FFC2B-6998-4EEC-AC8F-50D308B0B7AB}"/>
              </a:ext>
            </a:extLst>
          </p:cNvPr>
          <p:cNvSpPr>
            <a:spLocks/>
          </p:cNvSpPr>
          <p:nvPr/>
        </p:nvSpPr>
        <p:spPr bwMode="auto">
          <a:xfrm>
            <a:off x="4419600" y="2095500"/>
            <a:ext cx="228600" cy="762000"/>
          </a:xfrm>
          <a:prstGeom prst="leftBrace">
            <a:avLst>
              <a:gd name="adj1" fmla="val 27762"/>
              <a:gd name="adj2" fmla="val 50000"/>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750" name="Text Box 6">
            <a:extLst>
              <a:ext uri="{FF2B5EF4-FFF2-40B4-BE49-F238E27FC236}">
                <a16:creationId xmlns:a16="http://schemas.microsoft.com/office/drawing/2014/main" id="{9B47132D-260F-4DB4-AC09-AFDA8EE3924B}"/>
              </a:ext>
            </a:extLst>
          </p:cNvPr>
          <p:cNvSpPr txBox="1">
            <a:spLocks noChangeArrowheads="1"/>
          </p:cNvSpPr>
          <p:nvPr/>
        </p:nvSpPr>
        <p:spPr bwMode="auto">
          <a:xfrm>
            <a:off x="4724400" y="1981200"/>
            <a:ext cx="2362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600" b="1">
                <a:solidFill>
                  <a:srgbClr val="0000FF"/>
                </a:solidFill>
              </a:rPr>
              <a:t>势垒电容</a:t>
            </a:r>
          </a:p>
        </p:txBody>
      </p:sp>
      <p:sp>
        <p:nvSpPr>
          <p:cNvPr id="31751" name="Text Box 7">
            <a:extLst>
              <a:ext uri="{FF2B5EF4-FFF2-40B4-BE49-F238E27FC236}">
                <a16:creationId xmlns:a16="http://schemas.microsoft.com/office/drawing/2014/main" id="{F4A2ACA3-ECDD-40EC-B193-A266FBD99DD6}"/>
              </a:ext>
            </a:extLst>
          </p:cNvPr>
          <p:cNvSpPr txBox="1">
            <a:spLocks noChangeArrowheads="1"/>
          </p:cNvSpPr>
          <p:nvPr/>
        </p:nvSpPr>
        <p:spPr bwMode="auto">
          <a:xfrm>
            <a:off x="4724400" y="2438400"/>
            <a:ext cx="2286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600" b="1">
                <a:solidFill>
                  <a:srgbClr val="0000FF"/>
                </a:solidFill>
              </a:rPr>
              <a:t>扩散电容</a:t>
            </a:r>
          </a:p>
        </p:txBody>
      </p:sp>
      <p:sp>
        <p:nvSpPr>
          <p:cNvPr id="31752" name="Text Box 8">
            <a:extLst>
              <a:ext uri="{FF2B5EF4-FFF2-40B4-BE49-F238E27FC236}">
                <a16:creationId xmlns:a16="http://schemas.microsoft.com/office/drawing/2014/main" id="{9806B6A8-E293-4DEC-A8D8-5BD4D0F863A9}"/>
              </a:ext>
            </a:extLst>
          </p:cNvPr>
          <p:cNvSpPr txBox="1">
            <a:spLocks noChangeArrowheads="1"/>
          </p:cNvSpPr>
          <p:nvPr/>
        </p:nvSpPr>
        <p:spPr bwMode="auto">
          <a:xfrm>
            <a:off x="1143000" y="2895600"/>
            <a:ext cx="2514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600" b="1">
                <a:solidFill>
                  <a:srgbClr val="FF0000"/>
                </a:solidFill>
              </a:rPr>
              <a:t>1.  势垒电容</a:t>
            </a:r>
            <a:r>
              <a:rPr lang="en-US" altLang="zh-CN" sz="2600" b="1" i="1">
                <a:solidFill>
                  <a:srgbClr val="FF0000"/>
                </a:solidFill>
              </a:rPr>
              <a:t>C</a:t>
            </a:r>
            <a:r>
              <a:rPr lang="en-US" altLang="zh-CN" sz="2600" b="1" baseline="-25000">
                <a:solidFill>
                  <a:srgbClr val="FF0000"/>
                </a:solidFill>
              </a:rPr>
              <a:t>b</a:t>
            </a:r>
          </a:p>
        </p:txBody>
      </p:sp>
      <p:sp>
        <p:nvSpPr>
          <p:cNvPr id="31753" name="Text Box 9">
            <a:extLst>
              <a:ext uri="{FF2B5EF4-FFF2-40B4-BE49-F238E27FC236}">
                <a16:creationId xmlns:a16="http://schemas.microsoft.com/office/drawing/2014/main" id="{C9062FFC-854E-4290-B1BA-CF3DF21084FF}"/>
              </a:ext>
            </a:extLst>
          </p:cNvPr>
          <p:cNvSpPr txBox="1">
            <a:spLocks noChangeArrowheads="1"/>
          </p:cNvSpPr>
          <p:nvPr/>
        </p:nvSpPr>
        <p:spPr bwMode="auto">
          <a:xfrm>
            <a:off x="1066800" y="3276600"/>
            <a:ext cx="6705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600" b="1"/>
              <a:t>是由 </a:t>
            </a:r>
            <a:r>
              <a:rPr lang="en-US" altLang="zh-CN" sz="2600" b="1"/>
              <a:t>PN </a:t>
            </a:r>
            <a:r>
              <a:rPr lang="zh-CN" altLang="en-US" sz="2600" b="1"/>
              <a:t>结的空间电荷区变化形成的。</a:t>
            </a:r>
          </a:p>
        </p:txBody>
      </p:sp>
      <p:sp>
        <p:nvSpPr>
          <p:cNvPr id="31754" name="Text Box 10">
            <a:extLst>
              <a:ext uri="{FF2B5EF4-FFF2-40B4-BE49-F238E27FC236}">
                <a16:creationId xmlns:a16="http://schemas.microsoft.com/office/drawing/2014/main" id="{7463CD7E-4874-4B86-8944-7A267D43E1B5}"/>
              </a:ext>
            </a:extLst>
          </p:cNvPr>
          <p:cNvSpPr txBox="1">
            <a:spLocks noChangeArrowheads="1"/>
          </p:cNvSpPr>
          <p:nvPr/>
        </p:nvSpPr>
        <p:spPr bwMode="auto">
          <a:xfrm>
            <a:off x="1143000" y="6096000"/>
            <a:ext cx="297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latin typeface="宋体" panose="02010600030101010101" pitchFamily="2" charset="-122"/>
              </a:rPr>
              <a:t>(</a:t>
            </a:r>
            <a:r>
              <a:rPr lang="en-US" altLang="zh-CN" sz="2000" b="1"/>
              <a:t>a</a:t>
            </a:r>
            <a:r>
              <a:rPr lang="en-US" altLang="zh-CN" sz="2000" b="1">
                <a:latin typeface="宋体" panose="02010600030101010101" pitchFamily="2" charset="-122"/>
              </a:rPr>
              <a:t>)</a:t>
            </a:r>
            <a:r>
              <a:rPr lang="en-US" altLang="zh-CN" sz="2000" b="1"/>
              <a:t> PN </a:t>
            </a:r>
            <a:r>
              <a:rPr lang="zh-CN" altLang="en-US" sz="2000" b="1"/>
              <a:t>结加正向电压</a:t>
            </a:r>
          </a:p>
        </p:txBody>
      </p:sp>
      <p:sp>
        <p:nvSpPr>
          <p:cNvPr id="31755" name="Text Box 11">
            <a:extLst>
              <a:ext uri="{FF2B5EF4-FFF2-40B4-BE49-F238E27FC236}">
                <a16:creationId xmlns:a16="http://schemas.microsoft.com/office/drawing/2014/main" id="{86AB34AE-C119-4114-9E83-7136FC44BBDA}"/>
              </a:ext>
            </a:extLst>
          </p:cNvPr>
          <p:cNvSpPr txBox="1">
            <a:spLocks noChangeArrowheads="1"/>
          </p:cNvSpPr>
          <p:nvPr/>
        </p:nvSpPr>
        <p:spPr bwMode="auto">
          <a:xfrm>
            <a:off x="5410200" y="6096000"/>
            <a:ext cx="304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t>（</a:t>
            </a:r>
            <a:r>
              <a:rPr lang="en-US" altLang="zh-CN" sz="2000" b="1"/>
              <a:t>b</a:t>
            </a:r>
            <a:r>
              <a:rPr lang="en-US" altLang="zh-CN" sz="2000" b="1">
                <a:latin typeface="宋体" panose="02010600030101010101" pitchFamily="2" charset="-122"/>
              </a:rPr>
              <a:t>)</a:t>
            </a:r>
            <a:r>
              <a:rPr lang="en-US" altLang="zh-CN" sz="2000" b="1"/>
              <a:t> PN </a:t>
            </a:r>
            <a:r>
              <a:rPr lang="zh-CN" altLang="en-US" sz="2000" b="1"/>
              <a:t>结加反向电压</a:t>
            </a:r>
          </a:p>
        </p:txBody>
      </p:sp>
      <p:grpSp>
        <p:nvGrpSpPr>
          <p:cNvPr id="2" name="Group 12">
            <a:extLst>
              <a:ext uri="{FF2B5EF4-FFF2-40B4-BE49-F238E27FC236}">
                <a16:creationId xmlns:a16="http://schemas.microsoft.com/office/drawing/2014/main" id="{DB33E8E4-3AF7-474A-8088-79F0A9BB6D1B}"/>
              </a:ext>
            </a:extLst>
          </p:cNvPr>
          <p:cNvGrpSpPr>
            <a:grpSpLocks/>
          </p:cNvGrpSpPr>
          <p:nvPr/>
        </p:nvGrpSpPr>
        <p:grpSpPr bwMode="auto">
          <a:xfrm>
            <a:off x="609600" y="3657600"/>
            <a:ext cx="4191000" cy="2386013"/>
            <a:chOff x="0" y="0"/>
            <a:chExt cx="2640" cy="1503"/>
          </a:xfrm>
        </p:grpSpPr>
        <p:grpSp>
          <p:nvGrpSpPr>
            <p:cNvPr id="31757" name="Group 13">
              <a:extLst>
                <a:ext uri="{FF2B5EF4-FFF2-40B4-BE49-F238E27FC236}">
                  <a16:creationId xmlns:a16="http://schemas.microsoft.com/office/drawing/2014/main" id="{DA02C006-AB86-4E9E-B325-75BA37EF60B4}"/>
                </a:ext>
              </a:extLst>
            </p:cNvPr>
            <p:cNvGrpSpPr>
              <a:grpSpLocks/>
            </p:cNvGrpSpPr>
            <p:nvPr/>
          </p:nvGrpSpPr>
          <p:grpSpPr bwMode="auto">
            <a:xfrm>
              <a:off x="0" y="0"/>
              <a:ext cx="2640" cy="1503"/>
              <a:chOff x="0" y="0"/>
              <a:chExt cx="2640" cy="1503"/>
            </a:xfrm>
          </p:grpSpPr>
          <p:sp>
            <p:nvSpPr>
              <p:cNvPr id="31758" name="Text Box 14">
                <a:extLst>
                  <a:ext uri="{FF2B5EF4-FFF2-40B4-BE49-F238E27FC236}">
                    <a16:creationId xmlns:a16="http://schemas.microsoft.com/office/drawing/2014/main" id="{61217AF7-8729-4F48-AE70-454136D1E137}"/>
                  </a:ext>
                </a:extLst>
              </p:cNvPr>
              <p:cNvSpPr txBox="1">
                <a:spLocks noChangeArrowheads="1"/>
              </p:cNvSpPr>
              <p:nvPr/>
            </p:nvSpPr>
            <p:spPr bwMode="auto">
              <a:xfrm>
                <a:off x="2079" y="1006"/>
                <a:ext cx="56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0000"/>
                    </a:solidFill>
                    <a:latin typeface="Symbol" panose="05050102010706020507" pitchFamily="18" charset="2"/>
                  </a:rPr>
                  <a:t>-</a:t>
                </a:r>
              </a:p>
            </p:txBody>
          </p:sp>
          <p:grpSp>
            <p:nvGrpSpPr>
              <p:cNvPr id="31759" name="Group 15">
                <a:extLst>
                  <a:ext uri="{FF2B5EF4-FFF2-40B4-BE49-F238E27FC236}">
                    <a16:creationId xmlns:a16="http://schemas.microsoft.com/office/drawing/2014/main" id="{84C34F66-3E6F-4DDF-B9E4-694D41BA647D}"/>
                  </a:ext>
                </a:extLst>
              </p:cNvPr>
              <p:cNvGrpSpPr>
                <a:grpSpLocks/>
              </p:cNvGrpSpPr>
              <p:nvPr/>
            </p:nvGrpSpPr>
            <p:grpSpPr bwMode="auto">
              <a:xfrm>
                <a:off x="0" y="0"/>
                <a:ext cx="2448" cy="1503"/>
                <a:chOff x="0" y="0"/>
                <a:chExt cx="2448" cy="1503"/>
              </a:xfrm>
            </p:grpSpPr>
            <p:sp>
              <p:nvSpPr>
                <p:cNvPr id="31760" name="Text Box 16">
                  <a:extLst>
                    <a:ext uri="{FF2B5EF4-FFF2-40B4-BE49-F238E27FC236}">
                      <a16:creationId xmlns:a16="http://schemas.microsoft.com/office/drawing/2014/main" id="{9CEA6042-86EB-4917-8CAE-B5A74BC04ACF}"/>
                    </a:ext>
                  </a:extLst>
                </p:cNvPr>
                <p:cNvSpPr txBox="1">
                  <a:spLocks noChangeArrowheads="1"/>
                </p:cNvSpPr>
                <p:nvPr/>
              </p:nvSpPr>
              <p:spPr bwMode="auto">
                <a:xfrm>
                  <a:off x="1718" y="172"/>
                  <a:ext cx="4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t>N</a:t>
                  </a:r>
                </a:p>
              </p:txBody>
            </p:sp>
            <p:grpSp>
              <p:nvGrpSpPr>
                <p:cNvPr id="31761" name="Group 17">
                  <a:extLst>
                    <a:ext uri="{FF2B5EF4-FFF2-40B4-BE49-F238E27FC236}">
                      <a16:creationId xmlns:a16="http://schemas.microsoft.com/office/drawing/2014/main" id="{628EA94E-6BC8-4F8F-B5F0-7F9041901BA4}"/>
                    </a:ext>
                  </a:extLst>
                </p:cNvPr>
                <p:cNvGrpSpPr>
                  <a:grpSpLocks/>
                </p:cNvGrpSpPr>
                <p:nvPr/>
              </p:nvGrpSpPr>
              <p:grpSpPr bwMode="auto">
                <a:xfrm>
                  <a:off x="945" y="0"/>
                  <a:ext cx="816" cy="422"/>
                  <a:chOff x="0" y="0"/>
                  <a:chExt cx="912" cy="472"/>
                </a:xfrm>
              </p:grpSpPr>
              <p:sp>
                <p:nvSpPr>
                  <p:cNvPr id="31762" name="Text Box 18">
                    <a:extLst>
                      <a:ext uri="{FF2B5EF4-FFF2-40B4-BE49-F238E27FC236}">
                        <a16:creationId xmlns:a16="http://schemas.microsoft.com/office/drawing/2014/main" id="{6C922ED6-D078-481A-B34F-3D0730DE7FE7}"/>
                      </a:ext>
                    </a:extLst>
                  </p:cNvPr>
                  <p:cNvSpPr txBox="1">
                    <a:spLocks noChangeArrowheads="1"/>
                  </p:cNvSpPr>
                  <p:nvPr/>
                </p:nvSpPr>
                <p:spPr bwMode="auto">
                  <a:xfrm>
                    <a:off x="96" y="0"/>
                    <a:ext cx="576"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solidFill>
                          <a:srgbClr val="9900FF"/>
                        </a:solidFill>
                      </a:rPr>
                      <a:t>空间</a:t>
                    </a:r>
                  </a:p>
                </p:txBody>
              </p:sp>
              <p:sp>
                <p:nvSpPr>
                  <p:cNvPr id="31763" name="Text Box 19">
                    <a:extLst>
                      <a:ext uri="{FF2B5EF4-FFF2-40B4-BE49-F238E27FC236}">
                        <a16:creationId xmlns:a16="http://schemas.microsoft.com/office/drawing/2014/main" id="{84B6D7C5-D16C-4475-8A9D-8BEB1342F352}"/>
                      </a:ext>
                    </a:extLst>
                  </p:cNvPr>
                  <p:cNvSpPr txBox="1">
                    <a:spLocks noChangeArrowheads="1"/>
                  </p:cNvSpPr>
                  <p:nvPr/>
                </p:nvSpPr>
                <p:spPr bwMode="auto">
                  <a:xfrm>
                    <a:off x="0" y="192"/>
                    <a:ext cx="912"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solidFill>
                          <a:srgbClr val="9900FF"/>
                        </a:solidFill>
                      </a:rPr>
                      <a:t>电荷区</a:t>
                    </a:r>
                    <a:endParaRPr lang="zh-CN" altLang="en-US" sz="2000" b="1"/>
                  </a:p>
                </p:txBody>
              </p:sp>
            </p:grpSp>
            <p:sp>
              <p:nvSpPr>
                <p:cNvPr id="31764" name="Text Box 20">
                  <a:extLst>
                    <a:ext uri="{FF2B5EF4-FFF2-40B4-BE49-F238E27FC236}">
                      <a16:creationId xmlns:a16="http://schemas.microsoft.com/office/drawing/2014/main" id="{926BD67A-49B4-4398-BA81-000D015F41D8}"/>
                    </a:ext>
                  </a:extLst>
                </p:cNvPr>
                <p:cNvSpPr txBox="1">
                  <a:spLocks noChangeArrowheads="1"/>
                </p:cNvSpPr>
                <p:nvPr/>
              </p:nvSpPr>
              <p:spPr bwMode="auto">
                <a:xfrm>
                  <a:off x="472" y="172"/>
                  <a:ext cx="4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t>P</a:t>
                  </a:r>
                </a:p>
              </p:txBody>
            </p:sp>
            <p:sp>
              <p:nvSpPr>
                <p:cNvPr id="31765" name="Oval 21">
                  <a:extLst>
                    <a:ext uri="{FF2B5EF4-FFF2-40B4-BE49-F238E27FC236}">
                      <a16:creationId xmlns:a16="http://schemas.microsoft.com/office/drawing/2014/main" id="{7EC9B674-4FD3-47C4-AAEE-9C27A4ECFC18}"/>
                    </a:ext>
                  </a:extLst>
                </p:cNvPr>
                <p:cNvSpPr>
                  <a:spLocks noChangeArrowheads="1"/>
                </p:cNvSpPr>
                <p:nvPr/>
              </p:nvSpPr>
              <p:spPr bwMode="auto">
                <a:xfrm>
                  <a:off x="1427" y="882"/>
                  <a:ext cx="53" cy="53"/>
                </a:xfrm>
                <a:prstGeom prst="ellipse">
                  <a:avLst/>
                </a:prstGeom>
                <a:solidFill>
                  <a:schemeClr val="bg1"/>
                </a:solidFill>
                <a:ln w="28575">
                  <a:solidFill>
                    <a:srgbClr val="FF6600"/>
                  </a:solidFill>
                  <a:round/>
                  <a:headEnd/>
                  <a:tailEnd/>
                </a:ln>
              </p:spPr>
              <p:txBody>
                <a:bodyPr wrap="none" anchor="ctr"/>
                <a:lstStyle/>
                <a:p>
                  <a:endParaRPr lang="zh-CN" altLang="en-US"/>
                </a:p>
              </p:txBody>
            </p:sp>
            <p:grpSp>
              <p:nvGrpSpPr>
                <p:cNvPr id="31766" name="Group 22">
                  <a:extLst>
                    <a:ext uri="{FF2B5EF4-FFF2-40B4-BE49-F238E27FC236}">
                      <a16:creationId xmlns:a16="http://schemas.microsoft.com/office/drawing/2014/main" id="{26AFC6A5-43C5-4484-89BB-06ED62917906}"/>
                    </a:ext>
                  </a:extLst>
                </p:cNvPr>
                <p:cNvGrpSpPr>
                  <a:grpSpLocks/>
                </p:cNvGrpSpPr>
                <p:nvPr/>
              </p:nvGrpSpPr>
              <p:grpSpPr bwMode="auto">
                <a:xfrm>
                  <a:off x="1427" y="619"/>
                  <a:ext cx="53" cy="316"/>
                  <a:chOff x="0" y="0"/>
                  <a:chExt cx="96" cy="576"/>
                </a:xfrm>
              </p:grpSpPr>
              <p:sp>
                <p:nvSpPr>
                  <p:cNvPr id="31767" name="Oval 23">
                    <a:extLst>
                      <a:ext uri="{FF2B5EF4-FFF2-40B4-BE49-F238E27FC236}">
                        <a16:creationId xmlns:a16="http://schemas.microsoft.com/office/drawing/2014/main" id="{8A2E1C91-94BF-4C71-BB28-72F924FFC860}"/>
                      </a:ext>
                    </a:extLst>
                  </p:cNvPr>
                  <p:cNvSpPr>
                    <a:spLocks noChangeArrowheads="1"/>
                  </p:cNvSpPr>
                  <p:nvPr/>
                </p:nvSpPr>
                <p:spPr bwMode="auto">
                  <a:xfrm>
                    <a:off x="0" y="0"/>
                    <a:ext cx="96" cy="96"/>
                  </a:xfrm>
                  <a:prstGeom prst="ellipse">
                    <a:avLst/>
                  </a:prstGeom>
                  <a:solidFill>
                    <a:schemeClr val="bg1"/>
                  </a:solidFill>
                  <a:ln w="38100">
                    <a:solidFill>
                      <a:srgbClr val="FFFFFF"/>
                    </a:solidFill>
                    <a:round/>
                    <a:headEnd/>
                    <a:tailEnd/>
                  </a:ln>
                </p:spPr>
                <p:txBody>
                  <a:bodyPr wrap="none" anchor="ctr"/>
                  <a:lstStyle/>
                  <a:p>
                    <a:endParaRPr lang="zh-CN" altLang="en-US"/>
                  </a:p>
                </p:txBody>
              </p:sp>
              <p:sp>
                <p:nvSpPr>
                  <p:cNvPr id="31768" name="Oval 24">
                    <a:extLst>
                      <a:ext uri="{FF2B5EF4-FFF2-40B4-BE49-F238E27FC236}">
                        <a16:creationId xmlns:a16="http://schemas.microsoft.com/office/drawing/2014/main" id="{91497D89-75E1-4659-B805-F50BFDE7B5C1}"/>
                      </a:ext>
                    </a:extLst>
                  </p:cNvPr>
                  <p:cNvSpPr>
                    <a:spLocks noChangeArrowheads="1"/>
                  </p:cNvSpPr>
                  <p:nvPr/>
                </p:nvSpPr>
                <p:spPr bwMode="auto">
                  <a:xfrm>
                    <a:off x="0" y="480"/>
                    <a:ext cx="96" cy="96"/>
                  </a:xfrm>
                  <a:prstGeom prst="ellipse">
                    <a:avLst/>
                  </a:prstGeom>
                  <a:solidFill>
                    <a:schemeClr val="bg1"/>
                  </a:solidFill>
                  <a:ln w="38100">
                    <a:solidFill>
                      <a:srgbClr val="FFFFFF"/>
                    </a:solidFill>
                    <a:round/>
                    <a:headEnd/>
                    <a:tailEnd/>
                  </a:ln>
                </p:spPr>
                <p:txBody>
                  <a:bodyPr wrap="none" anchor="ctr"/>
                  <a:lstStyle/>
                  <a:p>
                    <a:endParaRPr lang="zh-CN" altLang="en-US"/>
                  </a:p>
                </p:txBody>
              </p:sp>
            </p:grpSp>
            <p:sp>
              <p:nvSpPr>
                <p:cNvPr id="31769" name="Rectangle 25">
                  <a:extLst>
                    <a:ext uri="{FF2B5EF4-FFF2-40B4-BE49-F238E27FC236}">
                      <a16:creationId xmlns:a16="http://schemas.microsoft.com/office/drawing/2014/main" id="{DA0942E2-6EF3-4617-B652-912BD45060ED}"/>
                    </a:ext>
                  </a:extLst>
                </p:cNvPr>
                <p:cNvSpPr>
                  <a:spLocks noChangeArrowheads="1"/>
                </p:cNvSpPr>
                <p:nvPr/>
              </p:nvSpPr>
              <p:spPr bwMode="auto">
                <a:xfrm>
                  <a:off x="237" y="392"/>
                  <a:ext cx="1974" cy="71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31770" name="Group 26">
                  <a:extLst>
                    <a:ext uri="{FF2B5EF4-FFF2-40B4-BE49-F238E27FC236}">
                      <a16:creationId xmlns:a16="http://schemas.microsoft.com/office/drawing/2014/main" id="{003D6EBC-255B-4E51-BE72-BAEFA49320B4}"/>
                    </a:ext>
                  </a:extLst>
                </p:cNvPr>
                <p:cNvGrpSpPr>
                  <a:grpSpLocks/>
                </p:cNvGrpSpPr>
                <p:nvPr/>
              </p:nvGrpSpPr>
              <p:grpSpPr bwMode="auto">
                <a:xfrm>
                  <a:off x="1027" y="450"/>
                  <a:ext cx="158" cy="157"/>
                  <a:chOff x="0" y="0"/>
                  <a:chExt cx="288" cy="288"/>
                </a:xfrm>
              </p:grpSpPr>
              <p:sp>
                <p:nvSpPr>
                  <p:cNvPr id="31771" name="Oval 27">
                    <a:extLst>
                      <a:ext uri="{FF2B5EF4-FFF2-40B4-BE49-F238E27FC236}">
                        <a16:creationId xmlns:a16="http://schemas.microsoft.com/office/drawing/2014/main" id="{0CD3E9BF-9C85-440B-AF9C-156E788C355D}"/>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31772" name="Line 28">
                    <a:extLst>
                      <a:ext uri="{FF2B5EF4-FFF2-40B4-BE49-F238E27FC236}">
                        <a16:creationId xmlns:a16="http://schemas.microsoft.com/office/drawing/2014/main" id="{C3ACB40D-C5B0-4BF8-AC3E-5EA3427EF60A}"/>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773" name="Group 29">
                  <a:extLst>
                    <a:ext uri="{FF2B5EF4-FFF2-40B4-BE49-F238E27FC236}">
                      <a16:creationId xmlns:a16="http://schemas.microsoft.com/office/drawing/2014/main" id="{6E1AD203-2DEE-4D8C-BCB1-4D3BF4563EFC}"/>
                    </a:ext>
                  </a:extLst>
                </p:cNvPr>
                <p:cNvGrpSpPr>
                  <a:grpSpLocks/>
                </p:cNvGrpSpPr>
                <p:nvPr/>
              </p:nvGrpSpPr>
              <p:grpSpPr bwMode="auto">
                <a:xfrm>
                  <a:off x="1027" y="656"/>
                  <a:ext cx="158" cy="158"/>
                  <a:chOff x="0" y="0"/>
                  <a:chExt cx="288" cy="288"/>
                </a:xfrm>
              </p:grpSpPr>
              <p:sp>
                <p:nvSpPr>
                  <p:cNvPr id="31774" name="Oval 30">
                    <a:extLst>
                      <a:ext uri="{FF2B5EF4-FFF2-40B4-BE49-F238E27FC236}">
                        <a16:creationId xmlns:a16="http://schemas.microsoft.com/office/drawing/2014/main" id="{2A5416E2-4458-46AA-8F68-815D7369AA5F}"/>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31775" name="Line 31">
                    <a:extLst>
                      <a:ext uri="{FF2B5EF4-FFF2-40B4-BE49-F238E27FC236}">
                        <a16:creationId xmlns:a16="http://schemas.microsoft.com/office/drawing/2014/main" id="{8B692929-60F2-41BC-9410-4E214844DB7F}"/>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776" name="Group 32">
                  <a:extLst>
                    <a:ext uri="{FF2B5EF4-FFF2-40B4-BE49-F238E27FC236}">
                      <a16:creationId xmlns:a16="http://schemas.microsoft.com/office/drawing/2014/main" id="{E34D180B-EB20-4D04-BC2E-93D1B888ECCA}"/>
                    </a:ext>
                  </a:extLst>
                </p:cNvPr>
                <p:cNvGrpSpPr>
                  <a:grpSpLocks/>
                </p:cNvGrpSpPr>
                <p:nvPr/>
              </p:nvGrpSpPr>
              <p:grpSpPr bwMode="auto">
                <a:xfrm>
                  <a:off x="1027" y="871"/>
                  <a:ext cx="158" cy="158"/>
                  <a:chOff x="0" y="0"/>
                  <a:chExt cx="288" cy="288"/>
                </a:xfrm>
              </p:grpSpPr>
              <p:sp>
                <p:nvSpPr>
                  <p:cNvPr id="31777" name="Oval 33">
                    <a:extLst>
                      <a:ext uri="{FF2B5EF4-FFF2-40B4-BE49-F238E27FC236}">
                        <a16:creationId xmlns:a16="http://schemas.microsoft.com/office/drawing/2014/main" id="{7F273587-70EB-4994-B5BA-0A8F77E7C14B}"/>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31778" name="Line 34">
                    <a:extLst>
                      <a:ext uri="{FF2B5EF4-FFF2-40B4-BE49-F238E27FC236}">
                        <a16:creationId xmlns:a16="http://schemas.microsoft.com/office/drawing/2014/main" id="{3B3BA781-A96A-44E4-90F6-71E3418A18CE}"/>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779" name="Group 35">
                  <a:extLst>
                    <a:ext uri="{FF2B5EF4-FFF2-40B4-BE49-F238E27FC236}">
                      <a16:creationId xmlns:a16="http://schemas.microsoft.com/office/drawing/2014/main" id="{E5379995-EF22-4157-B08F-5FA6F56CDC9A}"/>
                    </a:ext>
                  </a:extLst>
                </p:cNvPr>
                <p:cNvGrpSpPr>
                  <a:grpSpLocks/>
                </p:cNvGrpSpPr>
                <p:nvPr/>
              </p:nvGrpSpPr>
              <p:grpSpPr bwMode="auto">
                <a:xfrm>
                  <a:off x="1263" y="450"/>
                  <a:ext cx="158" cy="157"/>
                  <a:chOff x="0" y="0"/>
                  <a:chExt cx="288" cy="288"/>
                </a:xfrm>
              </p:grpSpPr>
              <p:grpSp>
                <p:nvGrpSpPr>
                  <p:cNvPr id="31780" name="Group 36">
                    <a:extLst>
                      <a:ext uri="{FF2B5EF4-FFF2-40B4-BE49-F238E27FC236}">
                        <a16:creationId xmlns:a16="http://schemas.microsoft.com/office/drawing/2014/main" id="{7CAFA7C5-077E-4421-8BD9-06B4DEB9AD38}"/>
                      </a:ext>
                    </a:extLst>
                  </p:cNvPr>
                  <p:cNvGrpSpPr>
                    <a:grpSpLocks/>
                  </p:cNvGrpSpPr>
                  <p:nvPr/>
                </p:nvGrpSpPr>
                <p:grpSpPr bwMode="auto">
                  <a:xfrm>
                    <a:off x="0" y="0"/>
                    <a:ext cx="288" cy="288"/>
                    <a:chOff x="0" y="0"/>
                    <a:chExt cx="288" cy="288"/>
                  </a:xfrm>
                </p:grpSpPr>
                <p:sp>
                  <p:nvSpPr>
                    <p:cNvPr id="31781" name="Oval 37">
                      <a:extLst>
                        <a:ext uri="{FF2B5EF4-FFF2-40B4-BE49-F238E27FC236}">
                          <a16:creationId xmlns:a16="http://schemas.microsoft.com/office/drawing/2014/main" id="{D1E3F4DF-F6B5-4C64-AD46-81A06D54D7A4}"/>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31782" name="Line 38">
                      <a:extLst>
                        <a:ext uri="{FF2B5EF4-FFF2-40B4-BE49-F238E27FC236}">
                          <a16:creationId xmlns:a16="http://schemas.microsoft.com/office/drawing/2014/main" id="{D461E6AE-68D9-4AF3-956F-F5DE06A1D2E8}"/>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783" name="Line 39">
                    <a:extLst>
                      <a:ext uri="{FF2B5EF4-FFF2-40B4-BE49-F238E27FC236}">
                        <a16:creationId xmlns:a16="http://schemas.microsoft.com/office/drawing/2014/main" id="{1654525D-60C9-42C6-8B8A-A62833F05E8A}"/>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784" name="Group 40">
                  <a:extLst>
                    <a:ext uri="{FF2B5EF4-FFF2-40B4-BE49-F238E27FC236}">
                      <a16:creationId xmlns:a16="http://schemas.microsoft.com/office/drawing/2014/main" id="{8119F0E9-83A3-44E3-9EBA-0009F78AF3E6}"/>
                    </a:ext>
                  </a:extLst>
                </p:cNvPr>
                <p:cNvGrpSpPr>
                  <a:grpSpLocks/>
                </p:cNvGrpSpPr>
                <p:nvPr/>
              </p:nvGrpSpPr>
              <p:grpSpPr bwMode="auto">
                <a:xfrm>
                  <a:off x="1263" y="661"/>
                  <a:ext cx="158" cy="157"/>
                  <a:chOff x="0" y="0"/>
                  <a:chExt cx="288" cy="288"/>
                </a:xfrm>
              </p:grpSpPr>
              <p:grpSp>
                <p:nvGrpSpPr>
                  <p:cNvPr id="31785" name="Group 41">
                    <a:extLst>
                      <a:ext uri="{FF2B5EF4-FFF2-40B4-BE49-F238E27FC236}">
                        <a16:creationId xmlns:a16="http://schemas.microsoft.com/office/drawing/2014/main" id="{B7D83A5D-07A9-498B-A560-491BE07EED50}"/>
                      </a:ext>
                    </a:extLst>
                  </p:cNvPr>
                  <p:cNvGrpSpPr>
                    <a:grpSpLocks/>
                  </p:cNvGrpSpPr>
                  <p:nvPr/>
                </p:nvGrpSpPr>
                <p:grpSpPr bwMode="auto">
                  <a:xfrm>
                    <a:off x="0" y="0"/>
                    <a:ext cx="288" cy="288"/>
                    <a:chOff x="0" y="0"/>
                    <a:chExt cx="288" cy="288"/>
                  </a:xfrm>
                </p:grpSpPr>
                <p:sp>
                  <p:nvSpPr>
                    <p:cNvPr id="31786" name="Oval 42">
                      <a:extLst>
                        <a:ext uri="{FF2B5EF4-FFF2-40B4-BE49-F238E27FC236}">
                          <a16:creationId xmlns:a16="http://schemas.microsoft.com/office/drawing/2014/main" id="{D1D8D248-C1A8-4455-BB42-9196FD78F41E}"/>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31787" name="Line 43">
                      <a:extLst>
                        <a:ext uri="{FF2B5EF4-FFF2-40B4-BE49-F238E27FC236}">
                          <a16:creationId xmlns:a16="http://schemas.microsoft.com/office/drawing/2014/main" id="{5575D4E5-A98F-4A59-8AA6-FFF685FBD956}"/>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788" name="Line 44">
                    <a:extLst>
                      <a:ext uri="{FF2B5EF4-FFF2-40B4-BE49-F238E27FC236}">
                        <a16:creationId xmlns:a16="http://schemas.microsoft.com/office/drawing/2014/main" id="{7DDF4133-5040-4023-8BA2-A4B6E80BB146}"/>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789" name="Group 45">
                  <a:extLst>
                    <a:ext uri="{FF2B5EF4-FFF2-40B4-BE49-F238E27FC236}">
                      <a16:creationId xmlns:a16="http://schemas.microsoft.com/office/drawing/2014/main" id="{1DB7A269-CF39-4F5E-B913-ED3F952B77E4}"/>
                    </a:ext>
                  </a:extLst>
                </p:cNvPr>
                <p:cNvGrpSpPr>
                  <a:grpSpLocks/>
                </p:cNvGrpSpPr>
                <p:nvPr/>
              </p:nvGrpSpPr>
              <p:grpSpPr bwMode="auto">
                <a:xfrm>
                  <a:off x="1263" y="871"/>
                  <a:ext cx="158" cy="158"/>
                  <a:chOff x="0" y="0"/>
                  <a:chExt cx="288" cy="288"/>
                </a:xfrm>
              </p:grpSpPr>
              <p:grpSp>
                <p:nvGrpSpPr>
                  <p:cNvPr id="31790" name="Group 46">
                    <a:extLst>
                      <a:ext uri="{FF2B5EF4-FFF2-40B4-BE49-F238E27FC236}">
                        <a16:creationId xmlns:a16="http://schemas.microsoft.com/office/drawing/2014/main" id="{347D3B2C-8703-4EDC-AC7C-79A5140F561B}"/>
                      </a:ext>
                    </a:extLst>
                  </p:cNvPr>
                  <p:cNvGrpSpPr>
                    <a:grpSpLocks/>
                  </p:cNvGrpSpPr>
                  <p:nvPr/>
                </p:nvGrpSpPr>
                <p:grpSpPr bwMode="auto">
                  <a:xfrm>
                    <a:off x="0" y="0"/>
                    <a:ext cx="288" cy="288"/>
                    <a:chOff x="0" y="0"/>
                    <a:chExt cx="288" cy="288"/>
                  </a:xfrm>
                </p:grpSpPr>
                <p:sp>
                  <p:nvSpPr>
                    <p:cNvPr id="31791" name="Oval 47">
                      <a:extLst>
                        <a:ext uri="{FF2B5EF4-FFF2-40B4-BE49-F238E27FC236}">
                          <a16:creationId xmlns:a16="http://schemas.microsoft.com/office/drawing/2014/main" id="{672BF8B6-387A-41F3-9759-81D0A06D6ECD}"/>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31792" name="Line 48">
                      <a:extLst>
                        <a:ext uri="{FF2B5EF4-FFF2-40B4-BE49-F238E27FC236}">
                          <a16:creationId xmlns:a16="http://schemas.microsoft.com/office/drawing/2014/main" id="{5BD4CCAD-90E1-49DC-9FCE-0CDACB19EFFE}"/>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793" name="Line 49">
                    <a:extLst>
                      <a:ext uri="{FF2B5EF4-FFF2-40B4-BE49-F238E27FC236}">
                        <a16:creationId xmlns:a16="http://schemas.microsoft.com/office/drawing/2014/main" id="{534ED5C6-194F-4453-A959-91876E200B82}"/>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794" name="Group 50">
                  <a:extLst>
                    <a:ext uri="{FF2B5EF4-FFF2-40B4-BE49-F238E27FC236}">
                      <a16:creationId xmlns:a16="http://schemas.microsoft.com/office/drawing/2014/main" id="{731FB736-316B-4A34-940E-DEB59276BE4B}"/>
                    </a:ext>
                  </a:extLst>
                </p:cNvPr>
                <p:cNvGrpSpPr>
                  <a:grpSpLocks/>
                </p:cNvGrpSpPr>
                <p:nvPr/>
              </p:nvGrpSpPr>
              <p:grpSpPr bwMode="auto">
                <a:xfrm>
                  <a:off x="2211" y="661"/>
                  <a:ext cx="26" cy="131"/>
                  <a:chOff x="0" y="0"/>
                  <a:chExt cx="48" cy="240"/>
                </a:xfrm>
              </p:grpSpPr>
              <p:sp>
                <p:nvSpPr>
                  <p:cNvPr id="31795" name="Line 51">
                    <a:extLst>
                      <a:ext uri="{FF2B5EF4-FFF2-40B4-BE49-F238E27FC236}">
                        <a16:creationId xmlns:a16="http://schemas.microsoft.com/office/drawing/2014/main" id="{62B49CAA-839D-4373-A685-664558C15403}"/>
                      </a:ext>
                    </a:extLst>
                  </p:cNvPr>
                  <p:cNvSpPr>
                    <a:spLocks noChangeShapeType="1"/>
                  </p:cNvSpPr>
                  <p:nvPr/>
                </p:nvSpPr>
                <p:spPr bwMode="auto">
                  <a:xfrm>
                    <a:off x="48" y="0"/>
                    <a:ext cx="0" cy="24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96" name="Line 52">
                    <a:extLst>
                      <a:ext uri="{FF2B5EF4-FFF2-40B4-BE49-F238E27FC236}">
                        <a16:creationId xmlns:a16="http://schemas.microsoft.com/office/drawing/2014/main" id="{6E052FF3-9A44-4A6F-9E82-11854CF2A6A2}"/>
                      </a:ext>
                    </a:extLst>
                  </p:cNvPr>
                  <p:cNvSpPr>
                    <a:spLocks noChangeShapeType="1"/>
                  </p:cNvSpPr>
                  <p:nvPr/>
                </p:nvSpPr>
                <p:spPr bwMode="auto">
                  <a:xfrm>
                    <a:off x="0" y="0"/>
                    <a:ext cx="0" cy="24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797" name="Group 53">
                  <a:extLst>
                    <a:ext uri="{FF2B5EF4-FFF2-40B4-BE49-F238E27FC236}">
                      <a16:creationId xmlns:a16="http://schemas.microsoft.com/office/drawing/2014/main" id="{4EAE72DA-FF4C-4879-AF07-3403E5E0B36C}"/>
                    </a:ext>
                  </a:extLst>
                </p:cNvPr>
                <p:cNvGrpSpPr>
                  <a:grpSpLocks/>
                </p:cNvGrpSpPr>
                <p:nvPr/>
              </p:nvGrpSpPr>
              <p:grpSpPr bwMode="auto">
                <a:xfrm>
                  <a:off x="211" y="661"/>
                  <a:ext cx="26" cy="131"/>
                  <a:chOff x="0" y="0"/>
                  <a:chExt cx="48" cy="240"/>
                </a:xfrm>
              </p:grpSpPr>
              <p:sp>
                <p:nvSpPr>
                  <p:cNvPr id="31798" name="Line 54">
                    <a:extLst>
                      <a:ext uri="{FF2B5EF4-FFF2-40B4-BE49-F238E27FC236}">
                        <a16:creationId xmlns:a16="http://schemas.microsoft.com/office/drawing/2014/main" id="{936BCDA2-A9B7-4E5F-9D3B-C1B881FEB430}"/>
                      </a:ext>
                    </a:extLst>
                  </p:cNvPr>
                  <p:cNvSpPr>
                    <a:spLocks noChangeShapeType="1"/>
                  </p:cNvSpPr>
                  <p:nvPr/>
                </p:nvSpPr>
                <p:spPr bwMode="auto">
                  <a:xfrm>
                    <a:off x="0" y="0"/>
                    <a:ext cx="0" cy="24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99" name="Line 55">
                    <a:extLst>
                      <a:ext uri="{FF2B5EF4-FFF2-40B4-BE49-F238E27FC236}">
                        <a16:creationId xmlns:a16="http://schemas.microsoft.com/office/drawing/2014/main" id="{C7D6773F-477E-4D80-96B0-6A4360366C07}"/>
                      </a:ext>
                    </a:extLst>
                  </p:cNvPr>
                  <p:cNvSpPr>
                    <a:spLocks noChangeShapeType="1"/>
                  </p:cNvSpPr>
                  <p:nvPr/>
                </p:nvSpPr>
                <p:spPr bwMode="auto">
                  <a:xfrm>
                    <a:off x="48" y="0"/>
                    <a:ext cx="0" cy="24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800" name="Line 56">
                  <a:extLst>
                    <a:ext uri="{FF2B5EF4-FFF2-40B4-BE49-F238E27FC236}">
                      <a16:creationId xmlns:a16="http://schemas.microsoft.com/office/drawing/2014/main" id="{2D61B85E-DA66-4878-9BF0-237731E9299B}"/>
                    </a:ext>
                  </a:extLst>
                </p:cNvPr>
                <p:cNvSpPr>
                  <a:spLocks noChangeShapeType="1"/>
                </p:cNvSpPr>
                <p:nvPr/>
              </p:nvSpPr>
              <p:spPr bwMode="auto">
                <a:xfrm>
                  <a:off x="1000" y="292"/>
                  <a:ext cx="0" cy="816"/>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01" name="Line 57">
                  <a:extLst>
                    <a:ext uri="{FF2B5EF4-FFF2-40B4-BE49-F238E27FC236}">
                      <a16:creationId xmlns:a16="http://schemas.microsoft.com/office/drawing/2014/main" id="{ABC493C1-0704-42EA-9063-A4D24BBCA85D}"/>
                    </a:ext>
                  </a:extLst>
                </p:cNvPr>
                <p:cNvSpPr>
                  <a:spLocks noChangeShapeType="1"/>
                </p:cNvSpPr>
                <p:nvPr/>
              </p:nvSpPr>
              <p:spPr bwMode="auto">
                <a:xfrm>
                  <a:off x="1448" y="292"/>
                  <a:ext cx="0" cy="816"/>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02" name="Line 58">
                  <a:extLst>
                    <a:ext uri="{FF2B5EF4-FFF2-40B4-BE49-F238E27FC236}">
                      <a16:creationId xmlns:a16="http://schemas.microsoft.com/office/drawing/2014/main" id="{2B715EB8-BF25-456E-9ADB-15A03090CCEC}"/>
                    </a:ext>
                  </a:extLst>
                </p:cNvPr>
                <p:cNvSpPr>
                  <a:spLocks noChangeShapeType="1"/>
                </p:cNvSpPr>
                <p:nvPr/>
              </p:nvSpPr>
              <p:spPr bwMode="auto">
                <a:xfrm>
                  <a:off x="895" y="1345"/>
                  <a:ext cx="0" cy="10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03" name="Line 59">
                  <a:extLst>
                    <a:ext uri="{FF2B5EF4-FFF2-40B4-BE49-F238E27FC236}">
                      <a16:creationId xmlns:a16="http://schemas.microsoft.com/office/drawing/2014/main" id="{77D07B67-711C-4C7A-BA00-EC99889C4C66}"/>
                    </a:ext>
                  </a:extLst>
                </p:cNvPr>
                <p:cNvSpPr>
                  <a:spLocks noChangeShapeType="1"/>
                </p:cNvSpPr>
                <p:nvPr/>
              </p:nvSpPr>
              <p:spPr bwMode="auto">
                <a:xfrm>
                  <a:off x="816" y="1292"/>
                  <a:ext cx="0" cy="21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04" name="Line 60">
                  <a:extLst>
                    <a:ext uri="{FF2B5EF4-FFF2-40B4-BE49-F238E27FC236}">
                      <a16:creationId xmlns:a16="http://schemas.microsoft.com/office/drawing/2014/main" id="{50DC3FE1-D243-4D66-93C1-AC33B5B851E6}"/>
                    </a:ext>
                  </a:extLst>
                </p:cNvPr>
                <p:cNvSpPr>
                  <a:spLocks noChangeShapeType="1"/>
                </p:cNvSpPr>
                <p:nvPr/>
              </p:nvSpPr>
              <p:spPr bwMode="auto">
                <a:xfrm>
                  <a:off x="737" y="1345"/>
                  <a:ext cx="0" cy="10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05" name="Line 61">
                  <a:extLst>
                    <a:ext uri="{FF2B5EF4-FFF2-40B4-BE49-F238E27FC236}">
                      <a16:creationId xmlns:a16="http://schemas.microsoft.com/office/drawing/2014/main" id="{45DFD625-CF87-40B0-A7A5-3C307F479705}"/>
                    </a:ext>
                  </a:extLst>
                </p:cNvPr>
                <p:cNvSpPr>
                  <a:spLocks noChangeShapeType="1"/>
                </p:cNvSpPr>
                <p:nvPr/>
              </p:nvSpPr>
              <p:spPr bwMode="auto">
                <a:xfrm>
                  <a:off x="658" y="1292"/>
                  <a:ext cx="0" cy="21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06" name="Text Box 62">
                  <a:extLst>
                    <a:ext uri="{FF2B5EF4-FFF2-40B4-BE49-F238E27FC236}">
                      <a16:creationId xmlns:a16="http://schemas.microsoft.com/office/drawing/2014/main" id="{A7C8960D-F961-45FD-AE38-D54F64753619}"/>
                    </a:ext>
                  </a:extLst>
                </p:cNvPr>
                <p:cNvSpPr txBox="1">
                  <a:spLocks noChangeArrowheads="1"/>
                </p:cNvSpPr>
                <p:nvPr/>
              </p:nvSpPr>
              <p:spPr bwMode="auto">
                <a:xfrm>
                  <a:off x="682" y="1126"/>
                  <a:ext cx="2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spcBef>
                      <a:spcPct val="50000"/>
                    </a:spcBef>
                  </a:pPr>
                  <a:r>
                    <a:rPr lang="en-US" altLang="zh-CN" sz="2000" b="1" i="1">
                      <a:solidFill>
                        <a:srgbClr val="0000FF"/>
                      </a:solidFill>
                    </a:rPr>
                    <a:t>V</a:t>
                  </a:r>
                  <a:endParaRPr lang="en-US" altLang="zh-CN" sz="1600">
                    <a:solidFill>
                      <a:srgbClr val="0000FF"/>
                    </a:solidFill>
                  </a:endParaRPr>
                </a:p>
              </p:txBody>
            </p:sp>
            <p:sp>
              <p:nvSpPr>
                <p:cNvPr id="31807" name="Line 63">
                  <a:extLst>
                    <a:ext uri="{FF2B5EF4-FFF2-40B4-BE49-F238E27FC236}">
                      <a16:creationId xmlns:a16="http://schemas.microsoft.com/office/drawing/2014/main" id="{C5F24918-CD3F-42BE-A197-1C2AFC890B67}"/>
                    </a:ext>
                  </a:extLst>
                </p:cNvPr>
                <p:cNvSpPr>
                  <a:spLocks noChangeShapeType="1"/>
                </p:cNvSpPr>
                <p:nvPr/>
              </p:nvSpPr>
              <p:spPr bwMode="auto">
                <a:xfrm flipV="1">
                  <a:off x="2448" y="723"/>
                  <a:ext cx="0" cy="67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08" name="Line 64">
                  <a:extLst>
                    <a:ext uri="{FF2B5EF4-FFF2-40B4-BE49-F238E27FC236}">
                      <a16:creationId xmlns:a16="http://schemas.microsoft.com/office/drawing/2014/main" id="{F92590C7-F9BA-4328-8273-7558BAC30E8B}"/>
                    </a:ext>
                  </a:extLst>
                </p:cNvPr>
                <p:cNvSpPr>
                  <a:spLocks noChangeShapeType="1"/>
                </p:cNvSpPr>
                <p:nvPr/>
              </p:nvSpPr>
              <p:spPr bwMode="auto">
                <a:xfrm flipH="1">
                  <a:off x="2237" y="723"/>
                  <a:ext cx="21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09" name="Line 65">
                  <a:extLst>
                    <a:ext uri="{FF2B5EF4-FFF2-40B4-BE49-F238E27FC236}">
                      <a16:creationId xmlns:a16="http://schemas.microsoft.com/office/drawing/2014/main" id="{F340371C-69AB-47CE-B3BE-1EFCD25F3B56}"/>
                    </a:ext>
                  </a:extLst>
                </p:cNvPr>
                <p:cNvSpPr>
                  <a:spLocks noChangeShapeType="1"/>
                </p:cNvSpPr>
                <p:nvPr/>
              </p:nvSpPr>
              <p:spPr bwMode="auto">
                <a:xfrm flipH="1">
                  <a:off x="0" y="723"/>
                  <a:ext cx="21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10" name="Line 66">
                  <a:extLst>
                    <a:ext uri="{FF2B5EF4-FFF2-40B4-BE49-F238E27FC236}">
                      <a16:creationId xmlns:a16="http://schemas.microsoft.com/office/drawing/2014/main" id="{C1810650-1BA0-40E2-B821-8812EF5BB5BE}"/>
                    </a:ext>
                  </a:extLst>
                </p:cNvPr>
                <p:cNvSpPr>
                  <a:spLocks noChangeShapeType="1"/>
                </p:cNvSpPr>
                <p:nvPr/>
              </p:nvSpPr>
              <p:spPr bwMode="auto">
                <a:xfrm>
                  <a:off x="0" y="723"/>
                  <a:ext cx="0" cy="67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11" name="Line 67">
                  <a:extLst>
                    <a:ext uri="{FF2B5EF4-FFF2-40B4-BE49-F238E27FC236}">
                      <a16:creationId xmlns:a16="http://schemas.microsoft.com/office/drawing/2014/main" id="{97DE1BCC-FBDD-4988-890E-088C754E749E}"/>
                    </a:ext>
                  </a:extLst>
                </p:cNvPr>
                <p:cNvSpPr>
                  <a:spLocks noChangeShapeType="1"/>
                </p:cNvSpPr>
                <p:nvPr/>
              </p:nvSpPr>
              <p:spPr bwMode="auto">
                <a:xfrm>
                  <a:off x="0" y="1394"/>
                  <a:ext cx="65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12" name="Line 68">
                  <a:extLst>
                    <a:ext uri="{FF2B5EF4-FFF2-40B4-BE49-F238E27FC236}">
                      <a16:creationId xmlns:a16="http://schemas.microsoft.com/office/drawing/2014/main" id="{AF7263B5-54CE-417D-92D1-5A34F8C61F6B}"/>
                    </a:ext>
                  </a:extLst>
                </p:cNvPr>
                <p:cNvSpPr>
                  <a:spLocks noChangeShapeType="1"/>
                </p:cNvSpPr>
                <p:nvPr/>
              </p:nvSpPr>
              <p:spPr bwMode="auto">
                <a:xfrm>
                  <a:off x="895" y="1394"/>
                  <a:ext cx="155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13" name="Rectangle 69">
                  <a:extLst>
                    <a:ext uri="{FF2B5EF4-FFF2-40B4-BE49-F238E27FC236}">
                      <a16:creationId xmlns:a16="http://schemas.microsoft.com/office/drawing/2014/main" id="{8C8C9ACE-E985-4AEF-A51B-D6D619999A8A}"/>
                    </a:ext>
                  </a:extLst>
                </p:cNvPr>
                <p:cNvSpPr>
                  <a:spLocks noChangeArrowheads="1"/>
                </p:cNvSpPr>
                <p:nvPr/>
              </p:nvSpPr>
              <p:spPr bwMode="auto">
                <a:xfrm rot="5400000">
                  <a:off x="1416" y="1269"/>
                  <a:ext cx="79" cy="238"/>
                </a:xfrm>
                <a:prstGeom prst="rect">
                  <a:avLst/>
                </a:prstGeom>
                <a:solidFill>
                  <a:srgbClr val="FFFFFF"/>
                </a:solidFill>
                <a:ln w="38100">
                  <a:solidFill>
                    <a:schemeClr val="tx1"/>
                  </a:solidFill>
                  <a:miter lim="800000"/>
                  <a:headEnd/>
                  <a:tailEnd/>
                </a:ln>
              </p:spPr>
              <p:txBody>
                <a:bodyPr wrap="none" anchor="ctr"/>
                <a:lstStyle/>
                <a:p>
                  <a:endParaRPr lang="zh-CN" altLang="en-US"/>
                </a:p>
              </p:txBody>
            </p:sp>
            <p:sp>
              <p:nvSpPr>
                <p:cNvPr id="31814" name="Text Box 70">
                  <a:extLst>
                    <a:ext uri="{FF2B5EF4-FFF2-40B4-BE49-F238E27FC236}">
                      <a16:creationId xmlns:a16="http://schemas.microsoft.com/office/drawing/2014/main" id="{D9606597-8169-4983-8D09-73AAE117DB16}"/>
                    </a:ext>
                  </a:extLst>
                </p:cNvPr>
                <p:cNvSpPr txBox="1">
                  <a:spLocks noChangeArrowheads="1"/>
                </p:cNvSpPr>
                <p:nvPr/>
              </p:nvSpPr>
              <p:spPr bwMode="auto">
                <a:xfrm>
                  <a:off x="1340" y="1119"/>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b="1" i="1">
                      <a:solidFill>
                        <a:srgbClr val="0000FF"/>
                      </a:solidFill>
                    </a:rPr>
                    <a:t>R</a:t>
                  </a:r>
                  <a:endParaRPr lang="en-US" altLang="zh-CN" sz="1800">
                    <a:solidFill>
                      <a:srgbClr val="0000FF"/>
                    </a:solidFill>
                  </a:endParaRPr>
                </a:p>
              </p:txBody>
            </p:sp>
            <p:grpSp>
              <p:nvGrpSpPr>
                <p:cNvPr id="31815" name="Group 71">
                  <a:extLst>
                    <a:ext uri="{FF2B5EF4-FFF2-40B4-BE49-F238E27FC236}">
                      <a16:creationId xmlns:a16="http://schemas.microsoft.com/office/drawing/2014/main" id="{80D5807B-3A22-4E20-A97F-609C134DBAA6}"/>
                    </a:ext>
                  </a:extLst>
                </p:cNvPr>
                <p:cNvGrpSpPr>
                  <a:grpSpLocks/>
                </p:cNvGrpSpPr>
                <p:nvPr/>
              </p:nvGrpSpPr>
              <p:grpSpPr bwMode="auto">
                <a:xfrm>
                  <a:off x="37" y="897"/>
                  <a:ext cx="191" cy="369"/>
                  <a:chOff x="0" y="0"/>
                  <a:chExt cx="349" cy="672"/>
                </a:xfrm>
              </p:grpSpPr>
              <p:sp>
                <p:nvSpPr>
                  <p:cNvPr id="31816" name="Line 72">
                    <a:extLst>
                      <a:ext uri="{FF2B5EF4-FFF2-40B4-BE49-F238E27FC236}">
                        <a16:creationId xmlns:a16="http://schemas.microsoft.com/office/drawing/2014/main" id="{B45E1253-13CD-4829-A13D-B2D7D16699A2}"/>
                      </a:ext>
                    </a:extLst>
                  </p:cNvPr>
                  <p:cNvSpPr>
                    <a:spLocks noChangeShapeType="1"/>
                  </p:cNvSpPr>
                  <p:nvPr/>
                </p:nvSpPr>
                <p:spPr bwMode="auto">
                  <a:xfrm flipV="1">
                    <a:off x="28" y="0"/>
                    <a:ext cx="0" cy="672"/>
                  </a:xfrm>
                  <a:prstGeom prst="line">
                    <a:avLst/>
                  </a:prstGeom>
                  <a:noFill/>
                  <a:ln w="38100">
                    <a:solidFill>
                      <a:srgbClr val="FF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1817" name="Text Box 73">
                    <a:extLst>
                      <a:ext uri="{FF2B5EF4-FFF2-40B4-BE49-F238E27FC236}">
                        <a16:creationId xmlns:a16="http://schemas.microsoft.com/office/drawing/2014/main" id="{307AC228-9ACF-45DD-A8D1-E906356855A7}"/>
                      </a:ext>
                    </a:extLst>
                  </p:cNvPr>
                  <p:cNvSpPr txBox="1">
                    <a:spLocks noChangeArrowheads="1"/>
                  </p:cNvSpPr>
                  <p:nvPr/>
                </p:nvSpPr>
                <p:spPr bwMode="auto">
                  <a:xfrm>
                    <a:off x="0" y="127"/>
                    <a:ext cx="349"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b="1" i="1">
                        <a:solidFill>
                          <a:srgbClr val="FF0000"/>
                        </a:solidFill>
                        <a:ea typeface="方正琥珀繁体" pitchFamily="2" charset="-122"/>
                      </a:rPr>
                      <a:t>I</a:t>
                    </a:r>
                  </a:p>
                </p:txBody>
              </p:sp>
            </p:grpSp>
            <p:sp>
              <p:nvSpPr>
                <p:cNvPr id="31818" name="Line 74">
                  <a:extLst>
                    <a:ext uri="{FF2B5EF4-FFF2-40B4-BE49-F238E27FC236}">
                      <a16:creationId xmlns:a16="http://schemas.microsoft.com/office/drawing/2014/main" id="{9AD19A64-389E-4634-9C9B-6994B3896E73}"/>
                    </a:ext>
                  </a:extLst>
                </p:cNvPr>
                <p:cNvSpPr>
                  <a:spLocks noChangeShapeType="1"/>
                </p:cNvSpPr>
                <p:nvPr/>
              </p:nvSpPr>
              <p:spPr bwMode="auto">
                <a:xfrm>
                  <a:off x="789" y="319"/>
                  <a:ext cx="211"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819" name="Line 75">
                  <a:extLst>
                    <a:ext uri="{FF2B5EF4-FFF2-40B4-BE49-F238E27FC236}">
                      <a16:creationId xmlns:a16="http://schemas.microsoft.com/office/drawing/2014/main" id="{9F9EA840-A8F0-40DB-BA7E-B5DDF27BE809}"/>
                    </a:ext>
                  </a:extLst>
                </p:cNvPr>
                <p:cNvSpPr>
                  <a:spLocks noChangeShapeType="1"/>
                </p:cNvSpPr>
                <p:nvPr/>
              </p:nvSpPr>
              <p:spPr bwMode="auto">
                <a:xfrm rot="10800000">
                  <a:off x="1448" y="319"/>
                  <a:ext cx="211"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820" name="Text Box 76">
                  <a:extLst>
                    <a:ext uri="{FF2B5EF4-FFF2-40B4-BE49-F238E27FC236}">
                      <a16:creationId xmlns:a16="http://schemas.microsoft.com/office/drawing/2014/main" id="{689EB158-5B91-4FC8-B672-CB5219ECD7A9}"/>
                    </a:ext>
                  </a:extLst>
                </p:cNvPr>
                <p:cNvSpPr txBox="1">
                  <a:spLocks noChangeArrowheads="1"/>
                </p:cNvSpPr>
                <p:nvPr/>
              </p:nvSpPr>
              <p:spPr bwMode="auto">
                <a:xfrm>
                  <a:off x="237" y="1032"/>
                  <a:ext cx="5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0000"/>
                      </a:solidFill>
                    </a:rPr>
                    <a:t>+</a:t>
                  </a:r>
                </a:p>
              </p:txBody>
            </p:sp>
            <p:sp>
              <p:nvSpPr>
                <p:cNvPr id="31821" name="Text Box 77">
                  <a:extLst>
                    <a:ext uri="{FF2B5EF4-FFF2-40B4-BE49-F238E27FC236}">
                      <a16:creationId xmlns:a16="http://schemas.microsoft.com/office/drawing/2014/main" id="{DF20111A-015D-4F97-9E64-0BFE0243B487}"/>
                    </a:ext>
                  </a:extLst>
                </p:cNvPr>
                <p:cNvSpPr txBox="1">
                  <a:spLocks noChangeArrowheads="1"/>
                </p:cNvSpPr>
                <p:nvPr/>
              </p:nvSpPr>
              <p:spPr bwMode="auto">
                <a:xfrm>
                  <a:off x="1079" y="1054"/>
                  <a:ext cx="5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i="1">
                      <a:solidFill>
                        <a:srgbClr val="FF0000"/>
                      </a:solidFill>
                    </a:rPr>
                    <a:t>U</a:t>
                  </a:r>
                </a:p>
              </p:txBody>
            </p:sp>
          </p:grpSp>
        </p:grpSp>
        <p:sp>
          <p:nvSpPr>
            <p:cNvPr id="31822" name="未知">
              <a:extLst>
                <a:ext uri="{FF2B5EF4-FFF2-40B4-BE49-F238E27FC236}">
                  <a16:creationId xmlns:a16="http://schemas.microsoft.com/office/drawing/2014/main" id="{001EF99B-E41F-441A-91CB-5EA8B42D23EF}"/>
                </a:ext>
              </a:extLst>
            </p:cNvPr>
            <p:cNvSpPr>
              <a:spLocks noChangeArrowheads="1"/>
            </p:cNvSpPr>
            <p:nvPr/>
          </p:nvSpPr>
          <p:spPr bwMode="auto">
            <a:xfrm>
              <a:off x="1223" y="392"/>
              <a:ext cx="1" cy="712"/>
            </a:xfrm>
            <a:custGeom>
              <a:avLst/>
              <a:gdLst>
                <a:gd name="T0" fmla="*/ 0 w 1"/>
                <a:gd name="T1" fmla="*/ 0 h 712"/>
                <a:gd name="T2" fmla="*/ 0 w 1"/>
                <a:gd name="T3" fmla="*/ 712 h 712"/>
              </a:gdLst>
              <a:ahLst/>
              <a:cxnLst>
                <a:cxn ang="0">
                  <a:pos x="T0" y="T1"/>
                </a:cxn>
                <a:cxn ang="0">
                  <a:pos x="T2" y="T3"/>
                </a:cxn>
              </a:cxnLst>
              <a:rect l="0" t="0" r="r" b="b"/>
              <a:pathLst>
                <a:path w="1" h="712">
                  <a:moveTo>
                    <a:pt x="0" y="0"/>
                  </a:moveTo>
                  <a:lnTo>
                    <a:pt x="0" y="712"/>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9" name="Group 79">
            <a:extLst>
              <a:ext uri="{FF2B5EF4-FFF2-40B4-BE49-F238E27FC236}">
                <a16:creationId xmlns:a16="http://schemas.microsoft.com/office/drawing/2014/main" id="{0999F60D-D7CE-4B0D-B946-8B590D5D560F}"/>
              </a:ext>
            </a:extLst>
          </p:cNvPr>
          <p:cNvGrpSpPr>
            <a:grpSpLocks/>
          </p:cNvGrpSpPr>
          <p:nvPr/>
        </p:nvGrpSpPr>
        <p:grpSpPr bwMode="auto">
          <a:xfrm>
            <a:off x="4800600" y="3657600"/>
            <a:ext cx="4114800" cy="2401888"/>
            <a:chOff x="0" y="0"/>
            <a:chExt cx="2592" cy="1513"/>
          </a:xfrm>
        </p:grpSpPr>
        <p:grpSp>
          <p:nvGrpSpPr>
            <p:cNvPr id="31824" name="Group 80">
              <a:extLst>
                <a:ext uri="{FF2B5EF4-FFF2-40B4-BE49-F238E27FC236}">
                  <a16:creationId xmlns:a16="http://schemas.microsoft.com/office/drawing/2014/main" id="{554EAEAF-4309-4FAB-A9BA-8BB31207AF0D}"/>
                </a:ext>
              </a:extLst>
            </p:cNvPr>
            <p:cNvGrpSpPr>
              <a:grpSpLocks/>
            </p:cNvGrpSpPr>
            <p:nvPr/>
          </p:nvGrpSpPr>
          <p:grpSpPr bwMode="auto">
            <a:xfrm>
              <a:off x="0" y="0"/>
              <a:ext cx="2592" cy="1513"/>
              <a:chOff x="0" y="0"/>
              <a:chExt cx="2592" cy="1513"/>
            </a:xfrm>
          </p:grpSpPr>
          <p:sp>
            <p:nvSpPr>
              <p:cNvPr id="31825" name="Text Box 81">
                <a:extLst>
                  <a:ext uri="{FF2B5EF4-FFF2-40B4-BE49-F238E27FC236}">
                    <a16:creationId xmlns:a16="http://schemas.microsoft.com/office/drawing/2014/main" id="{2D11E478-6D21-43BB-8AD0-2A84B41B0E34}"/>
                  </a:ext>
                </a:extLst>
              </p:cNvPr>
              <p:cNvSpPr txBox="1">
                <a:spLocks noChangeArrowheads="1"/>
              </p:cNvSpPr>
              <p:nvPr/>
            </p:nvSpPr>
            <p:spPr bwMode="auto">
              <a:xfrm>
                <a:off x="1872" y="144"/>
                <a:ext cx="4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t>N</a:t>
                </a:r>
              </a:p>
            </p:txBody>
          </p:sp>
          <p:grpSp>
            <p:nvGrpSpPr>
              <p:cNvPr id="31826" name="Group 82">
                <a:extLst>
                  <a:ext uri="{FF2B5EF4-FFF2-40B4-BE49-F238E27FC236}">
                    <a16:creationId xmlns:a16="http://schemas.microsoft.com/office/drawing/2014/main" id="{BA9CCABB-FAFF-4265-9A5A-3C252B5297DF}"/>
                  </a:ext>
                </a:extLst>
              </p:cNvPr>
              <p:cNvGrpSpPr>
                <a:grpSpLocks/>
              </p:cNvGrpSpPr>
              <p:nvPr/>
            </p:nvGrpSpPr>
            <p:grpSpPr bwMode="auto">
              <a:xfrm>
                <a:off x="945" y="0"/>
                <a:ext cx="816" cy="422"/>
                <a:chOff x="0" y="0"/>
                <a:chExt cx="912" cy="472"/>
              </a:xfrm>
            </p:grpSpPr>
            <p:sp>
              <p:nvSpPr>
                <p:cNvPr id="31827" name="Text Box 83">
                  <a:extLst>
                    <a:ext uri="{FF2B5EF4-FFF2-40B4-BE49-F238E27FC236}">
                      <a16:creationId xmlns:a16="http://schemas.microsoft.com/office/drawing/2014/main" id="{7BD982D5-8299-4814-BD54-FA0E5DBA8583}"/>
                    </a:ext>
                  </a:extLst>
                </p:cNvPr>
                <p:cNvSpPr txBox="1">
                  <a:spLocks noChangeArrowheads="1"/>
                </p:cNvSpPr>
                <p:nvPr/>
              </p:nvSpPr>
              <p:spPr bwMode="auto">
                <a:xfrm>
                  <a:off x="96" y="0"/>
                  <a:ext cx="576"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solidFill>
                        <a:srgbClr val="9900FF"/>
                      </a:solidFill>
                    </a:rPr>
                    <a:t>空间</a:t>
                  </a:r>
                </a:p>
              </p:txBody>
            </p:sp>
            <p:sp>
              <p:nvSpPr>
                <p:cNvPr id="31828" name="Text Box 84">
                  <a:extLst>
                    <a:ext uri="{FF2B5EF4-FFF2-40B4-BE49-F238E27FC236}">
                      <a16:creationId xmlns:a16="http://schemas.microsoft.com/office/drawing/2014/main" id="{789DB30F-9788-4A22-AB61-3E78501EC21E}"/>
                    </a:ext>
                  </a:extLst>
                </p:cNvPr>
                <p:cNvSpPr txBox="1">
                  <a:spLocks noChangeArrowheads="1"/>
                </p:cNvSpPr>
                <p:nvPr/>
              </p:nvSpPr>
              <p:spPr bwMode="auto">
                <a:xfrm>
                  <a:off x="0" y="192"/>
                  <a:ext cx="912"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solidFill>
                        <a:srgbClr val="9900FF"/>
                      </a:solidFill>
                    </a:rPr>
                    <a:t>电荷区</a:t>
                  </a:r>
                  <a:endParaRPr lang="zh-CN" altLang="en-US" sz="2000" b="1"/>
                </a:p>
              </p:txBody>
            </p:sp>
          </p:grpSp>
          <p:sp>
            <p:nvSpPr>
              <p:cNvPr id="31829" name="Text Box 85">
                <a:extLst>
                  <a:ext uri="{FF2B5EF4-FFF2-40B4-BE49-F238E27FC236}">
                    <a16:creationId xmlns:a16="http://schemas.microsoft.com/office/drawing/2014/main" id="{6A3EFD97-C23A-494E-96FB-46E01979353B}"/>
                  </a:ext>
                </a:extLst>
              </p:cNvPr>
              <p:cNvSpPr txBox="1">
                <a:spLocks noChangeArrowheads="1"/>
              </p:cNvSpPr>
              <p:nvPr/>
            </p:nvSpPr>
            <p:spPr bwMode="auto">
              <a:xfrm>
                <a:off x="288" y="172"/>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t>P</a:t>
                </a:r>
              </a:p>
            </p:txBody>
          </p:sp>
          <p:sp>
            <p:nvSpPr>
              <p:cNvPr id="31830" name="Oval 86">
                <a:extLst>
                  <a:ext uri="{FF2B5EF4-FFF2-40B4-BE49-F238E27FC236}">
                    <a16:creationId xmlns:a16="http://schemas.microsoft.com/office/drawing/2014/main" id="{109E525E-959A-44B8-AD49-E211A326B052}"/>
                  </a:ext>
                </a:extLst>
              </p:cNvPr>
              <p:cNvSpPr>
                <a:spLocks noChangeArrowheads="1"/>
              </p:cNvSpPr>
              <p:nvPr/>
            </p:nvSpPr>
            <p:spPr bwMode="auto">
              <a:xfrm>
                <a:off x="1427" y="882"/>
                <a:ext cx="53" cy="53"/>
              </a:xfrm>
              <a:prstGeom prst="ellipse">
                <a:avLst/>
              </a:prstGeom>
              <a:solidFill>
                <a:schemeClr val="bg1"/>
              </a:solidFill>
              <a:ln w="28575">
                <a:solidFill>
                  <a:srgbClr val="FF6600"/>
                </a:solidFill>
                <a:round/>
                <a:headEnd/>
                <a:tailEnd/>
              </a:ln>
            </p:spPr>
            <p:txBody>
              <a:bodyPr wrap="none" anchor="ctr"/>
              <a:lstStyle/>
              <a:p>
                <a:endParaRPr lang="zh-CN" altLang="en-US"/>
              </a:p>
            </p:txBody>
          </p:sp>
          <p:grpSp>
            <p:nvGrpSpPr>
              <p:cNvPr id="31831" name="Group 87">
                <a:extLst>
                  <a:ext uri="{FF2B5EF4-FFF2-40B4-BE49-F238E27FC236}">
                    <a16:creationId xmlns:a16="http://schemas.microsoft.com/office/drawing/2014/main" id="{4EBF1AD9-96BE-45F3-BFCB-1488F7CBB543}"/>
                  </a:ext>
                </a:extLst>
              </p:cNvPr>
              <p:cNvGrpSpPr>
                <a:grpSpLocks/>
              </p:cNvGrpSpPr>
              <p:nvPr/>
            </p:nvGrpSpPr>
            <p:grpSpPr bwMode="auto">
              <a:xfrm>
                <a:off x="1427" y="619"/>
                <a:ext cx="53" cy="316"/>
                <a:chOff x="0" y="0"/>
                <a:chExt cx="96" cy="576"/>
              </a:xfrm>
            </p:grpSpPr>
            <p:sp>
              <p:nvSpPr>
                <p:cNvPr id="31832" name="Oval 88">
                  <a:extLst>
                    <a:ext uri="{FF2B5EF4-FFF2-40B4-BE49-F238E27FC236}">
                      <a16:creationId xmlns:a16="http://schemas.microsoft.com/office/drawing/2014/main" id="{C5026DAA-2D11-4220-8DAB-1CE9111FCE28}"/>
                    </a:ext>
                  </a:extLst>
                </p:cNvPr>
                <p:cNvSpPr>
                  <a:spLocks noChangeArrowheads="1"/>
                </p:cNvSpPr>
                <p:nvPr/>
              </p:nvSpPr>
              <p:spPr bwMode="auto">
                <a:xfrm>
                  <a:off x="0" y="0"/>
                  <a:ext cx="96" cy="96"/>
                </a:xfrm>
                <a:prstGeom prst="ellipse">
                  <a:avLst/>
                </a:prstGeom>
                <a:solidFill>
                  <a:schemeClr val="bg1"/>
                </a:solidFill>
                <a:ln w="38100">
                  <a:solidFill>
                    <a:srgbClr val="FFFFFF"/>
                  </a:solidFill>
                  <a:round/>
                  <a:headEnd/>
                  <a:tailEnd/>
                </a:ln>
              </p:spPr>
              <p:txBody>
                <a:bodyPr wrap="none" anchor="ctr"/>
                <a:lstStyle/>
                <a:p>
                  <a:endParaRPr lang="zh-CN" altLang="en-US"/>
                </a:p>
              </p:txBody>
            </p:sp>
            <p:sp>
              <p:nvSpPr>
                <p:cNvPr id="31833" name="Oval 89">
                  <a:extLst>
                    <a:ext uri="{FF2B5EF4-FFF2-40B4-BE49-F238E27FC236}">
                      <a16:creationId xmlns:a16="http://schemas.microsoft.com/office/drawing/2014/main" id="{6143BB55-642E-43D8-8B50-37DD652262BE}"/>
                    </a:ext>
                  </a:extLst>
                </p:cNvPr>
                <p:cNvSpPr>
                  <a:spLocks noChangeArrowheads="1"/>
                </p:cNvSpPr>
                <p:nvPr/>
              </p:nvSpPr>
              <p:spPr bwMode="auto">
                <a:xfrm>
                  <a:off x="0" y="480"/>
                  <a:ext cx="96" cy="96"/>
                </a:xfrm>
                <a:prstGeom prst="ellipse">
                  <a:avLst/>
                </a:prstGeom>
                <a:solidFill>
                  <a:schemeClr val="bg1"/>
                </a:solidFill>
                <a:ln w="38100">
                  <a:solidFill>
                    <a:srgbClr val="FFFFFF"/>
                  </a:solidFill>
                  <a:round/>
                  <a:headEnd/>
                  <a:tailEnd/>
                </a:ln>
              </p:spPr>
              <p:txBody>
                <a:bodyPr wrap="none" anchor="ctr"/>
                <a:lstStyle/>
                <a:p>
                  <a:endParaRPr lang="zh-CN" altLang="en-US"/>
                </a:p>
              </p:txBody>
            </p:sp>
          </p:grpSp>
          <p:sp>
            <p:nvSpPr>
              <p:cNvPr id="31834" name="Rectangle 90">
                <a:extLst>
                  <a:ext uri="{FF2B5EF4-FFF2-40B4-BE49-F238E27FC236}">
                    <a16:creationId xmlns:a16="http://schemas.microsoft.com/office/drawing/2014/main" id="{B30FE79D-D80C-4CA5-9E19-337006916014}"/>
                  </a:ext>
                </a:extLst>
              </p:cNvPr>
              <p:cNvSpPr>
                <a:spLocks noChangeArrowheads="1"/>
              </p:cNvSpPr>
              <p:nvPr/>
            </p:nvSpPr>
            <p:spPr bwMode="auto">
              <a:xfrm>
                <a:off x="237" y="392"/>
                <a:ext cx="1974" cy="71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31835" name="Group 91">
                <a:extLst>
                  <a:ext uri="{FF2B5EF4-FFF2-40B4-BE49-F238E27FC236}">
                    <a16:creationId xmlns:a16="http://schemas.microsoft.com/office/drawing/2014/main" id="{51EA3708-21ED-43D5-A76B-AB70A6A080DC}"/>
                  </a:ext>
                </a:extLst>
              </p:cNvPr>
              <p:cNvGrpSpPr>
                <a:grpSpLocks/>
              </p:cNvGrpSpPr>
              <p:nvPr/>
            </p:nvGrpSpPr>
            <p:grpSpPr bwMode="auto">
              <a:xfrm>
                <a:off x="1027" y="432"/>
                <a:ext cx="158" cy="157"/>
                <a:chOff x="0" y="0"/>
                <a:chExt cx="288" cy="288"/>
              </a:xfrm>
            </p:grpSpPr>
            <p:sp>
              <p:nvSpPr>
                <p:cNvPr id="31836" name="Oval 92">
                  <a:extLst>
                    <a:ext uri="{FF2B5EF4-FFF2-40B4-BE49-F238E27FC236}">
                      <a16:creationId xmlns:a16="http://schemas.microsoft.com/office/drawing/2014/main" id="{845A20B2-12CE-4272-9D49-5CB7702BAD77}"/>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31837" name="Line 93">
                  <a:extLst>
                    <a:ext uri="{FF2B5EF4-FFF2-40B4-BE49-F238E27FC236}">
                      <a16:creationId xmlns:a16="http://schemas.microsoft.com/office/drawing/2014/main" id="{8891046D-9FA4-4142-B336-BCCCAA1E9E12}"/>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838" name="Group 94">
                <a:extLst>
                  <a:ext uri="{FF2B5EF4-FFF2-40B4-BE49-F238E27FC236}">
                    <a16:creationId xmlns:a16="http://schemas.microsoft.com/office/drawing/2014/main" id="{1D96CCCD-4957-4C37-9DAA-4EE6F2354581}"/>
                  </a:ext>
                </a:extLst>
              </p:cNvPr>
              <p:cNvGrpSpPr>
                <a:grpSpLocks/>
              </p:cNvGrpSpPr>
              <p:nvPr/>
            </p:nvGrpSpPr>
            <p:grpSpPr bwMode="auto">
              <a:xfrm>
                <a:off x="1027" y="656"/>
                <a:ext cx="158" cy="158"/>
                <a:chOff x="0" y="0"/>
                <a:chExt cx="288" cy="288"/>
              </a:xfrm>
            </p:grpSpPr>
            <p:sp>
              <p:nvSpPr>
                <p:cNvPr id="31839" name="Oval 95">
                  <a:extLst>
                    <a:ext uri="{FF2B5EF4-FFF2-40B4-BE49-F238E27FC236}">
                      <a16:creationId xmlns:a16="http://schemas.microsoft.com/office/drawing/2014/main" id="{CC3AC8E7-65C3-4D97-8EBB-9F8F80700C4C}"/>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31840" name="Line 96">
                  <a:extLst>
                    <a:ext uri="{FF2B5EF4-FFF2-40B4-BE49-F238E27FC236}">
                      <a16:creationId xmlns:a16="http://schemas.microsoft.com/office/drawing/2014/main" id="{AA8E1A7F-C6C5-417C-8E9F-09958368011D}"/>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841" name="Group 97">
                <a:extLst>
                  <a:ext uri="{FF2B5EF4-FFF2-40B4-BE49-F238E27FC236}">
                    <a16:creationId xmlns:a16="http://schemas.microsoft.com/office/drawing/2014/main" id="{A5CABFEA-B787-4023-A0B1-95F862061762}"/>
                  </a:ext>
                </a:extLst>
              </p:cNvPr>
              <p:cNvGrpSpPr>
                <a:grpSpLocks/>
              </p:cNvGrpSpPr>
              <p:nvPr/>
            </p:nvGrpSpPr>
            <p:grpSpPr bwMode="auto">
              <a:xfrm>
                <a:off x="1027" y="871"/>
                <a:ext cx="158" cy="158"/>
                <a:chOff x="0" y="0"/>
                <a:chExt cx="288" cy="288"/>
              </a:xfrm>
            </p:grpSpPr>
            <p:sp>
              <p:nvSpPr>
                <p:cNvPr id="31842" name="Oval 98">
                  <a:extLst>
                    <a:ext uri="{FF2B5EF4-FFF2-40B4-BE49-F238E27FC236}">
                      <a16:creationId xmlns:a16="http://schemas.microsoft.com/office/drawing/2014/main" id="{3CC22123-5529-4D9D-AFA8-48048E2058CE}"/>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31843" name="Line 99">
                  <a:extLst>
                    <a:ext uri="{FF2B5EF4-FFF2-40B4-BE49-F238E27FC236}">
                      <a16:creationId xmlns:a16="http://schemas.microsoft.com/office/drawing/2014/main" id="{27E59DA8-068B-455C-B447-E15F3F0B5C43}"/>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844" name="Group 100">
                <a:extLst>
                  <a:ext uri="{FF2B5EF4-FFF2-40B4-BE49-F238E27FC236}">
                    <a16:creationId xmlns:a16="http://schemas.microsoft.com/office/drawing/2014/main" id="{BB42118B-9D09-44FB-87F7-C19044E38A41}"/>
                  </a:ext>
                </a:extLst>
              </p:cNvPr>
              <p:cNvGrpSpPr>
                <a:grpSpLocks/>
              </p:cNvGrpSpPr>
              <p:nvPr/>
            </p:nvGrpSpPr>
            <p:grpSpPr bwMode="auto">
              <a:xfrm>
                <a:off x="1263" y="450"/>
                <a:ext cx="158" cy="157"/>
                <a:chOff x="0" y="0"/>
                <a:chExt cx="288" cy="288"/>
              </a:xfrm>
            </p:grpSpPr>
            <p:grpSp>
              <p:nvGrpSpPr>
                <p:cNvPr id="31845" name="Group 101">
                  <a:extLst>
                    <a:ext uri="{FF2B5EF4-FFF2-40B4-BE49-F238E27FC236}">
                      <a16:creationId xmlns:a16="http://schemas.microsoft.com/office/drawing/2014/main" id="{90D3F325-C889-4B03-A866-96A125AD153A}"/>
                    </a:ext>
                  </a:extLst>
                </p:cNvPr>
                <p:cNvGrpSpPr>
                  <a:grpSpLocks/>
                </p:cNvGrpSpPr>
                <p:nvPr/>
              </p:nvGrpSpPr>
              <p:grpSpPr bwMode="auto">
                <a:xfrm>
                  <a:off x="0" y="0"/>
                  <a:ext cx="288" cy="288"/>
                  <a:chOff x="0" y="0"/>
                  <a:chExt cx="288" cy="288"/>
                </a:xfrm>
              </p:grpSpPr>
              <p:sp>
                <p:nvSpPr>
                  <p:cNvPr id="31846" name="Oval 102">
                    <a:extLst>
                      <a:ext uri="{FF2B5EF4-FFF2-40B4-BE49-F238E27FC236}">
                        <a16:creationId xmlns:a16="http://schemas.microsoft.com/office/drawing/2014/main" id="{8D2480AE-AF5C-40FC-B901-1FAD2656D9AD}"/>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31847" name="Line 103">
                    <a:extLst>
                      <a:ext uri="{FF2B5EF4-FFF2-40B4-BE49-F238E27FC236}">
                        <a16:creationId xmlns:a16="http://schemas.microsoft.com/office/drawing/2014/main" id="{95635E49-A0C0-4E2D-A6B3-A1B6741E9BE2}"/>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848" name="Line 104">
                  <a:extLst>
                    <a:ext uri="{FF2B5EF4-FFF2-40B4-BE49-F238E27FC236}">
                      <a16:creationId xmlns:a16="http://schemas.microsoft.com/office/drawing/2014/main" id="{CC52DDDF-E5E0-41F3-B3B1-F5648FB7A762}"/>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849" name="Group 105">
                <a:extLst>
                  <a:ext uri="{FF2B5EF4-FFF2-40B4-BE49-F238E27FC236}">
                    <a16:creationId xmlns:a16="http://schemas.microsoft.com/office/drawing/2014/main" id="{B80EBCD6-6421-4954-9214-BABC352723D9}"/>
                  </a:ext>
                </a:extLst>
              </p:cNvPr>
              <p:cNvGrpSpPr>
                <a:grpSpLocks/>
              </p:cNvGrpSpPr>
              <p:nvPr/>
            </p:nvGrpSpPr>
            <p:grpSpPr bwMode="auto">
              <a:xfrm>
                <a:off x="1263" y="661"/>
                <a:ext cx="158" cy="157"/>
                <a:chOff x="0" y="0"/>
                <a:chExt cx="288" cy="288"/>
              </a:xfrm>
            </p:grpSpPr>
            <p:grpSp>
              <p:nvGrpSpPr>
                <p:cNvPr id="31850" name="Group 106">
                  <a:extLst>
                    <a:ext uri="{FF2B5EF4-FFF2-40B4-BE49-F238E27FC236}">
                      <a16:creationId xmlns:a16="http://schemas.microsoft.com/office/drawing/2014/main" id="{518B84A2-0CBD-4E35-82AF-65B5059AA749}"/>
                    </a:ext>
                  </a:extLst>
                </p:cNvPr>
                <p:cNvGrpSpPr>
                  <a:grpSpLocks/>
                </p:cNvGrpSpPr>
                <p:nvPr/>
              </p:nvGrpSpPr>
              <p:grpSpPr bwMode="auto">
                <a:xfrm>
                  <a:off x="0" y="0"/>
                  <a:ext cx="288" cy="288"/>
                  <a:chOff x="0" y="0"/>
                  <a:chExt cx="288" cy="288"/>
                </a:xfrm>
              </p:grpSpPr>
              <p:sp>
                <p:nvSpPr>
                  <p:cNvPr id="31851" name="Oval 107">
                    <a:extLst>
                      <a:ext uri="{FF2B5EF4-FFF2-40B4-BE49-F238E27FC236}">
                        <a16:creationId xmlns:a16="http://schemas.microsoft.com/office/drawing/2014/main" id="{521A301E-9558-4711-8304-56916E167CAC}"/>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31852" name="Line 108">
                    <a:extLst>
                      <a:ext uri="{FF2B5EF4-FFF2-40B4-BE49-F238E27FC236}">
                        <a16:creationId xmlns:a16="http://schemas.microsoft.com/office/drawing/2014/main" id="{B14D007D-BD23-4487-99B7-3FC08C19BCBD}"/>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853" name="Line 109">
                  <a:extLst>
                    <a:ext uri="{FF2B5EF4-FFF2-40B4-BE49-F238E27FC236}">
                      <a16:creationId xmlns:a16="http://schemas.microsoft.com/office/drawing/2014/main" id="{AA73BD09-D326-4796-9E1F-AC454F7B1762}"/>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854" name="Group 110">
                <a:extLst>
                  <a:ext uri="{FF2B5EF4-FFF2-40B4-BE49-F238E27FC236}">
                    <a16:creationId xmlns:a16="http://schemas.microsoft.com/office/drawing/2014/main" id="{2A0FA8CA-1D40-4733-B210-001517F168B3}"/>
                  </a:ext>
                </a:extLst>
              </p:cNvPr>
              <p:cNvGrpSpPr>
                <a:grpSpLocks/>
              </p:cNvGrpSpPr>
              <p:nvPr/>
            </p:nvGrpSpPr>
            <p:grpSpPr bwMode="auto">
              <a:xfrm>
                <a:off x="1263" y="871"/>
                <a:ext cx="158" cy="158"/>
                <a:chOff x="0" y="0"/>
                <a:chExt cx="288" cy="288"/>
              </a:xfrm>
            </p:grpSpPr>
            <p:grpSp>
              <p:nvGrpSpPr>
                <p:cNvPr id="31855" name="Group 111">
                  <a:extLst>
                    <a:ext uri="{FF2B5EF4-FFF2-40B4-BE49-F238E27FC236}">
                      <a16:creationId xmlns:a16="http://schemas.microsoft.com/office/drawing/2014/main" id="{A73289E5-D740-4435-B64C-F856FCB0833F}"/>
                    </a:ext>
                  </a:extLst>
                </p:cNvPr>
                <p:cNvGrpSpPr>
                  <a:grpSpLocks/>
                </p:cNvGrpSpPr>
                <p:nvPr/>
              </p:nvGrpSpPr>
              <p:grpSpPr bwMode="auto">
                <a:xfrm>
                  <a:off x="0" y="0"/>
                  <a:ext cx="288" cy="288"/>
                  <a:chOff x="0" y="0"/>
                  <a:chExt cx="288" cy="288"/>
                </a:xfrm>
              </p:grpSpPr>
              <p:sp>
                <p:nvSpPr>
                  <p:cNvPr id="31856" name="Oval 112">
                    <a:extLst>
                      <a:ext uri="{FF2B5EF4-FFF2-40B4-BE49-F238E27FC236}">
                        <a16:creationId xmlns:a16="http://schemas.microsoft.com/office/drawing/2014/main" id="{91A8CD0A-5459-43F1-962F-BC65B24F3BF4}"/>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31857" name="Line 113">
                    <a:extLst>
                      <a:ext uri="{FF2B5EF4-FFF2-40B4-BE49-F238E27FC236}">
                        <a16:creationId xmlns:a16="http://schemas.microsoft.com/office/drawing/2014/main" id="{062114B6-44D4-41D5-A578-E021C7D2BF50}"/>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858" name="Line 114">
                  <a:extLst>
                    <a:ext uri="{FF2B5EF4-FFF2-40B4-BE49-F238E27FC236}">
                      <a16:creationId xmlns:a16="http://schemas.microsoft.com/office/drawing/2014/main" id="{76752C13-10E9-43BE-8B5E-3DBFEB1627C0}"/>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859" name="Group 115">
                <a:extLst>
                  <a:ext uri="{FF2B5EF4-FFF2-40B4-BE49-F238E27FC236}">
                    <a16:creationId xmlns:a16="http://schemas.microsoft.com/office/drawing/2014/main" id="{0647A405-C4FA-4A69-B163-D3D8CE7EC3C0}"/>
                  </a:ext>
                </a:extLst>
              </p:cNvPr>
              <p:cNvGrpSpPr>
                <a:grpSpLocks/>
              </p:cNvGrpSpPr>
              <p:nvPr/>
            </p:nvGrpSpPr>
            <p:grpSpPr bwMode="auto">
              <a:xfrm>
                <a:off x="2211" y="661"/>
                <a:ext cx="26" cy="131"/>
                <a:chOff x="0" y="0"/>
                <a:chExt cx="48" cy="240"/>
              </a:xfrm>
            </p:grpSpPr>
            <p:sp>
              <p:nvSpPr>
                <p:cNvPr id="31860" name="Line 116">
                  <a:extLst>
                    <a:ext uri="{FF2B5EF4-FFF2-40B4-BE49-F238E27FC236}">
                      <a16:creationId xmlns:a16="http://schemas.microsoft.com/office/drawing/2014/main" id="{ADD0CDAA-947C-4B92-B786-6A62A06F4222}"/>
                    </a:ext>
                  </a:extLst>
                </p:cNvPr>
                <p:cNvSpPr>
                  <a:spLocks noChangeShapeType="1"/>
                </p:cNvSpPr>
                <p:nvPr/>
              </p:nvSpPr>
              <p:spPr bwMode="auto">
                <a:xfrm>
                  <a:off x="48" y="0"/>
                  <a:ext cx="0" cy="24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61" name="Line 117">
                  <a:extLst>
                    <a:ext uri="{FF2B5EF4-FFF2-40B4-BE49-F238E27FC236}">
                      <a16:creationId xmlns:a16="http://schemas.microsoft.com/office/drawing/2014/main" id="{221B3BEA-EBE7-46D0-BA20-A22DCE97BEDB}"/>
                    </a:ext>
                  </a:extLst>
                </p:cNvPr>
                <p:cNvSpPr>
                  <a:spLocks noChangeShapeType="1"/>
                </p:cNvSpPr>
                <p:nvPr/>
              </p:nvSpPr>
              <p:spPr bwMode="auto">
                <a:xfrm>
                  <a:off x="0" y="0"/>
                  <a:ext cx="0" cy="24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862" name="Group 118">
                <a:extLst>
                  <a:ext uri="{FF2B5EF4-FFF2-40B4-BE49-F238E27FC236}">
                    <a16:creationId xmlns:a16="http://schemas.microsoft.com/office/drawing/2014/main" id="{FFFD8AE5-657F-4C98-AC09-257C822F5CA6}"/>
                  </a:ext>
                </a:extLst>
              </p:cNvPr>
              <p:cNvGrpSpPr>
                <a:grpSpLocks/>
              </p:cNvGrpSpPr>
              <p:nvPr/>
            </p:nvGrpSpPr>
            <p:grpSpPr bwMode="auto">
              <a:xfrm>
                <a:off x="211" y="661"/>
                <a:ext cx="26" cy="131"/>
                <a:chOff x="0" y="0"/>
                <a:chExt cx="48" cy="240"/>
              </a:xfrm>
            </p:grpSpPr>
            <p:sp>
              <p:nvSpPr>
                <p:cNvPr id="31863" name="Line 119">
                  <a:extLst>
                    <a:ext uri="{FF2B5EF4-FFF2-40B4-BE49-F238E27FC236}">
                      <a16:creationId xmlns:a16="http://schemas.microsoft.com/office/drawing/2014/main" id="{8E03D6A8-88F9-4C8E-A9EE-28285B13A2D6}"/>
                    </a:ext>
                  </a:extLst>
                </p:cNvPr>
                <p:cNvSpPr>
                  <a:spLocks noChangeShapeType="1"/>
                </p:cNvSpPr>
                <p:nvPr/>
              </p:nvSpPr>
              <p:spPr bwMode="auto">
                <a:xfrm>
                  <a:off x="0" y="0"/>
                  <a:ext cx="0" cy="24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64" name="Line 120">
                  <a:extLst>
                    <a:ext uri="{FF2B5EF4-FFF2-40B4-BE49-F238E27FC236}">
                      <a16:creationId xmlns:a16="http://schemas.microsoft.com/office/drawing/2014/main" id="{75D97B34-86CD-4CF2-88E2-0A6CBF80A53B}"/>
                    </a:ext>
                  </a:extLst>
                </p:cNvPr>
                <p:cNvSpPr>
                  <a:spLocks noChangeShapeType="1"/>
                </p:cNvSpPr>
                <p:nvPr/>
              </p:nvSpPr>
              <p:spPr bwMode="auto">
                <a:xfrm>
                  <a:off x="48" y="0"/>
                  <a:ext cx="0" cy="24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865" name="Line 121">
                <a:extLst>
                  <a:ext uri="{FF2B5EF4-FFF2-40B4-BE49-F238E27FC236}">
                    <a16:creationId xmlns:a16="http://schemas.microsoft.com/office/drawing/2014/main" id="{ED84027E-3CBB-4A8A-BB5D-660C3BDBC6D2}"/>
                  </a:ext>
                </a:extLst>
              </p:cNvPr>
              <p:cNvSpPr>
                <a:spLocks noChangeShapeType="1"/>
              </p:cNvSpPr>
              <p:nvPr/>
            </p:nvSpPr>
            <p:spPr bwMode="auto">
              <a:xfrm>
                <a:off x="576" y="292"/>
                <a:ext cx="0" cy="816"/>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66" name="Line 122">
                <a:extLst>
                  <a:ext uri="{FF2B5EF4-FFF2-40B4-BE49-F238E27FC236}">
                    <a16:creationId xmlns:a16="http://schemas.microsoft.com/office/drawing/2014/main" id="{FEB46AB8-DD26-4AB8-BCCE-928E228F71F5}"/>
                  </a:ext>
                </a:extLst>
              </p:cNvPr>
              <p:cNvSpPr>
                <a:spLocks noChangeShapeType="1"/>
              </p:cNvSpPr>
              <p:nvPr/>
            </p:nvSpPr>
            <p:spPr bwMode="auto">
              <a:xfrm>
                <a:off x="1872" y="292"/>
                <a:ext cx="0" cy="816"/>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67" name="Line 123">
                <a:extLst>
                  <a:ext uri="{FF2B5EF4-FFF2-40B4-BE49-F238E27FC236}">
                    <a16:creationId xmlns:a16="http://schemas.microsoft.com/office/drawing/2014/main" id="{CD89961D-714B-4A2F-8D4E-0E12557DBE00}"/>
                  </a:ext>
                </a:extLst>
              </p:cNvPr>
              <p:cNvSpPr>
                <a:spLocks noChangeShapeType="1"/>
              </p:cNvSpPr>
              <p:nvPr/>
            </p:nvSpPr>
            <p:spPr bwMode="auto">
              <a:xfrm rot="10800000">
                <a:off x="658" y="1355"/>
                <a:ext cx="0" cy="10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68" name="Line 124">
                <a:extLst>
                  <a:ext uri="{FF2B5EF4-FFF2-40B4-BE49-F238E27FC236}">
                    <a16:creationId xmlns:a16="http://schemas.microsoft.com/office/drawing/2014/main" id="{E029E83C-4ADE-49B7-BE0C-A0E0A309DC5E}"/>
                  </a:ext>
                </a:extLst>
              </p:cNvPr>
              <p:cNvSpPr>
                <a:spLocks noChangeShapeType="1"/>
              </p:cNvSpPr>
              <p:nvPr/>
            </p:nvSpPr>
            <p:spPr bwMode="auto">
              <a:xfrm rot="10800000">
                <a:off x="737" y="1302"/>
                <a:ext cx="0" cy="21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69" name="Line 125">
                <a:extLst>
                  <a:ext uri="{FF2B5EF4-FFF2-40B4-BE49-F238E27FC236}">
                    <a16:creationId xmlns:a16="http://schemas.microsoft.com/office/drawing/2014/main" id="{7FE5AFAE-E6F1-4FF3-A164-3F8BFD39219C}"/>
                  </a:ext>
                </a:extLst>
              </p:cNvPr>
              <p:cNvSpPr>
                <a:spLocks noChangeShapeType="1"/>
              </p:cNvSpPr>
              <p:nvPr/>
            </p:nvSpPr>
            <p:spPr bwMode="auto">
              <a:xfrm rot="10800000">
                <a:off x="816" y="1355"/>
                <a:ext cx="0" cy="10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70" name="Line 126">
                <a:extLst>
                  <a:ext uri="{FF2B5EF4-FFF2-40B4-BE49-F238E27FC236}">
                    <a16:creationId xmlns:a16="http://schemas.microsoft.com/office/drawing/2014/main" id="{7BB75861-04D0-4755-8428-4C55D9271A54}"/>
                  </a:ext>
                </a:extLst>
              </p:cNvPr>
              <p:cNvSpPr>
                <a:spLocks noChangeShapeType="1"/>
              </p:cNvSpPr>
              <p:nvPr/>
            </p:nvSpPr>
            <p:spPr bwMode="auto">
              <a:xfrm rot="10800000">
                <a:off x="895" y="1302"/>
                <a:ext cx="0" cy="21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71" name="Line 127">
                <a:extLst>
                  <a:ext uri="{FF2B5EF4-FFF2-40B4-BE49-F238E27FC236}">
                    <a16:creationId xmlns:a16="http://schemas.microsoft.com/office/drawing/2014/main" id="{C04E9434-0A3A-4A6A-975A-988CAD1AAAEF}"/>
                  </a:ext>
                </a:extLst>
              </p:cNvPr>
              <p:cNvSpPr>
                <a:spLocks noChangeShapeType="1"/>
              </p:cNvSpPr>
              <p:nvPr/>
            </p:nvSpPr>
            <p:spPr bwMode="auto">
              <a:xfrm flipV="1">
                <a:off x="2448" y="723"/>
                <a:ext cx="0" cy="67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72" name="Line 128">
                <a:extLst>
                  <a:ext uri="{FF2B5EF4-FFF2-40B4-BE49-F238E27FC236}">
                    <a16:creationId xmlns:a16="http://schemas.microsoft.com/office/drawing/2014/main" id="{4458A3A4-0369-4DDB-A31B-11BBCF92FC14}"/>
                  </a:ext>
                </a:extLst>
              </p:cNvPr>
              <p:cNvSpPr>
                <a:spLocks noChangeShapeType="1"/>
              </p:cNvSpPr>
              <p:nvPr/>
            </p:nvSpPr>
            <p:spPr bwMode="auto">
              <a:xfrm flipH="1">
                <a:off x="2237" y="723"/>
                <a:ext cx="21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73" name="Line 129">
                <a:extLst>
                  <a:ext uri="{FF2B5EF4-FFF2-40B4-BE49-F238E27FC236}">
                    <a16:creationId xmlns:a16="http://schemas.microsoft.com/office/drawing/2014/main" id="{6E39CDE7-2B1D-4A2B-AC23-86039205A85F}"/>
                  </a:ext>
                </a:extLst>
              </p:cNvPr>
              <p:cNvSpPr>
                <a:spLocks noChangeShapeType="1"/>
              </p:cNvSpPr>
              <p:nvPr/>
            </p:nvSpPr>
            <p:spPr bwMode="auto">
              <a:xfrm flipH="1">
                <a:off x="0" y="723"/>
                <a:ext cx="21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74" name="Line 130">
                <a:extLst>
                  <a:ext uri="{FF2B5EF4-FFF2-40B4-BE49-F238E27FC236}">
                    <a16:creationId xmlns:a16="http://schemas.microsoft.com/office/drawing/2014/main" id="{2D96D6D1-B92F-4FDC-9660-210607C69BBE}"/>
                  </a:ext>
                </a:extLst>
              </p:cNvPr>
              <p:cNvSpPr>
                <a:spLocks noChangeShapeType="1"/>
              </p:cNvSpPr>
              <p:nvPr/>
            </p:nvSpPr>
            <p:spPr bwMode="auto">
              <a:xfrm>
                <a:off x="0" y="723"/>
                <a:ext cx="0" cy="67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75" name="Line 131">
                <a:extLst>
                  <a:ext uri="{FF2B5EF4-FFF2-40B4-BE49-F238E27FC236}">
                    <a16:creationId xmlns:a16="http://schemas.microsoft.com/office/drawing/2014/main" id="{D238A613-41D9-4BF9-8F9F-E696A02499EB}"/>
                  </a:ext>
                </a:extLst>
              </p:cNvPr>
              <p:cNvSpPr>
                <a:spLocks noChangeShapeType="1"/>
              </p:cNvSpPr>
              <p:nvPr/>
            </p:nvSpPr>
            <p:spPr bwMode="auto">
              <a:xfrm>
                <a:off x="0" y="1394"/>
                <a:ext cx="65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76" name="Line 132">
                <a:extLst>
                  <a:ext uri="{FF2B5EF4-FFF2-40B4-BE49-F238E27FC236}">
                    <a16:creationId xmlns:a16="http://schemas.microsoft.com/office/drawing/2014/main" id="{F2033E1D-EA08-459D-949F-FBA18CE8CD41}"/>
                  </a:ext>
                </a:extLst>
              </p:cNvPr>
              <p:cNvSpPr>
                <a:spLocks noChangeShapeType="1"/>
              </p:cNvSpPr>
              <p:nvPr/>
            </p:nvSpPr>
            <p:spPr bwMode="auto">
              <a:xfrm>
                <a:off x="895" y="1394"/>
                <a:ext cx="155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77" name="Rectangle 133">
                <a:extLst>
                  <a:ext uri="{FF2B5EF4-FFF2-40B4-BE49-F238E27FC236}">
                    <a16:creationId xmlns:a16="http://schemas.microsoft.com/office/drawing/2014/main" id="{4759CD4C-181F-4E7F-83B5-03463EF42316}"/>
                  </a:ext>
                </a:extLst>
              </p:cNvPr>
              <p:cNvSpPr>
                <a:spLocks noChangeArrowheads="1"/>
              </p:cNvSpPr>
              <p:nvPr/>
            </p:nvSpPr>
            <p:spPr bwMode="auto">
              <a:xfrm rot="5400000">
                <a:off x="1416" y="1269"/>
                <a:ext cx="79" cy="238"/>
              </a:xfrm>
              <a:prstGeom prst="rect">
                <a:avLst/>
              </a:prstGeom>
              <a:solidFill>
                <a:srgbClr val="FFFFFF"/>
              </a:solidFill>
              <a:ln w="38100">
                <a:solidFill>
                  <a:schemeClr val="tx1"/>
                </a:solidFill>
                <a:miter lim="800000"/>
                <a:headEnd/>
                <a:tailEnd/>
              </a:ln>
            </p:spPr>
            <p:txBody>
              <a:bodyPr wrap="none" anchor="ctr"/>
              <a:lstStyle/>
              <a:p>
                <a:endParaRPr lang="zh-CN" altLang="en-US"/>
              </a:p>
            </p:txBody>
          </p:sp>
          <p:sp>
            <p:nvSpPr>
              <p:cNvPr id="31878" name="Text Box 134">
                <a:extLst>
                  <a:ext uri="{FF2B5EF4-FFF2-40B4-BE49-F238E27FC236}">
                    <a16:creationId xmlns:a16="http://schemas.microsoft.com/office/drawing/2014/main" id="{3C18690D-E0AD-46D1-AC05-29F32861E8A2}"/>
                  </a:ext>
                </a:extLst>
              </p:cNvPr>
              <p:cNvSpPr txBox="1">
                <a:spLocks noChangeArrowheads="1"/>
              </p:cNvSpPr>
              <p:nvPr/>
            </p:nvSpPr>
            <p:spPr bwMode="auto">
              <a:xfrm>
                <a:off x="1340" y="1119"/>
                <a:ext cx="5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b="1" i="1">
                    <a:solidFill>
                      <a:srgbClr val="0000FF"/>
                    </a:solidFill>
                  </a:rPr>
                  <a:t>R</a:t>
                </a:r>
                <a:endParaRPr lang="en-US" altLang="zh-CN" sz="1800">
                  <a:solidFill>
                    <a:srgbClr val="0000FF"/>
                  </a:solidFill>
                </a:endParaRPr>
              </a:p>
            </p:txBody>
          </p:sp>
          <p:sp>
            <p:nvSpPr>
              <p:cNvPr id="31879" name="Line 135">
                <a:extLst>
                  <a:ext uri="{FF2B5EF4-FFF2-40B4-BE49-F238E27FC236}">
                    <a16:creationId xmlns:a16="http://schemas.microsoft.com/office/drawing/2014/main" id="{5909E19D-9580-4C41-9705-03071ED72DAF}"/>
                  </a:ext>
                </a:extLst>
              </p:cNvPr>
              <p:cNvSpPr>
                <a:spLocks noChangeShapeType="1"/>
              </p:cNvSpPr>
              <p:nvPr/>
            </p:nvSpPr>
            <p:spPr bwMode="auto">
              <a:xfrm rot="10800000" flipV="1">
                <a:off x="48" y="816"/>
                <a:ext cx="1" cy="354"/>
              </a:xfrm>
              <a:prstGeom prst="line">
                <a:avLst/>
              </a:prstGeom>
              <a:noFill/>
              <a:ln w="38100">
                <a:solidFill>
                  <a:srgbClr val="FF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31880" name="Text Box 136">
                <a:extLst>
                  <a:ext uri="{FF2B5EF4-FFF2-40B4-BE49-F238E27FC236}">
                    <a16:creationId xmlns:a16="http://schemas.microsoft.com/office/drawing/2014/main" id="{08A239F1-3510-4997-A7C0-91A9ECF086D9}"/>
                  </a:ext>
                </a:extLst>
              </p:cNvPr>
              <p:cNvSpPr txBox="1">
                <a:spLocks noChangeArrowheads="1"/>
              </p:cNvSpPr>
              <p:nvPr/>
            </p:nvSpPr>
            <p:spPr bwMode="auto">
              <a:xfrm>
                <a:off x="48" y="768"/>
                <a:ext cx="191"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b="1" i="1">
                    <a:solidFill>
                      <a:srgbClr val="FF0000"/>
                    </a:solidFill>
                    <a:ea typeface="方正琥珀繁体" pitchFamily="2" charset="-122"/>
                  </a:rPr>
                  <a:t>I</a:t>
                </a:r>
              </a:p>
            </p:txBody>
          </p:sp>
          <p:sp>
            <p:nvSpPr>
              <p:cNvPr id="31881" name="Line 137">
                <a:extLst>
                  <a:ext uri="{FF2B5EF4-FFF2-40B4-BE49-F238E27FC236}">
                    <a16:creationId xmlns:a16="http://schemas.microsoft.com/office/drawing/2014/main" id="{04C1FC60-892C-4E0C-8E9D-3FBC6417C3E3}"/>
                  </a:ext>
                </a:extLst>
              </p:cNvPr>
              <p:cNvSpPr>
                <a:spLocks noChangeShapeType="1"/>
              </p:cNvSpPr>
              <p:nvPr/>
            </p:nvSpPr>
            <p:spPr bwMode="auto">
              <a:xfrm>
                <a:off x="1488" y="336"/>
                <a:ext cx="384"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882" name="Line 138">
                <a:extLst>
                  <a:ext uri="{FF2B5EF4-FFF2-40B4-BE49-F238E27FC236}">
                    <a16:creationId xmlns:a16="http://schemas.microsoft.com/office/drawing/2014/main" id="{2857B7E6-F5A4-49DC-9496-CD1D600D4DE0}"/>
                  </a:ext>
                </a:extLst>
              </p:cNvPr>
              <p:cNvSpPr>
                <a:spLocks noChangeShapeType="1"/>
              </p:cNvSpPr>
              <p:nvPr/>
            </p:nvSpPr>
            <p:spPr bwMode="auto">
              <a:xfrm rot="10800000">
                <a:off x="576" y="319"/>
                <a:ext cx="432"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883" name="Text Box 139">
                <a:extLst>
                  <a:ext uri="{FF2B5EF4-FFF2-40B4-BE49-F238E27FC236}">
                    <a16:creationId xmlns:a16="http://schemas.microsoft.com/office/drawing/2014/main" id="{FB92884D-D956-4672-97F5-8F20FB589044}"/>
                  </a:ext>
                </a:extLst>
              </p:cNvPr>
              <p:cNvSpPr txBox="1">
                <a:spLocks noChangeArrowheads="1"/>
              </p:cNvSpPr>
              <p:nvPr/>
            </p:nvSpPr>
            <p:spPr bwMode="auto">
              <a:xfrm>
                <a:off x="2064" y="1056"/>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0000"/>
                    </a:solidFill>
                  </a:rPr>
                  <a:t>+</a:t>
                </a:r>
              </a:p>
            </p:txBody>
          </p:sp>
          <p:sp>
            <p:nvSpPr>
              <p:cNvPr id="31884" name="Text Box 140">
                <a:extLst>
                  <a:ext uri="{FF2B5EF4-FFF2-40B4-BE49-F238E27FC236}">
                    <a16:creationId xmlns:a16="http://schemas.microsoft.com/office/drawing/2014/main" id="{A8D34616-B215-43F0-A33B-3210E59F9AE7}"/>
                  </a:ext>
                </a:extLst>
              </p:cNvPr>
              <p:cNvSpPr txBox="1">
                <a:spLocks noChangeArrowheads="1"/>
              </p:cNvSpPr>
              <p:nvPr/>
            </p:nvSpPr>
            <p:spPr bwMode="auto">
              <a:xfrm>
                <a:off x="240" y="1008"/>
                <a:ext cx="4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0000"/>
                    </a:solidFill>
                    <a:latin typeface="Symbol" panose="05050102010706020507" pitchFamily="18" charset="2"/>
                  </a:rPr>
                  <a:t>-</a:t>
                </a:r>
              </a:p>
            </p:txBody>
          </p:sp>
          <p:sp>
            <p:nvSpPr>
              <p:cNvPr id="31885" name="Text Box 141">
                <a:extLst>
                  <a:ext uri="{FF2B5EF4-FFF2-40B4-BE49-F238E27FC236}">
                    <a16:creationId xmlns:a16="http://schemas.microsoft.com/office/drawing/2014/main" id="{972E6127-7118-4118-AE50-10A4131998AD}"/>
                  </a:ext>
                </a:extLst>
              </p:cNvPr>
              <p:cNvSpPr txBox="1">
                <a:spLocks noChangeArrowheads="1"/>
              </p:cNvSpPr>
              <p:nvPr/>
            </p:nvSpPr>
            <p:spPr bwMode="auto">
              <a:xfrm>
                <a:off x="1079" y="1054"/>
                <a:ext cx="45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i="1">
                    <a:solidFill>
                      <a:srgbClr val="FF0000"/>
                    </a:solidFill>
                  </a:rPr>
                  <a:t>U</a:t>
                </a:r>
              </a:p>
            </p:txBody>
          </p:sp>
          <p:grpSp>
            <p:nvGrpSpPr>
              <p:cNvPr id="31886" name="Group 142">
                <a:extLst>
                  <a:ext uri="{FF2B5EF4-FFF2-40B4-BE49-F238E27FC236}">
                    <a16:creationId xmlns:a16="http://schemas.microsoft.com/office/drawing/2014/main" id="{4EFE8E92-B6A0-482B-9E7B-A7A5F4495228}"/>
                  </a:ext>
                </a:extLst>
              </p:cNvPr>
              <p:cNvGrpSpPr>
                <a:grpSpLocks/>
              </p:cNvGrpSpPr>
              <p:nvPr/>
            </p:nvGrpSpPr>
            <p:grpSpPr bwMode="auto">
              <a:xfrm>
                <a:off x="816" y="432"/>
                <a:ext cx="158" cy="157"/>
                <a:chOff x="0" y="0"/>
                <a:chExt cx="288" cy="288"/>
              </a:xfrm>
            </p:grpSpPr>
            <p:sp>
              <p:nvSpPr>
                <p:cNvPr id="31887" name="Oval 143">
                  <a:extLst>
                    <a:ext uri="{FF2B5EF4-FFF2-40B4-BE49-F238E27FC236}">
                      <a16:creationId xmlns:a16="http://schemas.microsoft.com/office/drawing/2014/main" id="{D79C8BC3-02F2-436E-A0AD-785FE3A2BD0C}"/>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31888" name="Line 144">
                  <a:extLst>
                    <a:ext uri="{FF2B5EF4-FFF2-40B4-BE49-F238E27FC236}">
                      <a16:creationId xmlns:a16="http://schemas.microsoft.com/office/drawing/2014/main" id="{BC79F800-1716-4841-B64D-949D6295AF45}"/>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889" name="Group 145">
                <a:extLst>
                  <a:ext uri="{FF2B5EF4-FFF2-40B4-BE49-F238E27FC236}">
                    <a16:creationId xmlns:a16="http://schemas.microsoft.com/office/drawing/2014/main" id="{59764F69-8700-4753-9E62-9C3202D5B8A5}"/>
                  </a:ext>
                </a:extLst>
              </p:cNvPr>
              <p:cNvGrpSpPr>
                <a:grpSpLocks/>
              </p:cNvGrpSpPr>
              <p:nvPr/>
            </p:nvGrpSpPr>
            <p:grpSpPr bwMode="auto">
              <a:xfrm>
                <a:off x="610" y="432"/>
                <a:ext cx="158" cy="157"/>
                <a:chOff x="0" y="0"/>
                <a:chExt cx="288" cy="288"/>
              </a:xfrm>
            </p:grpSpPr>
            <p:sp>
              <p:nvSpPr>
                <p:cNvPr id="31890" name="Oval 146">
                  <a:extLst>
                    <a:ext uri="{FF2B5EF4-FFF2-40B4-BE49-F238E27FC236}">
                      <a16:creationId xmlns:a16="http://schemas.microsoft.com/office/drawing/2014/main" id="{7379700F-064C-47E2-8619-2AB115D8F8A2}"/>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31891" name="Line 147">
                  <a:extLst>
                    <a:ext uri="{FF2B5EF4-FFF2-40B4-BE49-F238E27FC236}">
                      <a16:creationId xmlns:a16="http://schemas.microsoft.com/office/drawing/2014/main" id="{26E6F918-186F-4178-8F38-85B249899B9E}"/>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892" name="Group 148">
                <a:extLst>
                  <a:ext uri="{FF2B5EF4-FFF2-40B4-BE49-F238E27FC236}">
                    <a16:creationId xmlns:a16="http://schemas.microsoft.com/office/drawing/2014/main" id="{BF0764DB-72E2-4E9F-A3C3-773CE6489C81}"/>
                  </a:ext>
                </a:extLst>
              </p:cNvPr>
              <p:cNvGrpSpPr>
                <a:grpSpLocks/>
              </p:cNvGrpSpPr>
              <p:nvPr/>
            </p:nvGrpSpPr>
            <p:grpSpPr bwMode="auto">
              <a:xfrm>
                <a:off x="816" y="864"/>
                <a:ext cx="158" cy="157"/>
                <a:chOff x="0" y="0"/>
                <a:chExt cx="288" cy="288"/>
              </a:xfrm>
            </p:grpSpPr>
            <p:sp>
              <p:nvSpPr>
                <p:cNvPr id="31893" name="Oval 149">
                  <a:extLst>
                    <a:ext uri="{FF2B5EF4-FFF2-40B4-BE49-F238E27FC236}">
                      <a16:creationId xmlns:a16="http://schemas.microsoft.com/office/drawing/2014/main" id="{8093693B-0EA4-4A88-8438-A7CA3BC3D3CE}"/>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31894" name="Line 150">
                  <a:extLst>
                    <a:ext uri="{FF2B5EF4-FFF2-40B4-BE49-F238E27FC236}">
                      <a16:creationId xmlns:a16="http://schemas.microsoft.com/office/drawing/2014/main" id="{59F64405-3ED4-4473-970C-1E87917DAC01}"/>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895" name="Group 151">
                <a:extLst>
                  <a:ext uri="{FF2B5EF4-FFF2-40B4-BE49-F238E27FC236}">
                    <a16:creationId xmlns:a16="http://schemas.microsoft.com/office/drawing/2014/main" id="{8E7B33A9-AF69-4265-8C5E-F7D56FC4FCAA}"/>
                  </a:ext>
                </a:extLst>
              </p:cNvPr>
              <p:cNvGrpSpPr>
                <a:grpSpLocks/>
              </p:cNvGrpSpPr>
              <p:nvPr/>
            </p:nvGrpSpPr>
            <p:grpSpPr bwMode="auto">
              <a:xfrm>
                <a:off x="624" y="864"/>
                <a:ext cx="158" cy="157"/>
                <a:chOff x="0" y="0"/>
                <a:chExt cx="288" cy="288"/>
              </a:xfrm>
            </p:grpSpPr>
            <p:sp>
              <p:nvSpPr>
                <p:cNvPr id="31896" name="Oval 152">
                  <a:extLst>
                    <a:ext uri="{FF2B5EF4-FFF2-40B4-BE49-F238E27FC236}">
                      <a16:creationId xmlns:a16="http://schemas.microsoft.com/office/drawing/2014/main" id="{F9EF1357-607F-4D99-BA8D-38188E82DA58}"/>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31897" name="Line 153">
                  <a:extLst>
                    <a:ext uri="{FF2B5EF4-FFF2-40B4-BE49-F238E27FC236}">
                      <a16:creationId xmlns:a16="http://schemas.microsoft.com/office/drawing/2014/main" id="{B7225DBA-7D7D-4249-8700-05BC14F69845}"/>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898" name="Group 154">
                <a:extLst>
                  <a:ext uri="{FF2B5EF4-FFF2-40B4-BE49-F238E27FC236}">
                    <a16:creationId xmlns:a16="http://schemas.microsoft.com/office/drawing/2014/main" id="{9DF811BD-D7E6-4FFC-AC33-E1CF051A1F0E}"/>
                  </a:ext>
                </a:extLst>
              </p:cNvPr>
              <p:cNvGrpSpPr>
                <a:grpSpLocks/>
              </p:cNvGrpSpPr>
              <p:nvPr/>
            </p:nvGrpSpPr>
            <p:grpSpPr bwMode="auto">
              <a:xfrm>
                <a:off x="816" y="659"/>
                <a:ext cx="158" cy="157"/>
                <a:chOff x="0" y="0"/>
                <a:chExt cx="288" cy="288"/>
              </a:xfrm>
            </p:grpSpPr>
            <p:sp>
              <p:nvSpPr>
                <p:cNvPr id="31899" name="Oval 155">
                  <a:extLst>
                    <a:ext uri="{FF2B5EF4-FFF2-40B4-BE49-F238E27FC236}">
                      <a16:creationId xmlns:a16="http://schemas.microsoft.com/office/drawing/2014/main" id="{9E1D814F-33F8-4624-8358-B530CEE217F5}"/>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31900" name="Line 156">
                  <a:extLst>
                    <a:ext uri="{FF2B5EF4-FFF2-40B4-BE49-F238E27FC236}">
                      <a16:creationId xmlns:a16="http://schemas.microsoft.com/office/drawing/2014/main" id="{4B9A1B4B-7169-4C90-8ACD-A5B4034BE1E0}"/>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901" name="Group 157">
                <a:extLst>
                  <a:ext uri="{FF2B5EF4-FFF2-40B4-BE49-F238E27FC236}">
                    <a16:creationId xmlns:a16="http://schemas.microsoft.com/office/drawing/2014/main" id="{77ED7B1F-EA18-499D-BE5D-29148166A0B6}"/>
                  </a:ext>
                </a:extLst>
              </p:cNvPr>
              <p:cNvGrpSpPr>
                <a:grpSpLocks/>
              </p:cNvGrpSpPr>
              <p:nvPr/>
            </p:nvGrpSpPr>
            <p:grpSpPr bwMode="auto">
              <a:xfrm>
                <a:off x="624" y="659"/>
                <a:ext cx="158" cy="157"/>
                <a:chOff x="0" y="0"/>
                <a:chExt cx="288" cy="288"/>
              </a:xfrm>
            </p:grpSpPr>
            <p:sp>
              <p:nvSpPr>
                <p:cNvPr id="31902" name="Oval 158">
                  <a:extLst>
                    <a:ext uri="{FF2B5EF4-FFF2-40B4-BE49-F238E27FC236}">
                      <a16:creationId xmlns:a16="http://schemas.microsoft.com/office/drawing/2014/main" id="{DCA96070-D5B2-4498-B9C0-0867C1FDCDD8}"/>
                    </a:ext>
                  </a:extLst>
                </p:cNvPr>
                <p:cNvSpPr>
                  <a:spLocks noChangeArrowheads="1"/>
                </p:cNvSpPr>
                <p:nvPr/>
              </p:nvSpPr>
              <p:spPr bwMode="auto">
                <a:xfrm>
                  <a:off x="0" y="0"/>
                  <a:ext cx="288" cy="288"/>
                </a:xfrm>
                <a:prstGeom prst="ellipse">
                  <a:avLst/>
                </a:prstGeom>
                <a:solidFill>
                  <a:schemeClr val="bg1"/>
                </a:solidFill>
                <a:ln w="28575">
                  <a:solidFill>
                    <a:srgbClr val="0099FF"/>
                  </a:solidFill>
                  <a:round/>
                  <a:headEnd/>
                  <a:tailEnd/>
                </a:ln>
              </p:spPr>
              <p:txBody>
                <a:bodyPr wrap="none" anchor="ctr"/>
                <a:lstStyle/>
                <a:p>
                  <a:endParaRPr lang="zh-CN" altLang="en-US"/>
                </a:p>
              </p:txBody>
            </p:sp>
            <p:sp>
              <p:nvSpPr>
                <p:cNvPr id="31903" name="Line 159">
                  <a:extLst>
                    <a:ext uri="{FF2B5EF4-FFF2-40B4-BE49-F238E27FC236}">
                      <a16:creationId xmlns:a16="http://schemas.microsoft.com/office/drawing/2014/main" id="{F05345CB-CC85-470F-80B0-50B9CD1535F4}"/>
                    </a:ext>
                  </a:extLst>
                </p:cNvPr>
                <p:cNvSpPr>
                  <a:spLocks noChangeShapeType="1"/>
                </p:cNvSpPr>
                <p:nvPr/>
              </p:nvSpPr>
              <p:spPr bwMode="auto">
                <a:xfrm>
                  <a:off x="48" y="144"/>
                  <a:ext cx="192" cy="0"/>
                </a:xfrm>
                <a:prstGeom prst="line">
                  <a:avLst/>
                </a:prstGeom>
                <a:noFill/>
                <a:ln w="28575">
                  <a:solidFill>
                    <a:srgbClr val="0099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904" name="Group 160">
                <a:extLst>
                  <a:ext uri="{FF2B5EF4-FFF2-40B4-BE49-F238E27FC236}">
                    <a16:creationId xmlns:a16="http://schemas.microsoft.com/office/drawing/2014/main" id="{116402D0-FED8-45D1-BA51-EFBAEA9C3AFC}"/>
                  </a:ext>
                </a:extLst>
              </p:cNvPr>
              <p:cNvGrpSpPr>
                <a:grpSpLocks/>
              </p:cNvGrpSpPr>
              <p:nvPr/>
            </p:nvGrpSpPr>
            <p:grpSpPr bwMode="auto">
              <a:xfrm>
                <a:off x="1474" y="432"/>
                <a:ext cx="158" cy="157"/>
                <a:chOff x="0" y="0"/>
                <a:chExt cx="288" cy="288"/>
              </a:xfrm>
            </p:grpSpPr>
            <p:grpSp>
              <p:nvGrpSpPr>
                <p:cNvPr id="31905" name="Group 161">
                  <a:extLst>
                    <a:ext uri="{FF2B5EF4-FFF2-40B4-BE49-F238E27FC236}">
                      <a16:creationId xmlns:a16="http://schemas.microsoft.com/office/drawing/2014/main" id="{677B27CC-4DF8-4A82-8CF6-C99E8020AC1A}"/>
                    </a:ext>
                  </a:extLst>
                </p:cNvPr>
                <p:cNvGrpSpPr>
                  <a:grpSpLocks/>
                </p:cNvGrpSpPr>
                <p:nvPr/>
              </p:nvGrpSpPr>
              <p:grpSpPr bwMode="auto">
                <a:xfrm>
                  <a:off x="0" y="0"/>
                  <a:ext cx="288" cy="288"/>
                  <a:chOff x="0" y="0"/>
                  <a:chExt cx="288" cy="288"/>
                </a:xfrm>
              </p:grpSpPr>
              <p:sp>
                <p:nvSpPr>
                  <p:cNvPr id="31906" name="Oval 162">
                    <a:extLst>
                      <a:ext uri="{FF2B5EF4-FFF2-40B4-BE49-F238E27FC236}">
                        <a16:creationId xmlns:a16="http://schemas.microsoft.com/office/drawing/2014/main" id="{3EC67F44-D7FE-415A-9DB1-0708DA66CA87}"/>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31907" name="Line 163">
                    <a:extLst>
                      <a:ext uri="{FF2B5EF4-FFF2-40B4-BE49-F238E27FC236}">
                        <a16:creationId xmlns:a16="http://schemas.microsoft.com/office/drawing/2014/main" id="{DDA0F687-0021-4A07-AA66-D79C6917403B}"/>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908" name="Line 164">
                  <a:extLst>
                    <a:ext uri="{FF2B5EF4-FFF2-40B4-BE49-F238E27FC236}">
                      <a16:creationId xmlns:a16="http://schemas.microsoft.com/office/drawing/2014/main" id="{7BCAAA0A-9CE7-4AEE-AE54-AEF3E1767EAB}"/>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909" name="Group 165">
                <a:extLst>
                  <a:ext uri="{FF2B5EF4-FFF2-40B4-BE49-F238E27FC236}">
                    <a16:creationId xmlns:a16="http://schemas.microsoft.com/office/drawing/2014/main" id="{D5E14EEF-9B2F-4B44-804E-95EEAF2111EC}"/>
                  </a:ext>
                </a:extLst>
              </p:cNvPr>
              <p:cNvGrpSpPr>
                <a:grpSpLocks/>
              </p:cNvGrpSpPr>
              <p:nvPr/>
            </p:nvGrpSpPr>
            <p:grpSpPr bwMode="auto">
              <a:xfrm>
                <a:off x="1680" y="432"/>
                <a:ext cx="158" cy="157"/>
                <a:chOff x="0" y="0"/>
                <a:chExt cx="288" cy="288"/>
              </a:xfrm>
            </p:grpSpPr>
            <p:grpSp>
              <p:nvGrpSpPr>
                <p:cNvPr id="31910" name="Group 166">
                  <a:extLst>
                    <a:ext uri="{FF2B5EF4-FFF2-40B4-BE49-F238E27FC236}">
                      <a16:creationId xmlns:a16="http://schemas.microsoft.com/office/drawing/2014/main" id="{DDD7F88F-564F-4C1B-AD7A-7890860B7FE5}"/>
                    </a:ext>
                  </a:extLst>
                </p:cNvPr>
                <p:cNvGrpSpPr>
                  <a:grpSpLocks/>
                </p:cNvGrpSpPr>
                <p:nvPr/>
              </p:nvGrpSpPr>
              <p:grpSpPr bwMode="auto">
                <a:xfrm>
                  <a:off x="0" y="0"/>
                  <a:ext cx="288" cy="288"/>
                  <a:chOff x="0" y="0"/>
                  <a:chExt cx="288" cy="288"/>
                </a:xfrm>
              </p:grpSpPr>
              <p:sp>
                <p:nvSpPr>
                  <p:cNvPr id="31911" name="Oval 167">
                    <a:extLst>
                      <a:ext uri="{FF2B5EF4-FFF2-40B4-BE49-F238E27FC236}">
                        <a16:creationId xmlns:a16="http://schemas.microsoft.com/office/drawing/2014/main" id="{12BD0442-5859-488F-999F-07826120FD8F}"/>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31912" name="Line 168">
                    <a:extLst>
                      <a:ext uri="{FF2B5EF4-FFF2-40B4-BE49-F238E27FC236}">
                        <a16:creationId xmlns:a16="http://schemas.microsoft.com/office/drawing/2014/main" id="{AF9C9EA0-42B8-43E7-B0C3-8174562AFD4F}"/>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913" name="Line 169">
                  <a:extLst>
                    <a:ext uri="{FF2B5EF4-FFF2-40B4-BE49-F238E27FC236}">
                      <a16:creationId xmlns:a16="http://schemas.microsoft.com/office/drawing/2014/main" id="{3D09DC50-6142-42D4-B847-8F0802464273}"/>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914" name="Group 170">
                <a:extLst>
                  <a:ext uri="{FF2B5EF4-FFF2-40B4-BE49-F238E27FC236}">
                    <a16:creationId xmlns:a16="http://schemas.microsoft.com/office/drawing/2014/main" id="{3CECC898-2F3F-4086-B4D5-0A49092EDB63}"/>
                  </a:ext>
                </a:extLst>
              </p:cNvPr>
              <p:cNvGrpSpPr>
                <a:grpSpLocks/>
              </p:cNvGrpSpPr>
              <p:nvPr/>
            </p:nvGrpSpPr>
            <p:grpSpPr bwMode="auto">
              <a:xfrm>
                <a:off x="1474" y="659"/>
                <a:ext cx="158" cy="157"/>
                <a:chOff x="0" y="0"/>
                <a:chExt cx="288" cy="288"/>
              </a:xfrm>
            </p:grpSpPr>
            <p:grpSp>
              <p:nvGrpSpPr>
                <p:cNvPr id="31915" name="Group 171">
                  <a:extLst>
                    <a:ext uri="{FF2B5EF4-FFF2-40B4-BE49-F238E27FC236}">
                      <a16:creationId xmlns:a16="http://schemas.microsoft.com/office/drawing/2014/main" id="{F83349EB-9661-4F84-9466-DC3A065D9987}"/>
                    </a:ext>
                  </a:extLst>
                </p:cNvPr>
                <p:cNvGrpSpPr>
                  <a:grpSpLocks/>
                </p:cNvGrpSpPr>
                <p:nvPr/>
              </p:nvGrpSpPr>
              <p:grpSpPr bwMode="auto">
                <a:xfrm>
                  <a:off x="0" y="0"/>
                  <a:ext cx="288" cy="288"/>
                  <a:chOff x="0" y="0"/>
                  <a:chExt cx="288" cy="288"/>
                </a:xfrm>
              </p:grpSpPr>
              <p:sp>
                <p:nvSpPr>
                  <p:cNvPr id="31916" name="Oval 172">
                    <a:extLst>
                      <a:ext uri="{FF2B5EF4-FFF2-40B4-BE49-F238E27FC236}">
                        <a16:creationId xmlns:a16="http://schemas.microsoft.com/office/drawing/2014/main" id="{F0E05A6C-1FD6-4BFD-B126-57C4E8C8E8A9}"/>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31917" name="Line 173">
                    <a:extLst>
                      <a:ext uri="{FF2B5EF4-FFF2-40B4-BE49-F238E27FC236}">
                        <a16:creationId xmlns:a16="http://schemas.microsoft.com/office/drawing/2014/main" id="{A8B854E4-61C0-4A21-A252-988C80D830B1}"/>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918" name="Line 174">
                  <a:extLst>
                    <a:ext uri="{FF2B5EF4-FFF2-40B4-BE49-F238E27FC236}">
                      <a16:creationId xmlns:a16="http://schemas.microsoft.com/office/drawing/2014/main" id="{F2D6C6A3-E5D3-4DE4-A712-08F27AEEA221}"/>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919" name="Group 175">
                <a:extLst>
                  <a:ext uri="{FF2B5EF4-FFF2-40B4-BE49-F238E27FC236}">
                    <a16:creationId xmlns:a16="http://schemas.microsoft.com/office/drawing/2014/main" id="{584F7010-2069-4C31-9076-860930ACF258}"/>
                  </a:ext>
                </a:extLst>
              </p:cNvPr>
              <p:cNvGrpSpPr>
                <a:grpSpLocks/>
              </p:cNvGrpSpPr>
              <p:nvPr/>
            </p:nvGrpSpPr>
            <p:grpSpPr bwMode="auto">
              <a:xfrm>
                <a:off x="1680" y="659"/>
                <a:ext cx="158" cy="157"/>
                <a:chOff x="0" y="0"/>
                <a:chExt cx="288" cy="288"/>
              </a:xfrm>
            </p:grpSpPr>
            <p:grpSp>
              <p:nvGrpSpPr>
                <p:cNvPr id="31920" name="Group 176">
                  <a:extLst>
                    <a:ext uri="{FF2B5EF4-FFF2-40B4-BE49-F238E27FC236}">
                      <a16:creationId xmlns:a16="http://schemas.microsoft.com/office/drawing/2014/main" id="{CF919395-6DDC-48DA-AFD6-845BDF1B789B}"/>
                    </a:ext>
                  </a:extLst>
                </p:cNvPr>
                <p:cNvGrpSpPr>
                  <a:grpSpLocks/>
                </p:cNvGrpSpPr>
                <p:nvPr/>
              </p:nvGrpSpPr>
              <p:grpSpPr bwMode="auto">
                <a:xfrm>
                  <a:off x="0" y="0"/>
                  <a:ext cx="288" cy="288"/>
                  <a:chOff x="0" y="0"/>
                  <a:chExt cx="288" cy="288"/>
                </a:xfrm>
              </p:grpSpPr>
              <p:sp>
                <p:nvSpPr>
                  <p:cNvPr id="31921" name="Oval 177">
                    <a:extLst>
                      <a:ext uri="{FF2B5EF4-FFF2-40B4-BE49-F238E27FC236}">
                        <a16:creationId xmlns:a16="http://schemas.microsoft.com/office/drawing/2014/main" id="{E5B5A22C-5510-4038-AF91-65D0BF9D6065}"/>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31922" name="Line 178">
                    <a:extLst>
                      <a:ext uri="{FF2B5EF4-FFF2-40B4-BE49-F238E27FC236}">
                        <a16:creationId xmlns:a16="http://schemas.microsoft.com/office/drawing/2014/main" id="{554D8F4B-BCD3-460B-83BA-D5FCAF782633}"/>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923" name="Line 179">
                  <a:extLst>
                    <a:ext uri="{FF2B5EF4-FFF2-40B4-BE49-F238E27FC236}">
                      <a16:creationId xmlns:a16="http://schemas.microsoft.com/office/drawing/2014/main" id="{29A4B674-14C4-4CC7-A61D-75AA01C62FC8}"/>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924" name="Group 180">
                <a:extLst>
                  <a:ext uri="{FF2B5EF4-FFF2-40B4-BE49-F238E27FC236}">
                    <a16:creationId xmlns:a16="http://schemas.microsoft.com/office/drawing/2014/main" id="{A74B4A9E-8DC7-4B8E-84D2-24302B6A458D}"/>
                  </a:ext>
                </a:extLst>
              </p:cNvPr>
              <p:cNvGrpSpPr>
                <a:grpSpLocks/>
              </p:cNvGrpSpPr>
              <p:nvPr/>
            </p:nvGrpSpPr>
            <p:grpSpPr bwMode="auto">
              <a:xfrm>
                <a:off x="1488" y="864"/>
                <a:ext cx="158" cy="157"/>
                <a:chOff x="0" y="0"/>
                <a:chExt cx="288" cy="288"/>
              </a:xfrm>
            </p:grpSpPr>
            <p:grpSp>
              <p:nvGrpSpPr>
                <p:cNvPr id="31925" name="Group 181">
                  <a:extLst>
                    <a:ext uri="{FF2B5EF4-FFF2-40B4-BE49-F238E27FC236}">
                      <a16:creationId xmlns:a16="http://schemas.microsoft.com/office/drawing/2014/main" id="{6F26C52B-2670-4815-9D53-A43B8E84E28C}"/>
                    </a:ext>
                  </a:extLst>
                </p:cNvPr>
                <p:cNvGrpSpPr>
                  <a:grpSpLocks/>
                </p:cNvGrpSpPr>
                <p:nvPr/>
              </p:nvGrpSpPr>
              <p:grpSpPr bwMode="auto">
                <a:xfrm>
                  <a:off x="0" y="0"/>
                  <a:ext cx="288" cy="288"/>
                  <a:chOff x="0" y="0"/>
                  <a:chExt cx="288" cy="288"/>
                </a:xfrm>
              </p:grpSpPr>
              <p:sp>
                <p:nvSpPr>
                  <p:cNvPr id="31926" name="Oval 182">
                    <a:extLst>
                      <a:ext uri="{FF2B5EF4-FFF2-40B4-BE49-F238E27FC236}">
                        <a16:creationId xmlns:a16="http://schemas.microsoft.com/office/drawing/2014/main" id="{3FB27B75-5349-404D-B26E-09EBB107F892}"/>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31927" name="Line 183">
                    <a:extLst>
                      <a:ext uri="{FF2B5EF4-FFF2-40B4-BE49-F238E27FC236}">
                        <a16:creationId xmlns:a16="http://schemas.microsoft.com/office/drawing/2014/main" id="{1503A2E0-E104-49F9-9C87-3BD9AB4CC05F}"/>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928" name="Line 184">
                  <a:extLst>
                    <a:ext uri="{FF2B5EF4-FFF2-40B4-BE49-F238E27FC236}">
                      <a16:creationId xmlns:a16="http://schemas.microsoft.com/office/drawing/2014/main" id="{AB772874-4B86-42A2-8B08-3D685B1DA352}"/>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929" name="Group 185">
                <a:extLst>
                  <a:ext uri="{FF2B5EF4-FFF2-40B4-BE49-F238E27FC236}">
                    <a16:creationId xmlns:a16="http://schemas.microsoft.com/office/drawing/2014/main" id="{41934FA9-9558-4FB5-B14E-BA460640EA51}"/>
                  </a:ext>
                </a:extLst>
              </p:cNvPr>
              <p:cNvGrpSpPr>
                <a:grpSpLocks/>
              </p:cNvGrpSpPr>
              <p:nvPr/>
            </p:nvGrpSpPr>
            <p:grpSpPr bwMode="auto">
              <a:xfrm>
                <a:off x="1680" y="864"/>
                <a:ext cx="158" cy="157"/>
                <a:chOff x="0" y="0"/>
                <a:chExt cx="288" cy="288"/>
              </a:xfrm>
            </p:grpSpPr>
            <p:grpSp>
              <p:nvGrpSpPr>
                <p:cNvPr id="31930" name="Group 186">
                  <a:extLst>
                    <a:ext uri="{FF2B5EF4-FFF2-40B4-BE49-F238E27FC236}">
                      <a16:creationId xmlns:a16="http://schemas.microsoft.com/office/drawing/2014/main" id="{F066EF70-3C72-4F61-B13E-8859B24BF3CC}"/>
                    </a:ext>
                  </a:extLst>
                </p:cNvPr>
                <p:cNvGrpSpPr>
                  <a:grpSpLocks/>
                </p:cNvGrpSpPr>
                <p:nvPr/>
              </p:nvGrpSpPr>
              <p:grpSpPr bwMode="auto">
                <a:xfrm>
                  <a:off x="0" y="0"/>
                  <a:ext cx="288" cy="288"/>
                  <a:chOff x="0" y="0"/>
                  <a:chExt cx="288" cy="288"/>
                </a:xfrm>
              </p:grpSpPr>
              <p:sp>
                <p:nvSpPr>
                  <p:cNvPr id="31931" name="Oval 187">
                    <a:extLst>
                      <a:ext uri="{FF2B5EF4-FFF2-40B4-BE49-F238E27FC236}">
                        <a16:creationId xmlns:a16="http://schemas.microsoft.com/office/drawing/2014/main" id="{DE49FC3B-D55C-46C0-8C14-B222F0BF37D2}"/>
                      </a:ext>
                    </a:extLst>
                  </p:cNvPr>
                  <p:cNvSpPr>
                    <a:spLocks noChangeArrowheads="1"/>
                  </p:cNvSpPr>
                  <p:nvPr/>
                </p:nvSpPr>
                <p:spPr bwMode="auto">
                  <a:xfrm>
                    <a:off x="0" y="0"/>
                    <a:ext cx="288" cy="288"/>
                  </a:xfrm>
                  <a:prstGeom prst="ellipse">
                    <a:avLst/>
                  </a:prstGeom>
                  <a:solidFill>
                    <a:schemeClr val="bg1"/>
                  </a:solidFill>
                  <a:ln w="28575">
                    <a:solidFill>
                      <a:srgbClr val="FF6600"/>
                    </a:solidFill>
                    <a:round/>
                    <a:headEnd/>
                    <a:tailEnd/>
                  </a:ln>
                </p:spPr>
                <p:txBody>
                  <a:bodyPr wrap="none" anchor="ctr"/>
                  <a:lstStyle/>
                  <a:p>
                    <a:endParaRPr lang="zh-CN" altLang="en-US"/>
                  </a:p>
                </p:txBody>
              </p:sp>
              <p:sp>
                <p:nvSpPr>
                  <p:cNvPr id="31932" name="Line 188">
                    <a:extLst>
                      <a:ext uri="{FF2B5EF4-FFF2-40B4-BE49-F238E27FC236}">
                        <a16:creationId xmlns:a16="http://schemas.microsoft.com/office/drawing/2014/main" id="{13203B40-99F0-48B9-8B9C-71E6E620FE37}"/>
                      </a:ext>
                    </a:extLst>
                  </p:cNvPr>
                  <p:cNvSpPr>
                    <a:spLocks noChangeShapeType="1"/>
                  </p:cNvSpPr>
                  <p:nvPr/>
                </p:nvSpPr>
                <p:spPr bwMode="auto">
                  <a:xfrm>
                    <a:off x="144" y="48"/>
                    <a:ext cx="0" cy="192"/>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933" name="Line 189">
                  <a:extLst>
                    <a:ext uri="{FF2B5EF4-FFF2-40B4-BE49-F238E27FC236}">
                      <a16:creationId xmlns:a16="http://schemas.microsoft.com/office/drawing/2014/main" id="{94857D4E-5894-42C0-A913-7E5E3AF6F4A4}"/>
                    </a:ext>
                  </a:extLst>
                </p:cNvPr>
                <p:cNvSpPr>
                  <a:spLocks noChangeShapeType="1"/>
                </p:cNvSpPr>
                <p:nvPr/>
              </p:nvSpPr>
              <p:spPr bwMode="auto">
                <a:xfrm>
                  <a:off x="48" y="144"/>
                  <a:ext cx="192"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934" name="Text Box 190">
                <a:extLst>
                  <a:ext uri="{FF2B5EF4-FFF2-40B4-BE49-F238E27FC236}">
                    <a16:creationId xmlns:a16="http://schemas.microsoft.com/office/drawing/2014/main" id="{8EC20E59-BC4D-4C57-9FAB-78CBC74B8587}"/>
                  </a:ext>
                </a:extLst>
              </p:cNvPr>
              <p:cNvSpPr txBox="1">
                <a:spLocks noChangeArrowheads="1"/>
              </p:cNvSpPr>
              <p:nvPr/>
            </p:nvSpPr>
            <p:spPr bwMode="auto">
              <a:xfrm>
                <a:off x="690" y="1104"/>
                <a:ext cx="5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spcBef>
                    <a:spcPct val="50000"/>
                  </a:spcBef>
                </a:pPr>
                <a:r>
                  <a:rPr lang="en-US" altLang="zh-CN" sz="2000" b="1" i="1">
                    <a:solidFill>
                      <a:srgbClr val="0000FF"/>
                    </a:solidFill>
                  </a:rPr>
                  <a:t>V</a:t>
                </a:r>
                <a:endParaRPr lang="en-US" altLang="zh-CN" sz="1600">
                  <a:solidFill>
                    <a:srgbClr val="0000FF"/>
                  </a:solidFill>
                </a:endParaRPr>
              </a:p>
            </p:txBody>
          </p:sp>
        </p:grpSp>
        <p:sp>
          <p:nvSpPr>
            <p:cNvPr id="31935" name="未知">
              <a:extLst>
                <a:ext uri="{FF2B5EF4-FFF2-40B4-BE49-F238E27FC236}">
                  <a16:creationId xmlns:a16="http://schemas.microsoft.com/office/drawing/2014/main" id="{64DC6A97-EF2C-4153-B8F5-3E8F148EA746}"/>
                </a:ext>
              </a:extLst>
            </p:cNvPr>
            <p:cNvSpPr>
              <a:spLocks noChangeArrowheads="1"/>
            </p:cNvSpPr>
            <p:nvPr/>
          </p:nvSpPr>
          <p:spPr bwMode="auto">
            <a:xfrm>
              <a:off x="1231" y="400"/>
              <a:ext cx="1" cy="712"/>
            </a:xfrm>
            <a:custGeom>
              <a:avLst/>
              <a:gdLst>
                <a:gd name="T0" fmla="*/ 0 w 1"/>
                <a:gd name="T1" fmla="*/ 0 h 712"/>
                <a:gd name="T2" fmla="*/ 0 w 1"/>
                <a:gd name="T3" fmla="*/ 712 h 712"/>
              </a:gdLst>
              <a:ahLst/>
              <a:cxnLst>
                <a:cxn ang="0">
                  <a:pos x="T0" y="T1"/>
                </a:cxn>
                <a:cxn ang="0">
                  <a:pos x="T2" y="T3"/>
                </a:cxn>
              </a:cxnLst>
              <a:rect l="0" t="0" r="r" b="b"/>
              <a:pathLst>
                <a:path w="1" h="712">
                  <a:moveTo>
                    <a:pt x="0" y="0"/>
                  </a:moveTo>
                  <a:lnTo>
                    <a:pt x="0" y="712"/>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dissolve">
                                      <p:cBhvr>
                                        <p:cTn id="7" dur="500"/>
                                        <p:tgtEl>
                                          <p:spTgt spid="317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747"/>
                                        </p:tgtEl>
                                        <p:attrNameLst>
                                          <p:attrName>style.visibility</p:attrName>
                                        </p:attrNameLst>
                                      </p:cBhvr>
                                      <p:to>
                                        <p:strVal val="visible"/>
                                      </p:to>
                                    </p:set>
                                    <p:animEffect transition="in" filter="blinds(horizontal)">
                                      <p:cBhvr>
                                        <p:cTn id="12" dur="500"/>
                                        <p:tgtEl>
                                          <p:spTgt spid="317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748"/>
                                        </p:tgtEl>
                                        <p:attrNameLst>
                                          <p:attrName>style.visibility</p:attrName>
                                        </p:attrNameLst>
                                      </p:cBhvr>
                                      <p:to>
                                        <p:strVal val="visible"/>
                                      </p:to>
                                    </p:set>
                                    <p:animEffect transition="in" filter="wipe(left)">
                                      <p:cBhvr>
                                        <p:cTn id="17" dur="500"/>
                                        <p:tgtEl>
                                          <p:spTgt spid="31748"/>
                                        </p:tgtEl>
                                      </p:cBhvr>
                                    </p:animEffect>
                                  </p:childTnLst>
                                </p:cTn>
                              </p:par>
                            </p:childTnLst>
                          </p:cTn>
                        </p:par>
                        <p:par>
                          <p:cTn id="18" fill="hold" nodeType="afterGroup">
                            <p:stCondLst>
                              <p:cond delay="500"/>
                            </p:stCondLst>
                            <p:childTnLst>
                              <p:par>
                                <p:cTn id="19" presetID="9" presetClass="entr" presetSubtype="0" fill="hold" grpId="0" nodeType="afterEffect">
                                  <p:stCondLst>
                                    <p:cond delay="1000"/>
                                  </p:stCondLst>
                                  <p:childTnLst>
                                    <p:set>
                                      <p:cBhvr>
                                        <p:cTn id="20" dur="1" fill="hold">
                                          <p:stCondLst>
                                            <p:cond delay="0"/>
                                          </p:stCondLst>
                                        </p:cTn>
                                        <p:tgtEl>
                                          <p:spTgt spid="31749"/>
                                        </p:tgtEl>
                                        <p:attrNameLst>
                                          <p:attrName>style.visibility</p:attrName>
                                        </p:attrNameLst>
                                      </p:cBhvr>
                                      <p:to>
                                        <p:strVal val="visible"/>
                                      </p:to>
                                    </p:set>
                                    <p:animEffect transition="in" filter="dissolve">
                                      <p:cBhvr>
                                        <p:cTn id="21" dur="500"/>
                                        <p:tgtEl>
                                          <p:spTgt spid="3174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1750"/>
                                        </p:tgtEl>
                                        <p:attrNameLst>
                                          <p:attrName>style.visibility</p:attrName>
                                        </p:attrNameLst>
                                      </p:cBhvr>
                                      <p:to>
                                        <p:strVal val="visible"/>
                                      </p:to>
                                    </p:set>
                                    <p:animEffect transition="in" filter="wipe(left)">
                                      <p:cBhvr>
                                        <p:cTn id="26" dur="500"/>
                                        <p:tgtEl>
                                          <p:spTgt spid="3175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1751"/>
                                        </p:tgtEl>
                                        <p:attrNameLst>
                                          <p:attrName>style.visibility</p:attrName>
                                        </p:attrNameLst>
                                      </p:cBhvr>
                                      <p:to>
                                        <p:strVal val="visible"/>
                                      </p:to>
                                    </p:set>
                                    <p:animEffect transition="in" filter="wipe(left)">
                                      <p:cBhvr>
                                        <p:cTn id="31" dur="500"/>
                                        <p:tgtEl>
                                          <p:spTgt spid="3175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1752"/>
                                        </p:tgtEl>
                                        <p:attrNameLst>
                                          <p:attrName>style.visibility</p:attrName>
                                        </p:attrNameLst>
                                      </p:cBhvr>
                                      <p:to>
                                        <p:strVal val="visible"/>
                                      </p:to>
                                    </p:set>
                                    <p:animEffect transition="in" filter="dissolve">
                                      <p:cBhvr>
                                        <p:cTn id="36" dur="500"/>
                                        <p:tgtEl>
                                          <p:spTgt spid="3175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31753"/>
                                        </p:tgtEl>
                                        <p:attrNameLst>
                                          <p:attrName>style.visibility</p:attrName>
                                        </p:attrNameLst>
                                      </p:cBhvr>
                                      <p:to>
                                        <p:strVal val="visible"/>
                                      </p:to>
                                    </p:set>
                                    <p:animEffect transition="in" filter="checkerboard(across)">
                                      <p:cBhvr>
                                        <p:cTn id="41" dur="500"/>
                                        <p:tgtEl>
                                          <p:spTgt spid="31753"/>
                                        </p:tgtEl>
                                      </p:cBhvr>
                                    </p:animEffect>
                                  </p:childTnLst>
                                </p:cTn>
                              </p:par>
                            </p:childTnLst>
                          </p:cTn>
                        </p:par>
                        <p:par>
                          <p:cTn id="42" fill="hold" nodeType="afterGroup">
                            <p:stCondLst>
                              <p:cond delay="500"/>
                            </p:stCondLst>
                            <p:childTnLst>
                              <p:par>
                                <p:cTn id="43" presetID="22" presetClass="entr" presetSubtype="1" fill="hold" grpId="0" nodeType="afterEffect">
                                  <p:stCondLst>
                                    <p:cond delay="1000"/>
                                  </p:stCondLst>
                                  <p:childTnLst>
                                    <p:set>
                                      <p:cBhvr>
                                        <p:cTn id="44" dur="1" fill="hold">
                                          <p:stCondLst>
                                            <p:cond delay="0"/>
                                          </p:stCondLst>
                                        </p:cTn>
                                        <p:tgtEl>
                                          <p:spTgt spid="31754"/>
                                        </p:tgtEl>
                                        <p:attrNameLst>
                                          <p:attrName>style.visibility</p:attrName>
                                        </p:attrNameLst>
                                      </p:cBhvr>
                                      <p:to>
                                        <p:strVal val="visible"/>
                                      </p:to>
                                    </p:set>
                                    <p:animEffect transition="in" filter="wipe(up)">
                                      <p:cBhvr>
                                        <p:cTn id="45" dur="500"/>
                                        <p:tgtEl>
                                          <p:spTgt spid="3175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nodeType="click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dissolve">
                                      <p:cBhvr>
                                        <p:cTn id="50" dur="500"/>
                                        <p:tgtEl>
                                          <p:spTgt spid="2"/>
                                        </p:tgtEl>
                                      </p:cBhvr>
                                    </p:animEffect>
                                  </p:childTnLst>
                                </p:cTn>
                              </p:par>
                            </p:childTnLst>
                          </p:cTn>
                        </p:par>
                        <p:par>
                          <p:cTn id="51" fill="hold" nodeType="afterGroup">
                            <p:stCondLst>
                              <p:cond delay="500"/>
                            </p:stCondLst>
                            <p:childTnLst>
                              <p:par>
                                <p:cTn id="52" presetID="22" presetClass="entr" presetSubtype="1" fill="hold" grpId="0" nodeType="afterEffect">
                                  <p:stCondLst>
                                    <p:cond delay="1000"/>
                                  </p:stCondLst>
                                  <p:childTnLst>
                                    <p:set>
                                      <p:cBhvr>
                                        <p:cTn id="53" dur="1" fill="hold">
                                          <p:stCondLst>
                                            <p:cond delay="0"/>
                                          </p:stCondLst>
                                        </p:cTn>
                                        <p:tgtEl>
                                          <p:spTgt spid="31755"/>
                                        </p:tgtEl>
                                        <p:attrNameLst>
                                          <p:attrName>style.visibility</p:attrName>
                                        </p:attrNameLst>
                                      </p:cBhvr>
                                      <p:to>
                                        <p:strVal val="visible"/>
                                      </p:to>
                                    </p:set>
                                    <p:animEffect transition="in" filter="wipe(up)">
                                      <p:cBhvr>
                                        <p:cTn id="54" dur="500"/>
                                        <p:tgtEl>
                                          <p:spTgt spid="3175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dissolve">
                                      <p:cBhvr>
                                        <p:cTn id="5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31747" grpId="0"/>
      <p:bldP spid="31748" grpId="0"/>
      <p:bldP spid="31749" grpId="0" animBg="1"/>
      <p:bldP spid="31750" grpId="0"/>
      <p:bldP spid="31751" grpId="0"/>
      <p:bldP spid="31752" grpId="0"/>
      <p:bldP spid="31753" grpId="0"/>
      <p:bldP spid="31754" grpId="0"/>
      <p:bldP spid="3175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D1517C26-75FF-4301-B68D-23683DCDDCEC}"/>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122" name="Rectangle 3">
            <a:extLst>
              <a:ext uri="{FF2B5EF4-FFF2-40B4-BE49-F238E27FC236}">
                <a16:creationId xmlns:a16="http://schemas.microsoft.com/office/drawing/2014/main" id="{F434E6AC-2B8B-4C5F-9E39-72DBD22B3584}"/>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123" name="Line 4">
            <a:extLst>
              <a:ext uri="{FF2B5EF4-FFF2-40B4-BE49-F238E27FC236}">
                <a16:creationId xmlns:a16="http://schemas.microsoft.com/office/drawing/2014/main" id="{518C8796-408A-4F49-9143-BA67E6C1D481}"/>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 name="Line 5">
            <a:extLst>
              <a:ext uri="{FF2B5EF4-FFF2-40B4-BE49-F238E27FC236}">
                <a16:creationId xmlns:a16="http://schemas.microsoft.com/office/drawing/2014/main" id="{84E3C701-6CA2-43C5-B4BD-747A7A614598}"/>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Rectangle 6">
            <a:extLst>
              <a:ext uri="{FF2B5EF4-FFF2-40B4-BE49-F238E27FC236}">
                <a16:creationId xmlns:a16="http://schemas.microsoft.com/office/drawing/2014/main" id="{BDF73513-9F09-47F7-8615-D02BBE29A293}"/>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sp>
        <p:nvSpPr>
          <p:cNvPr id="5127" name="Text Box 7">
            <a:hlinkClick r:id="rId3" action="ppaction://hlinksldjump"/>
            <a:extLst>
              <a:ext uri="{FF2B5EF4-FFF2-40B4-BE49-F238E27FC236}">
                <a16:creationId xmlns:a16="http://schemas.microsoft.com/office/drawing/2014/main" id="{86328D24-7B7E-4B88-A9CC-A0FBA09B42B2}"/>
              </a:ext>
            </a:extLst>
          </p:cNvPr>
          <p:cNvSpPr txBox="1">
            <a:spLocks noChangeArrowheads="1"/>
          </p:cNvSpPr>
          <p:nvPr/>
        </p:nvSpPr>
        <p:spPr bwMode="auto">
          <a:xfrm>
            <a:off x="590550" y="990600"/>
            <a:ext cx="2049463"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pPr>
            <a:r>
              <a:rPr lang="zh-CN" altLang="en-US" b="1">
                <a:solidFill>
                  <a:srgbClr val="0033CC"/>
                </a:solidFill>
                <a:ea typeface="黑体" panose="02010609060101010101" pitchFamily="49" charset="-122"/>
              </a:rPr>
              <a:t>5. 学习方法</a:t>
            </a:r>
            <a:endParaRPr lang="zh-CN" altLang="en-US">
              <a:solidFill>
                <a:srgbClr val="0033CC"/>
              </a:solidFill>
              <a:latin typeface="黑体" panose="02010609060101010101" pitchFamily="49" charset="-122"/>
              <a:ea typeface="黑体" panose="02010609060101010101" pitchFamily="49" charset="-122"/>
            </a:endParaRPr>
          </a:p>
        </p:txBody>
      </p:sp>
      <p:sp>
        <p:nvSpPr>
          <p:cNvPr id="5128" name="Text Box 8">
            <a:hlinkClick r:id="rId3" action="ppaction://hlinksldjump"/>
            <a:extLst>
              <a:ext uri="{FF2B5EF4-FFF2-40B4-BE49-F238E27FC236}">
                <a16:creationId xmlns:a16="http://schemas.microsoft.com/office/drawing/2014/main" id="{47BCB9C1-C31A-44AC-BB3E-527D44D67525}"/>
              </a:ext>
            </a:extLst>
          </p:cNvPr>
          <p:cNvSpPr txBox="1">
            <a:spLocks noChangeArrowheads="1"/>
          </p:cNvSpPr>
          <p:nvPr/>
        </p:nvSpPr>
        <p:spPr bwMode="auto">
          <a:xfrm>
            <a:off x="431800" y="1397000"/>
            <a:ext cx="79787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spcBef>
                <a:spcPct val="50000"/>
              </a:spcBef>
            </a:pPr>
            <a:r>
              <a:rPr lang="zh-CN" altLang="en-US" sz="2000" b="1"/>
              <a:t>        重点掌握基本概念、基本电路的分析、计算及设计方法。</a:t>
            </a:r>
            <a:endParaRPr lang="zh-CN" altLang="en-US" sz="2000" b="1">
              <a:latin typeface="黑体" panose="02010609060101010101" pitchFamily="49" charset="-122"/>
              <a:ea typeface="黑体" panose="02010609060101010101" pitchFamily="49" charset="-122"/>
            </a:endParaRPr>
          </a:p>
        </p:txBody>
      </p:sp>
      <p:sp>
        <p:nvSpPr>
          <p:cNvPr id="5129" name="Text Box 9">
            <a:hlinkClick r:id="rId3" action="ppaction://hlinksldjump"/>
            <a:extLst>
              <a:ext uri="{FF2B5EF4-FFF2-40B4-BE49-F238E27FC236}">
                <a16:creationId xmlns:a16="http://schemas.microsoft.com/office/drawing/2014/main" id="{5A02B9B5-F2C7-4DC3-98EF-08E68AB26102}"/>
              </a:ext>
            </a:extLst>
          </p:cNvPr>
          <p:cNvSpPr txBox="1">
            <a:spLocks noChangeArrowheads="1"/>
          </p:cNvSpPr>
          <p:nvPr/>
        </p:nvSpPr>
        <p:spPr bwMode="auto">
          <a:xfrm>
            <a:off x="611188" y="1898650"/>
            <a:ext cx="2468562"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pPr>
            <a:r>
              <a:rPr lang="en-US" altLang="zh-CN" b="1">
                <a:solidFill>
                  <a:srgbClr val="0033CC"/>
                </a:solidFill>
                <a:ea typeface="黑体" panose="02010609060101010101" pitchFamily="49" charset="-122"/>
              </a:rPr>
              <a:t>6. </a:t>
            </a:r>
            <a:r>
              <a:rPr lang="zh-CN" altLang="en-US" b="1">
                <a:solidFill>
                  <a:srgbClr val="0033CC"/>
                </a:solidFill>
                <a:ea typeface="黑体" panose="02010609060101010101" pitchFamily="49" charset="-122"/>
              </a:rPr>
              <a:t>选用教材</a:t>
            </a:r>
            <a:endParaRPr lang="zh-CN" altLang="en-US">
              <a:solidFill>
                <a:srgbClr val="0033CC"/>
              </a:solidFill>
              <a:latin typeface="黑体" panose="02010609060101010101" pitchFamily="49" charset="-122"/>
              <a:ea typeface="黑体" panose="02010609060101010101" pitchFamily="49" charset="-122"/>
            </a:endParaRPr>
          </a:p>
        </p:txBody>
      </p:sp>
      <p:sp>
        <p:nvSpPr>
          <p:cNvPr id="5130" name="Text Box 10">
            <a:hlinkClick r:id="rId3" action="ppaction://hlinksldjump"/>
            <a:extLst>
              <a:ext uri="{FF2B5EF4-FFF2-40B4-BE49-F238E27FC236}">
                <a16:creationId xmlns:a16="http://schemas.microsoft.com/office/drawing/2014/main" id="{2647EB17-3D17-476E-A1FC-B244CCD1A34A}"/>
              </a:ext>
            </a:extLst>
          </p:cNvPr>
          <p:cNvSpPr txBox="1">
            <a:spLocks noChangeArrowheads="1"/>
          </p:cNvSpPr>
          <p:nvPr/>
        </p:nvSpPr>
        <p:spPr bwMode="auto">
          <a:xfrm>
            <a:off x="431800" y="2259013"/>
            <a:ext cx="79787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spcBef>
                <a:spcPct val="50000"/>
              </a:spcBef>
            </a:pPr>
            <a:r>
              <a:rPr lang="zh-CN" altLang="en-US" sz="2000" b="1"/>
              <a:t>        华成英主编，《模拟电子技术基础》  第五版，高教出版社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127">
                                            <p:txEl>
                                              <p:pRg st="0" end="0"/>
                                            </p:txEl>
                                          </p:spTgt>
                                        </p:tgtEl>
                                        <p:attrNameLst>
                                          <p:attrName>style.visibility</p:attrName>
                                        </p:attrNameLst>
                                      </p:cBhvr>
                                      <p:to>
                                        <p:strVal val="visible"/>
                                      </p:to>
                                    </p:set>
                                    <p:animEffect transition="in" filter="box(out)">
                                      <p:cBhvr>
                                        <p:cTn id="7" dur="500"/>
                                        <p:tgtEl>
                                          <p:spTgt spid="512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8">
                                            <p:txEl>
                                              <p:pRg st="0" end="0"/>
                                            </p:txEl>
                                          </p:spTgt>
                                        </p:tgtEl>
                                        <p:attrNameLst>
                                          <p:attrName>style.visibility</p:attrName>
                                        </p:attrNameLst>
                                      </p:cBhvr>
                                      <p:to>
                                        <p:strVal val="visible"/>
                                      </p:to>
                                    </p:set>
                                    <p:animEffect transition="in" filter="wipe(left)">
                                      <p:cBhvr>
                                        <p:cTn id="12" dur="500"/>
                                        <p:tgtEl>
                                          <p:spTgt spid="512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129">
                                            <p:txEl>
                                              <p:pRg st="0" end="0"/>
                                            </p:txEl>
                                          </p:spTgt>
                                        </p:tgtEl>
                                        <p:attrNameLst>
                                          <p:attrName>style.visibility</p:attrName>
                                        </p:attrNameLst>
                                      </p:cBhvr>
                                      <p:to>
                                        <p:strVal val="visible"/>
                                      </p:to>
                                    </p:set>
                                    <p:animEffect transition="in" filter="box(out)">
                                      <p:cBhvr>
                                        <p:cTn id="17" dur="500"/>
                                        <p:tgtEl>
                                          <p:spTgt spid="5129">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130">
                                            <p:txEl>
                                              <p:pRg st="0" end="0"/>
                                            </p:txEl>
                                          </p:spTgt>
                                        </p:tgtEl>
                                        <p:attrNameLst>
                                          <p:attrName>style.visibility</p:attrName>
                                        </p:attrNameLst>
                                      </p:cBhvr>
                                      <p:to>
                                        <p:strVal val="visible"/>
                                      </p:to>
                                    </p:set>
                                    <p:animEffect transition="in" filter="box(out)">
                                      <p:cBhvr>
                                        <p:cTn id="22" dur="500"/>
                                        <p:tgtEl>
                                          <p:spTgt spid="5130">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 grpId="0" build="p"/>
      <p:bldP spid="5128" grpId="0" build="p"/>
      <p:bldP spid="5129" grpId="0" build="p"/>
      <p:bldP spid="5130"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2770" name="Text Box 2">
            <a:extLst>
              <a:ext uri="{FF2B5EF4-FFF2-40B4-BE49-F238E27FC236}">
                <a16:creationId xmlns:a16="http://schemas.microsoft.com/office/drawing/2014/main" id="{5031B90A-8367-45C6-B517-5CF8944AC783}"/>
              </a:ext>
            </a:extLst>
          </p:cNvPr>
          <p:cNvSpPr txBox="1">
            <a:spLocks noChangeArrowheads="1"/>
          </p:cNvSpPr>
          <p:nvPr/>
        </p:nvSpPr>
        <p:spPr bwMode="auto">
          <a:xfrm>
            <a:off x="457200" y="730250"/>
            <a:ext cx="83820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spcBef>
                <a:spcPct val="50000"/>
              </a:spcBef>
            </a:pPr>
            <a:r>
              <a:rPr lang="zh-CN" altLang="en-US" sz="2600" b="1"/>
              <a:t>　　空间电荷区的正负离子数目发生变化，如同电容的放电和充电过程。</a:t>
            </a:r>
          </a:p>
        </p:txBody>
      </p:sp>
      <p:sp>
        <p:nvSpPr>
          <p:cNvPr id="32771" name="Text Box 3">
            <a:extLst>
              <a:ext uri="{FF2B5EF4-FFF2-40B4-BE49-F238E27FC236}">
                <a16:creationId xmlns:a16="http://schemas.microsoft.com/office/drawing/2014/main" id="{D8178738-57F2-4CF9-9A00-C2FAF6C2804F}"/>
              </a:ext>
            </a:extLst>
          </p:cNvPr>
          <p:cNvSpPr txBox="1">
            <a:spLocks noChangeArrowheads="1"/>
          </p:cNvSpPr>
          <p:nvPr/>
        </p:nvSpPr>
        <p:spPr bwMode="auto">
          <a:xfrm>
            <a:off x="520700" y="1898650"/>
            <a:ext cx="5118100"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spcBef>
                <a:spcPct val="50000"/>
              </a:spcBef>
            </a:pPr>
            <a:r>
              <a:rPr lang="zh-CN" altLang="en-US" sz="2600" b="1"/>
              <a:t>　　</a:t>
            </a:r>
            <a:r>
              <a:rPr lang="zh-CN" altLang="en-US" sz="2600" b="1">
                <a:solidFill>
                  <a:srgbClr val="0000FF"/>
                </a:solidFill>
              </a:rPr>
              <a:t>势垒电容 </a:t>
            </a:r>
            <a:r>
              <a:rPr lang="en-US" altLang="zh-CN" sz="2600" b="1" i="1">
                <a:solidFill>
                  <a:srgbClr val="0000FF"/>
                </a:solidFill>
              </a:rPr>
              <a:t>C</a:t>
            </a:r>
            <a:r>
              <a:rPr lang="en-US" altLang="zh-CN" sz="2600" b="1" baseline="-25000">
                <a:solidFill>
                  <a:srgbClr val="0000FF"/>
                </a:solidFill>
              </a:rPr>
              <a:t>b</a:t>
            </a:r>
            <a:r>
              <a:rPr lang="zh-CN" altLang="en-US" sz="2600" b="1"/>
              <a:t>具有非线性，与结面积、耗尽层宽度、半导体的介电常数以及外加电压有关。其 </a:t>
            </a:r>
            <a:r>
              <a:rPr lang="en-US" altLang="zh-CN" sz="2600" b="1" i="1"/>
              <a:t>C</a:t>
            </a:r>
            <a:r>
              <a:rPr lang="en-US" altLang="zh-CN" sz="2600" b="1" baseline="-25000"/>
              <a:t>b</a:t>
            </a:r>
            <a:r>
              <a:rPr lang="en-US" altLang="zh-CN" sz="2600" b="1"/>
              <a:t> = </a:t>
            </a:r>
            <a:r>
              <a:rPr lang="en-US" altLang="zh-CN" sz="2600" b="1" i="1"/>
              <a:t>f </a:t>
            </a:r>
            <a:r>
              <a:rPr lang="en-US" altLang="zh-CN" sz="2600" b="1">
                <a:latin typeface="宋体" panose="02010600030101010101" pitchFamily="2" charset="-122"/>
              </a:rPr>
              <a:t>(</a:t>
            </a:r>
            <a:r>
              <a:rPr lang="en-US" altLang="zh-CN" sz="2600" b="1" i="1"/>
              <a:t>U</a:t>
            </a:r>
            <a:r>
              <a:rPr lang="en-US" altLang="zh-CN" sz="2600" b="1">
                <a:latin typeface="宋体" panose="02010600030101010101" pitchFamily="2" charset="-122"/>
              </a:rPr>
              <a:t>)</a:t>
            </a:r>
            <a:r>
              <a:rPr lang="en-US" altLang="zh-CN" sz="2600" b="1"/>
              <a:t> </a:t>
            </a:r>
            <a:r>
              <a:rPr lang="zh-CN" altLang="en-US" sz="2600" b="1"/>
              <a:t>曲线如图示，其中</a:t>
            </a:r>
            <a:r>
              <a:rPr lang="en-US" altLang="zh-CN" sz="2600" b="1"/>
              <a:t>u</a:t>
            </a:r>
            <a:r>
              <a:rPr lang="zh-CN" altLang="en-US" sz="2600" b="1"/>
              <a:t>为外加反向电压。</a:t>
            </a:r>
          </a:p>
        </p:txBody>
      </p:sp>
      <p:grpSp>
        <p:nvGrpSpPr>
          <p:cNvPr id="2" name="Group 4">
            <a:extLst>
              <a:ext uri="{FF2B5EF4-FFF2-40B4-BE49-F238E27FC236}">
                <a16:creationId xmlns:a16="http://schemas.microsoft.com/office/drawing/2014/main" id="{EE826B0F-2F0C-4EBC-82B4-D830912254BE}"/>
              </a:ext>
            </a:extLst>
          </p:cNvPr>
          <p:cNvGrpSpPr>
            <a:grpSpLocks/>
          </p:cNvGrpSpPr>
          <p:nvPr/>
        </p:nvGrpSpPr>
        <p:grpSpPr bwMode="auto">
          <a:xfrm>
            <a:off x="5867400" y="3810000"/>
            <a:ext cx="2357438" cy="2667000"/>
            <a:chOff x="0" y="0"/>
            <a:chExt cx="1485" cy="1680"/>
          </a:xfrm>
        </p:grpSpPr>
        <p:sp>
          <p:nvSpPr>
            <p:cNvPr id="32773" name="Line 5">
              <a:extLst>
                <a:ext uri="{FF2B5EF4-FFF2-40B4-BE49-F238E27FC236}">
                  <a16:creationId xmlns:a16="http://schemas.microsoft.com/office/drawing/2014/main" id="{D087AA9C-3F27-4C7E-937C-344E0EB21186}"/>
                </a:ext>
              </a:extLst>
            </p:cNvPr>
            <p:cNvSpPr>
              <a:spLocks noChangeShapeType="1"/>
            </p:cNvSpPr>
            <p:nvPr/>
          </p:nvSpPr>
          <p:spPr bwMode="auto">
            <a:xfrm>
              <a:off x="956" y="1248"/>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4" name="未知">
              <a:extLst>
                <a:ext uri="{FF2B5EF4-FFF2-40B4-BE49-F238E27FC236}">
                  <a16:creationId xmlns:a16="http://schemas.microsoft.com/office/drawing/2014/main" id="{1AF3729B-626B-4F15-A4DD-91A2272962B0}"/>
                </a:ext>
              </a:extLst>
            </p:cNvPr>
            <p:cNvSpPr>
              <a:spLocks noChangeArrowheads="1"/>
            </p:cNvSpPr>
            <p:nvPr/>
          </p:nvSpPr>
          <p:spPr bwMode="auto">
            <a:xfrm>
              <a:off x="96" y="192"/>
              <a:ext cx="861" cy="1056"/>
            </a:xfrm>
            <a:custGeom>
              <a:avLst/>
              <a:gdLst>
                <a:gd name="T0" fmla="*/ 0 w 861"/>
                <a:gd name="T1" fmla="*/ 1304 h 1304"/>
                <a:gd name="T2" fmla="*/ 384 w 861"/>
                <a:gd name="T3" fmla="*/ 1136 h 1304"/>
                <a:gd name="T4" fmla="*/ 624 w 861"/>
                <a:gd name="T5" fmla="*/ 872 h 1304"/>
                <a:gd name="T6" fmla="*/ 832 w 861"/>
                <a:gd name="T7" fmla="*/ 112 h 1304"/>
                <a:gd name="T8" fmla="*/ 800 w 861"/>
                <a:gd name="T9" fmla="*/ 200 h 1304"/>
              </a:gdLst>
              <a:ahLst/>
              <a:cxnLst>
                <a:cxn ang="0">
                  <a:pos x="T0" y="T1"/>
                </a:cxn>
                <a:cxn ang="0">
                  <a:pos x="T2" y="T3"/>
                </a:cxn>
                <a:cxn ang="0">
                  <a:pos x="T4" y="T5"/>
                </a:cxn>
                <a:cxn ang="0">
                  <a:pos x="T6" y="T7"/>
                </a:cxn>
                <a:cxn ang="0">
                  <a:pos x="T8" y="T9"/>
                </a:cxn>
              </a:cxnLst>
              <a:rect l="0" t="0" r="r" b="b"/>
              <a:pathLst>
                <a:path w="861" h="1304">
                  <a:moveTo>
                    <a:pt x="0" y="1304"/>
                  </a:moveTo>
                  <a:cubicBezTo>
                    <a:pt x="64" y="1276"/>
                    <a:pt x="280" y="1208"/>
                    <a:pt x="384" y="1136"/>
                  </a:cubicBezTo>
                  <a:cubicBezTo>
                    <a:pt x="488" y="1064"/>
                    <a:pt x="549" y="1043"/>
                    <a:pt x="624" y="872"/>
                  </a:cubicBezTo>
                  <a:cubicBezTo>
                    <a:pt x="699" y="701"/>
                    <a:pt x="803" y="224"/>
                    <a:pt x="832" y="112"/>
                  </a:cubicBezTo>
                  <a:cubicBezTo>
                    <a:pt x="861" y="0"/>
                    <a:pt x="807" y="182"/>
                    <a:pt x="800" y="200"/>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75" name="Line 7">
              <a:extLst>
                <a:ext uri="{FF2B5EF4-FFF2-40B4-BE49-F238E27FC236}">
                  <a16:creationId xmlns:a16="http://schemas.microsoft.com/office/drawing/2014/main" id="{3CCB445C-F37B-4F0C-8D08-741BBEACAF20}"/>
                </a:ext>
              </a:extLst>
            </p:cNvPr>
            <p:cNvSpPr>
              <a:spLocks noChangeShapeType="1"/>
            </p:cNvSpPr>
            <p:nvPr/>
          </p:nvSpPr>
          <p:spPr bwMode="auto">
            <a:xfrm>
              <a:off x="0" y="1248"/>
              <a:ext cx="1485" cy="0"/>
            </a:xfrm>
            <a:prstGeom prst="line">
              <a:avLst/>
            </a:prstGeom>
            <a:noFill/>
            <a:ln w="25400">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32776" name="Line 8">
              <a:extLst>
                <a:ext uri="{FF2B5EF4-FFF2-40B4-BE49-F238E27FC236}">
                  <a16:creationId xmlns:a16="http://schemas.microsoft.com/office/drawing/2014/main" id="{54093EC9-E2EB-4F96-AD2E-AAB2665BEBC7}"/>
                </a:ext>
              </a:extLst>
            </p:cNvPr>
            <p:cNvSpPr>
              <a:spLocks noChangeShapeType="1"/>
            </p:cNvSpPr>
            <p:nvPr/>
          </p:nvSpPr>
          <p:spPr bwMode="auto">
            <a:xfrm flipV="1">
              <a:off x="571" y="96"/>
              <a:ext cx="0" cy="1153"/>
            </a:xfrm>
            <a:prstGeom prst="line">
              <a:avLst/>
            </a:prstGeom>
            <a:noFill/>
            <a:ln w="25400">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32777" name="Text Box 9">
              <a:extLst>
                <a:ext uri="{FF2B5EF4-FFF2-40B4-BE49-F238E27FC236}">
                  <a16:creationId xmlns:a16="http://schemas.microsoft.com/office/drawing/2014/main" id="{2D0B7389-08DA-4FB9-8A60-75B4B5AF8B9F}"/>
                </a:ext>
              </a:extLst>
            </p:cNvPr>
            <p:cNvSpPr txBox="1">
              <a:spLocks noChangeArrowheads="1"/>
            </p:cNvSpPr>
            <p:nvPr/>
          </p:nvSpPr>
          <p:spPr bwMode="auto">
            <a:xfrm>
              <a:off x="510" y="1229"/>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1800" b="1" i="1"/>
                <a:t>O</a:t>
              </a:r>
            </a:p>
          </p:txBody>
        </p:sp>
        <p:sp>
          <p:nvSpPr>
            <p:cNvPr id="32778" name="Text Box 10">
              <a:extLst>
                <a:ext uri="{FF2B5EF4-FFF2-40B4-BE49-F238E27FC236}">
                  <a16:creationId xmlns:a16="http://schemas.microsoft.com/office/drawing/2014/main" id="{4BACDDDC-3D16-4AC5-BE4A-253835EE9F35}"/>
                </a:ext>
              </a:extLst>
            </p:cNvPr>
            <p:cNvSpPr txBox="1">
              <a:spLocks noChangeArrowheads="1"/>
            </p:cNvSpPr>
            <p:nvPr/>
          </p:nvSpPr>
          <p:spPr bwMode="auto">
            <a:xfrm>
              <a:off x="1270" y="1238"/>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2000" b="1" i="1"/>
                <a:t>u</a:t>
              </a:r>
              <a:endParaRPr lang="en-US" altLang="zh-CN" sz="1200" b="1"/>
            </a:p>
          </p:txBody>
        </p:sp>
        <p:sp>
          <p:nvSpPr>
            <p:cNvPr id="32779" name="Text Box 11">
              <a:extLst>
                <a:ext uri="{FF2B5EF4-FFF2-40B4-BE49-F238E27FC236}">
                  <a16:creationId xmlns:a16="http://schemas.microsoft.com/office/drawing/2014/main" id="{0F169CAC-09EF-4EF8-8A5E-E46577C2783E}"/>
                </a:ext>
              </a:extLst>
            </p:cNvPr>
            <p:cNvSpPr txBox="1">
              <a:spLocks noChangeArrowheads="1"/>
            </p:cNvSpPr>
            <p:nvPr/>
          </p:nvSpPr>
          <p:spPr bwMode="auto">
            <a:xfrm>
              <a:off x="576" y="0"/>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i="1"/>
                <a:t>C</a:t>
              </a:r>
              <a:r>
                <a:rPr lang="en-US" altLang="zh-CN" sz="2800" b="1" baseline="-25000"/>
                <a:t>b</a:t>
              </a:r>
            </a:p>
          </p:txBody>
        </p:sp>
        <p:sp>
          <p:nvSpPr>
            <p:cNvPr id="32780" name="Text Box 12">
              <a:extLst>
                <a:ext uri="{FF2B5EF4-FFF2-40B4-BE49-F238E27FC236}">
                  <a16:creationId xmlns:a16="http://schemas.microsoft.com/office/drawing/2014/main" id="{EB8D44A8-0806-4A8A-86D5-D10CF48FE78A}"/>
                </a:ext>
              </a:extLst>
            </p:cNvPr>
            <p:cNvSpPr txBox="1">
              <a:spLocks noChangeArrowheads="1"/>
            </p:cNvSpPr>
            <p:nvPr/>
          </p:nvSpPr>
          <p:spPr bwMode="auto">
            <a:xfrm>
              <a:off x="48" y="1392"/>
              <a:ext cx="11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b="1">
                  <a:solidFill>
                    <a:srgbClr val="FF00FF"/>
                  </a:solidFill>
                  <a:ea typeface="黑体" panose="02010609060101010101" pitchFamily="49" charset="-122"/>
                </a:rPr>
                <a:t>图 1.1.11（</a:t>
              </a:r>
              <a:r>
                <a:rPr lang="en-US" altLang="zh-CN" b="1">
                  <a:solidFill>
                    <a:srgbClr val="FF00FF"/>
                  </a:solidFill>
                  <a:ea typeface="黑体" panose="02010609060101010101" pitchFamily="49" charset="-122"/>
                </a:rPr>
                <a:t>b)</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dissolve">
                                      <p:cBhvr>
                                        <p:cTn id="7" dur="500"/>
                                        <p:tgtEl>
                                          <p:spTgt spid="327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771"/>
                                        </p:tgtEl>
                                        <p:attrNameLst>
                                          <p:attrName>style.visibility</p:attrName>
                                        </p:attrNameLst>
                                      </p:cBhvr>
                                      <p:to>
                                        <p:strVal val="visible"/>
                                      </p:to>
                                    </p:set>
                                    <p:animEffect transition="in" filter="wipe(up)">
                                      <p:cBhvr>
                                        <p:cTn id="12" dur="500"/>
                                        <p:tgtEl>
                                          <p:spTgt spid="327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P spid="32771" grpId="0"/>
    </p:bldLst>
  </p:timing>
</p:sld>
</file>

<file path=ppt/slides/slide3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3794" name="Text Box 2">
            <a:extLst>
              <a:ext uri="{FF2B5EF4-FFF2-40B4-BE49-F238E27FC236}">
                <a16:creationId xmlns:a16="http://schemas.microsoft.com/office/drawing/2014/main" id="{BC242402-E2DA-4D3A-9A6B-B704716859E8}"/>
              </a:ext>
            </a:extLst>
          </p:cNvPr>
          <p:cNvSpPr txBox="1">
            <a:spLocks noChangeArrowheads="1"/>
          </p:cNvSpPr>
          <p:nvPr/>
        </p:nvSpPr>
        <p:spPr bwMode="auto">
          <a:xfrm>
            <a:off x="1143000" y="533400"/>
            <a:ext cx="3124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2600" b="1">
                <a:solidFill>
                  <a:srgbClr val="FF0000"/>
                </a:solidFill>
              </a:rPr>
              <a:t>2.  扩散电容 </a:t>
            </a:r>
            <a:r>
              <a:rPr lang="en-US" altLang="zh-CN" sz="2600" b="1" i="1">
                <a:solidFill>
                  <a:srgbClr val="FF0000"/>
                </a:solidFill>
              </a:rPr>
              <a:t>C</a:t>
            </a:r>
            <a:r>
              <a:rPr lang="en-US" altLang="zh-CN" sz="2600" b="1" baseline="-25000">
                <a:solidFill>
                  <a:srgbClr val="FF0000"/>
                </a:solidFill>
              </a:rPr>
              <a:t>d</a:t>
            </a:r>
          </a:p>
        </p:txBody>
      </p:sp>
      <p:grpSp>
        <p:nvGrpSpPr>
          <p:cNvPr id="2" name="Group 3">
            <a:extLst>
              <a:ext uri="{FF2B5EF4-FFF2-40B4-BE49-F238E27FC236}">
                <a16:creationId xmlns:a16="http://schemas.microsoft.com/office/drawing/2014/main" id="{90FC5B02-FBCB-4EB1-891E-83CF8B11D24F}"/>
              </a:ext>
            </a:extLst>
          </p:cNvPr>
          <p:cNvGrpSpPr>
            <a:grpSpLocks/>
          </p:cNvGrpSpPr>
          <p:nvPr/>
        </p:nvGrpSpPr>
        <p:grpSpPr bwMode="auto">
          <a:xfrm>
            <a:off x="6858000" y="3657600"/>
            <a:ext cx="1219200" cy="1066800"/>
            <a:chOff x="0" y="0"/>
            <a:chExt cx="768" cy="672"/>
          </a:xfrm>
        </p:grpSpPr>
        <p:grpSp>
          <p:nvGrpSpPr>
            <p:cNvPr id="33796" name="Group 4">
              <a:extLst>
                <a:ext uri="{FF2B5EF4-FFF2-40B4-BE49-F238E27FC236}">
                  <a16:creationId xmlns:a16="http://schemas.microsoft.com/office/drawing/2014/main" id="{5B631811-91AE-477B-9FF1-D05904A6A2DD}"/>
                </a:ext>
              </a:extLst>
            </p:cNvPr>
            <p:cNvGrpSpPr>
              <a:grpSpLocks/>
            </p:cNvGrpSpPr>
            <p:nvPr/>
          </p:nvGrpSpPr>
          <p:grpSpPr bwMode="auto">
            <a:xfrm>
              <a:off x="2" y="0"/>
              <a:ext cx="384" cy="672"/>
              <a:chOff x="0" y="0"/>
              <a:chExt cx="384" cy="672"/>
            </a:xfrm>
          </p:grpSpPr>
          <p:sp>
            <p:nvSpPr>
              <p:cNvPr id="33797" name="Line 5">
                <a:extLst>
                  <a:ext uri="{FF2B5EF4-FFF2-40B4-BE49-F238E27FC236}">
                    <a16:creationId xmlns:a16="http://schemas.microsoft.com/office/drawing/2014/main" id="{E8D6C2BE-3E30-458E-B30B-EDCF15C810C9}"/>
                  </a:ext>
                </a:extLst>
              </p:cNvPr>
              <p:cNvSpPr>
                <a:spLocks noChangeShapeType="1"/>
              </p:cNvSpPr>
              <p:nvPr/>
            </p:nvSpPr>
            <p:spPr bwMode="auto">
              <a:xfrm>
                <a:off x="0" y="0"/>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798" name="Line 6">
                <a:extLst>
                  <a:ext uri="{FF2B5EF4-FFF2-40B4-BE49-F238E27FC236}">
                    <a16:creationId xmlns:a16="http://schemas.microsoft.com/office/drawing/2014/main" id="{FFD2BD31-5982-405F-B8D9-D381A333BB51}"/>
                  </a:ext>
                </a:extLst>
              </p:cNvPr>
              <p:cNvSpPr>
                <a:spLocks noChangeShapeType="1"/>
              </p:cNvSpPr>
              <p:nvPr/>
            </p:nvSpPr>
            <p:spPr bwMode="auto">
              <a:xfrm>
                <a:off x="144" y="480"/>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799" name="Line 7">
                <a:extLst>
                  <a:ext uri="{FF2B5EF4-FFF2-40B4-BE49-F238E27FC236}">
                    <a16:creationId xmlns:a16="http://schemas.microsoft.com/office/drawing/2014/main" id="{30699CE6-C9E3-4EE6-922D-0792E673130F}"/>
                  </a:ext>
                </a:extLst>
              </p:cNvPr>
              <p:cNvSpPr>
                <a:spLocks noChangeShapeType="1"/>
              </p:cNvSpPr>
              <p:nvPr/>
            </p:nvSpPr>
            <p:spPr bwMode="auto">
              <a:xfrm>
                <a:off x="48"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0" name="Line 8">
                <a:extLst>
                  <a:ext uri="{FF2B5EF4-FFF2-40B4-BE49-F238E27FC236}">
                    <a16:creationId xmlns:a16="http://schemas.microsoft.com/office/drawing/2014/main" id="{025A6A50-2FD6-4F17-8358-5F6AFF97524C}"/>
                  </a:ext>
                </a:extLst>
              </p:cNvPr>
              <p:cNvSpPr>
                <a:spLocks noChangeShapeType="1"/>
              </p:cNvSpPr>
              <p:nvPr/>
            </p:nvSpPr>
            <p:spPr bwMode="auto">
              <a:xfrm>
                <a:off x="96" y="14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1" name="Line 9">
                <a:extLst>
                  <a:ext uri="{FF2B5EF4-FFF2-40B4-BE49-F238E27FC236}">
                    <a16:creationId xmlns:a16="http://schemas.microsoft.com/office/drawing/2014/main" id="{871D6B9C-69FB-43C7-9E0E-F40631E3AA30}"/>
                  </a:ext>
                </a:extLst>
              </p:cNvPr>
              <p:cNvSpPr>
                <a:spLocks noChangeShapeType="1"/>
              </p:cNvSpPr>
              <p:nvPr/>
            </p:nvSpPr>
            <p:spPr bwMode="auto">
              <a:xfrm>
                <a:off x="144" y="28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2" name="Line 10">
                <a:extLst>
                  <a:ext uri="{FF2B5EF4-FFF2-40B4-BE49-F238E27FC236}">
                    <a16:creationId xmlns:a16="http://schemas.microsoft.com/office/drawing/2014/main" id="{4268FC4C-D99D-43AE-B42A-7DF29EAB808E}"/>
                  </a:ext>
                </a:extLst>
              </p:cNvPr>
              <p:cNvSpPr>
                <a:spLocks noChangeShapeType="1"/>
              </p:cNvSpPr>
              <p:nvPr/>
            </p:nvSpPr>
            <p:spPr bwMode="auto">
              <a:xfrm>
                <a:off x="192" y="38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3" name="Line 11">
                <a:extLst>
                  <a:ext uri="{FF2B5EF4-FFF2-40B4-BE49-F238E27FC236}">
                    <a16:creationId xmlns:a16="http://schemas.microsoft.com/office/drawing/2014/main" id="{6984BBAA-AF8B-4A55-B7F1-1A1E3E80D44B}"/>
                  </a:ext>
                </a:extLst>
              </p:cNvPr>
              <p:cNvSpPr>
                <a:spLocks noChangeShapeType="1"/>
              </p:cNvSpPr>
              <p:nvPr/>
            </p:nvSpPr>
            <p:spPr bwMode="auto">
              <a:xfrm>
                <a:off x="240" y="48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4" name="Line 12">
                <a:extLst>
                  <a:ext uri="{FF2B5EF4-FFF2-40B4-BE49-F238E27FC236}">
                    <a16:creationId xmlns:a16="http://schemas.microsoft.com/office/drawing/2014/main" id="{CCCB0800-A8EA-427D-8394-25E0D12F35DD}"/>
                  </a:ext>
                </a:extLst>
              </p:cNvPr>
              <p:cNvSpPr>
                <a:spLocks noChangeShapeType="1"/>
              </p:cNvSpPr>
              <p:nvPr/>
            </p:nvSpPr>
            <p:spPr bwMode="auto">
              <a:xfrm>
                <a:off x="288" y="528"/>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5" name="Line 13">
                <a:extLst>
                  <a:ext uri="{FF2B5EF4-FFF2-40B4-BE49-F238E27FC236}">
                    <a16:creationId xmlns:a16="http://schemas.microsoft.com/office/drawing/2014/main" id="{66CE35F8-9415-4B51-B428-9B889B31F00C}"/>
                  </a:ext>
                </a:extLst>
              </p:cNvPr>
              <p:cNvSpPr>
                <a:spLocks noChangeShapeType="1"/>
              </p:cNvSpPr>
              <p:nvPr/>
            </p:nvSpPr>
            <p:spPr bwMode="auto">
              <a:xfrm>
                <a:off x="0" y="48"/>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6" name="Line 14">
                <a:extLst>
                  <a:ext uri="{FF2B5EF4-FFF2-40B4-BE49-F238E27FC236}">
                    <a16:creationId xmlns:a16="http://schemas.microsoft.com/office/drawing/2014/main" id="{35D843C6-DD12-491F-B8F6-8685EED95E61}"/>
                  </a:ext>
                </a:extLst>
              </p:cNvPr>
              <p:cNvSpPr>
                <a:spLocks noChangeShapeType="1"/>
              </p:cNvSpPr>
              <p:nvPr/>
            </p:nvSpPr>
            <p:spPr bwMode="auto">
              <a:xfrm>
                <a:off x="0" y="144"/>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7" name="Line 15">
                <a:extLst>
                  <a:ext uri="{FF2B5EF4-FFF2-40B4-BE49-F238E27FC236}">
                    <a16:creationId xmlns:a16="http://schemas.microsoft.com/office/drawing/2014/main" id="{489C6BB3-B7B1-45C8-AC6A-B0A3E9984CAF}"/>
                  </a:ext>
                </a:extLst>
              </p:cNvPr>
              <p:cNvSpPr>
                <a:spLocks noChangeShapeType="1"/>
              </p:cNvSpPr>
              <p:nvPr/>
            </p:nvSpPr>
            <p:spPr bwMode="auto">
              <a:xfrm>
                <a:off x="0" y="192"/>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8" name="Line 16">
                <a:extLst>
                  <a:ext uri="{FF2B5EF4-FFF2-40B4-BE49-F238E27FC236}">
                    <a16:creationId xmlns:a16="http://schemas.microsoft.com/office/drawing/2014/main" id="{0EEC216C-2BE7-48F3-9BE5-CB77AE2EF7D1}"/>
                  </a:ext>
                </a:extLst>
              </p:cNvPr>
              <p:cNvSpPr>
                <a:spLocks noChangeShapeType="1"/>
              </p:cNvSpPr>
              <p:nvPr/>
            </p:nvSpPr>
            <p:spPr bwMode="auto">
              <a:xfrm>
                <a:off x="46" y="240"/>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9" name="Line 17">
                <a:extLst>
                  <a:ext uri="{FF2B5EF4-FFF2-40B4-BE49-F238E27FC236}">
                    <a16:creationId xmlns:a16="http://schemas.microsoft.com/office/drawing/2014/main" id="{FF228CE9-F74D-4464-845B-0D4DDAF3C7E6}"/>
                  </a:ext>
                </a:extLst>
              </p:cNvPr>
              <p:cNvSpPr>
                <a:spLocks noChangeShapeType="1"/>
              </p:cNvSpPr>
              <p:nvPr/>
            </p:nvSpPr>
            <p:spPr bwMode="auto">
              <a:xfrm>
                <a:off x="96" y="384"/>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0" name="Line 18">
                <a:extLst>
                  <a:ext uri="{FF2B5EF4-FFF2-40B4-BE49-F238E27FC236}">
                    <a16:creationId xmlns:a16="http://schemas.microsoft.com/office/drawing/2014/main" id="{EAAF199A-6C9F-4D67-971D-E9F2638F5220}"/>
                  </a:ext>
                </a:extLst>
              </p:cNvPr>
              <p:cNvSpPr>
                <a:spLocks noChangeShapeType="1"/>
              </p:cNvSpPr>
              <p:nvPr/>
            </p:nvSpPr>
            <p:spPr bwMode="auto">
              <a:xfrm>
                <a:off x="144" y="432"/>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1" name="Line 19">
                <a:extLst>
                  <a:ext uri="{FF2B5EF4-FFF2-40B4-BE49-F238E27FC236}">
                    <a16:creationId xmlns:a16="http://schemas.microsoft.com/office/drawing/2014/main" id="{C73065E2-5A6A-4FAC-93F1-C43B04D4CF68}"/>
                  </a:ext>
                </a:extLst>
              </p:cNvPr>
              <p:cNvSpPr>
                <a:spLocks noChangeShapeType="1"/>
              </p:cNvSpPr>
              <p:nvPr/>
            </p:nvSpPr>
            <p:spPr bwMode="auto">
              <a:xfrm>
                <a:off x="288" y="576"/>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2" name="Line 20">
                <a:extLst>
                  <a:ext uri="{FF2B5EF4-FFF2-40B4-BE49-F238E27FC236}">
                    <a16:creationId xmlns:a16="http://schemas.microsoft.com/office/drawing/2014/main" id="{90B277CA-F330-4C6C-84BA-26702265E229}"/>
                  </a:ext>
                </a:extLst>
              </p:cNvPr>
              <p:cNvSpPr>
                <a:spLocks noChangeShapeType="1"/>
              </p:cNvSpPr>
              <p:nvPr/>
            </p:nvSpPr>
            <p:spPr bwMode="auto">
              <a:xfrm>
                <a:off x="336" y="672"/>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3" name="Line 21">
                <a:extLst>
                  <a:ext uri="{FF2B5EF4-FFF2-40B4-BE49-F238E27FC236}">
                    <a16:creationId xmlns:a16="http://schemas.microsoft.com/office/drawing/2014/main" id="{A27D2CAD-6294-4361-B2D5-D76F9CB076F8}"/>
                  </a:ext>
                </a:extLst>
              </p:cNvPr>
              <p:cNvSpPr>
                <a:spLocks noChangeShapeType="1"/>
              </p:cNvSpPr>
              <p:nvPr/>
            </p:nvSpPr>
            <p:spPr bwMode="auto">
              <a:xfrm>
                <a:off x="288" y="624"/>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4" name="Line 22">
                <a:extLst>
                  <a:ext uri="{FF2B5EF4-FFF2-40B4-BE49-F238E27FC236}">
                    <a16:creationId xmlns:a16="http://schemas.microsoft.com/office/drawing/2014/main" id="{A5AF6BE4-93AD-499D-9C39-C3C7A3F63F01}"/>
                  </a:ext>
                </a:extLst>
              </p:cNvPr>
              <p:cNvSpPr>
                <a:spLocks noChangeShapeType="1"/>
              </p:cNvSpPr>
              <p:nvPr/>
            </p:nvSpPr>
            <p:spPr bwMode="auto">
              <a:xfrm>
                <a:off x="48" y="288"/>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5" name="Line 23">
                <a:extLst>
                  <a:ext uri="{FF2B5EF4-FFF2-40B4-BE49-F238E27FC236}">
                    <a16:creationId xmlns:a16="http://schemas.microsoft.com/office/drawing/2014/main" id="{B4FE2C9A-B5FF-4E3B-A90D-DDEB49D08AB8}"/>
                  </a:ext>
                </a:extLst>
              </p:cNvPr>
              <p:cNvSpPr>
                <a:spLocks noChangeShapeType="1"/>
              </p:cNvSpPr>
              <p:nvPr/>
            </p:nvSpPr>
            <p:spPr bwMode="auto">
              <a:xfrm>
                <a:off x="96" y="336"/>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6" name="Line 24">
                <a:extLst>
                  <a:ext uri="{FF2B5EF4-FFF2-40B4-BE49-F238E27FC236}">
                    <a16:creationId xmlns:a16="http://schemas.microsoft.com/office/drawing/2014/main" id="{38EDEF04-4605-4098-87C1-44E8EBBC0BBB}"/>
                  </a:ext>
                </a:extLst>
              </p:cNvPr>
              <p:cNvSpPr>
                <a:spLocks noChangeShapeType="1"/>
              </p:cNvSpPr>
              <p:nvPr/>
            </p:nvSpPr>
            <p:spPr bwMode="auto">
              <a:xfrm>
                <a:off x="0" y="96"/>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7" name="Line 25">
                <a:extLst>
                  <a:ext uri="{FF2B5EF4-FFF2-40B4-BE49-F238E27FC236}">
                    <a16:creationId xmlns:a16="http://schemas.microsoft.com/office/drawing/2014/main" id="{5D86E257-59F1-4DC4-97DE-D502010B5F6B}"/>
                  </a:ext>
                </a:extLst>
              </p:cNvPr>
              <p:cNvSpPr>
                <a:spLocks noChangeShapeType="1"/>
              </p:cNvSpPr>
              <p:nvPr/>
            </p:nvSpPr>
            <p:spPr bwMode="auto">
              <a:xfrm>
                <a:off x="192" y="528"/>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3818" name="Group 26">
              <a:extLst>
                <a:ext uri="{FF2B5EF4-FFF2-40B4-BE49-F238E27FC236}">
                  <a16:creationId xmlns:a16="http://schemas.microsoft.com/office/drawing/2014/main" id="{9EABF554-69D7-4279-81A8-F649517FC23D}"/>
                </a:ext>
              </a:extLst>
            </p:cNvPr>
            <p:cNvGrpSpPr>
              <a:grpSpLocks/>
            </p:cNvGrpSpPr>
            <p:nvPr/>
          </p:nvGrpSpPr>
          <p:grpSpPr bwMode="auto">
            <a:xfrm>
              <a:off x="0" y="144"/>
              <a:ext cx="768" cy="260"/>
              <a:chOff x="0" y="0"/>
              <a:chExt cx="768" cy="260"/>
            </a:xfrm>
          </p:grpSpPr>
          <p:sp>
            <p:nvSpPr>
              <p:cNvPr id="33819" name="Text Box 27">
                <a:extLst>
                  <a:ext uri="{FF2B5EF4-FFF2-40B4-BE49-F238E27FC236}">
                    <a16:creationId xmlns:a16="http://schemas.microsoft.com/office/drawing/2014/main" id="{E5C6EDB1-AB2D-46AE-AB77-4AD31FF96BC0}"/>
                  </a:ext>
                </a:extLst>
              </p:cNvPr>
              <p:cNvSpPr txBox="1">
                <a:spLocks noChangeArrowheads="1"/>
              </p:cNvSpPr>
              <p:nvPr/>
            </p:nvSpPr>
            <p:spPr bwMode="auto">
              <a:xfrm rot="10800000">
                <a:off x="0" y="10"/>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sym typeface="Symbol" panose="05050102010706020507" pitchFamily="18" charset="2"/>
                  </a:rPr>
                  <a:t></a:t>
                </a:r>
              </a:p>
            </p:txBody>
          </p:sp>
          <p:sp>
            <p:nvSpPr>
              <p:cNvPr id="33820" name="Text Box 28">
                <a:extLst>
                  <a:ext uri="{FF2B5EF4-FFF2-40B4-BE49-F238E27FC236}">
                    <a16:creationId xmlns:a16="http://schemas.microsoft.com/office/drawing/2014/main" id="{6C097A2C-D9D1-4AA7-804F-45878F2E3D12}"/>
                  </a:ext>
                </a:extLst>
              </p:cNvPr>
              <p:cNvSpPr txBox="1">
                <a:spLocks noChangeArrowheads="1"/>
              </p:cNvSpPr>
              <p:nvPr/>
            </p:nvSpPr>
            <p:spPr bwMode="auto">
              <a:xfrm>
                <a:off x="336" y="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i="1"/>
                  <a:t>Q</a:t>
                </a:r>
              </a:p>
            </p:txBody>
          </p:sp>
        </p:grpSp>
      </p:grpSp>
      <p:sp>
        <p:nvSpPr>
          <p:cNvPr id="33821" name="Text Box 29">
            <a:extLst>
              <a:ext uri="{FF2B5EF4-FFF2-40B4-BE49-F238E27FC236}">
                <a16:creationId xmlns:a16="http://schemas.microsoft.com/office/drawing/2014/main" id="{8D0F5916-AFD0-4A56-9A40-3CB475F7653F}"/>
              </a:ext>
            </a:extLst>
          </p:cNvPr>
          <p:cNvSpPr txBox="1">
            <a:spLocks noChangeArrowheads="1"/>
          </p:cNvSpPr>
          <p:nvPr/>
        </p:nvSpPr>
        <p:spPr bwMode="auto">
          <a:xfrm>
            <a:off x="1066800" y="914400"/>
            <a:ext cx="7620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2600" b="1">
                <a:solidFill>
                  <a:srgbClr val="0000FF"/>
                </a:solidFill>
              </a:rPr>
              <a:t>是由多数载流子在扩散过程中积累而引起的。</a:t>
            </a:r>
          </a:p>
        </p:txBody>
      </p:sp>
      <p:sp>
        <p:nvSpPr>
          <p:cNvPr id="33822" name="Text Box 30">
            <a:extLst>
              <a:ext uri="{FF2B5EF4-FFF2-40B4-BE49-F238E27FC236}">
                <a16:creationId xmlns:a16="http://schemas.microsoft.com/office/drawing/2014/main" id="{ADCA6C2D-93DF-46C7-8894-2A6AB763687A}"/>
              </a:ext>
            </a:extLst>
          </p:cNvPr>
          <p:cNvSpPr txBox="1">
            <a:spLocks noChangeArrowheads="1"/>
          </p:cNvSpPr>
          <p:nvPr/>
        </p:nvSpPr>
        <p:spPr bwMode="auto">
          <a:xfrm>
            <a:off x="304800" y="1393825"/>
            <a:ext cx="83820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b="1"/>
              <a:t>在某个正向电压下，</a:t>
            </a:r>
            <a:r>
              <a:rPr lang="en-US" altLang="zh-CN" b="1"/>
              <a:t>P </a:t>
            </a:r>
            <a:r>
              <a:rPr lang="zh-CN" altLang="en-US" b="1"/>
              <a:t>区中的电子浓度 </a:t>
            </a:r>
            <a:r>
              <a:rPr lang="en-US" altLang="zh-CN" b="1" i="1"/>
              <a:t>n</a:t>
            </a:r>
            <a:r>
              <a:rPr lang="en-US" altLang="zh-CN" b="1" baseline="-25000"/>
              <a:t>p</a:t>
            </a:r>
            <a:r>
              <a:rPr lang="en-US" altLang="zh-CN" b="1">
                <a:latin typeface="宋体" panose="02010600030101010101" pitchFamily="2" charset="-122"/>
              </a:rPr>
              <a:t>(</a:t>
            </a:r>
            <a:r>
              <a:rPr lang="zh-CN" altLang="en-US" b="1"/>
              <a:t>或 </a:t>
            </a:r>
            <a:r>
              <a:rPr lang="en-US" altLang="zh-CN" b="1"/>
              <a:t>N </a:t>
            </a:r>
            <a:r>
              <a:rPr lang="zh-CN" altLang="en-US" b="1"/>
              <a:t>区的空穴浓度 </a:t>
            </a:r>
            <a:r>
              <a:rPr lang="en-US" altLang="zh-CN" b="1" i="1"/>
              <a:t>p</a:t>
            </a:r>
            <a:r>
              <a:rPr lang="en-US" altLang="zh-CN" b="1" baseline="-25000"/>
              <a:t>n</a:t>
            </a:r>
            <a:r>
              <a:rPr lang="en-US" altLang="zh-CN" b="1">
                <a:latin typeface="宋体" panose="02010600030101010101" pitchFamily="2" charset="-122"/>
              </a:rPr>
              <a:t>)</a:t>
            </a:r>
            <a:r>
              <a:rPr lang="zh-CN" altLang="en-US" b="1"/>
              <a:t>分布曲线如图中曲线 1 所示。</a:t>
            </a:r>
          </a:p>
        </p:txBody>
      </p:sp>
      <p:sp>
        <p:nvSpPr>
          <p:cNvPr id="33823" name="Text Box 31">
            <a:extLst>
              <a:ext uri="{FF2B5EF4-FFF2-40B4-BE49-F238E27FC236}">
                <a16:creationId xmlns:a16="http://schemas.microsoft.com/office/drawing/2014/main" id="{65588848-2E1A-4A13-AE85-7DDCDF9F90BB}"/>
              </a:ext>
            </a:extLst>
          </p:cNvPr>
          <p:cNvSpPr txBox="1">
            <a:spLocks noChangeArrowheads="1"/>
          </p:cNvSpPr>
          <p:nvPr/>
        </p:nvSpPr>
        <p:spPr bwMode="auto">
          <a:xfrm>
            <a:off x="6629400" y="5334000"/>
            <a:ext cx="2209800" cy="7112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just">
              <a:spcBef>
                <a:spcPct val="50000"/>
              </a:spcBef>
            </a:pPr>
            <a:r>
              <a:rPr lang="en-US" altLang="zh-CN" sz="2000" b="1" i="1"/>
              <a:t>x</a:t>
            </a:r>
            <a:r>
              <a:rPr lang="en-US" altLang="zh-CN" sz="2000" b="1"/>
              <a:t> = 0 </a:t>
            </a:r>
            <a:r>
              <a:rPr lang="zh-CN" altLang="en-US" sz="2000" b="1"/>
              <a:t>处为 </a:t>
            </a:r>
            <a:r>
              <a:rPr lang="en-US" altLang="zh-CN" sz="2000" b="1"/>
              <a:t>P </a:t>
            </a:r>
            <a:r>
              <a:rPr lang="zh-CN" altLang="en-US" sz="2000" b="1"/>
              <a:t>与 耗尽层的交界处</a:t>
            </a:r>
          </a:p>
        </p:txBody>
      </p:sp>
      <p:sp>
        <p:nvSpPr>
          <p:cNvPr id="33824" name="Text Box 32">
            <a:extLst>
              <a:ext uri="{FF2B5EF4-FFF2-40B4-BE49-F238E27FC236}">
                <a16:creationId xmlns:a16="http://schemas.microsoft.com/office/drawing/2014/main" id="{043BE924-30DF-4FAB-A9F7-2A0D07C70BDB}"/>
              </a:ext>
            </a:extLst>
          </p:cNvPr>
          <p:cNvSpPr txBox="1">
            <a:spLocks noChangeArrowheads="1"/>
          </p:cNvSpPr>
          <p:nvPr/>
        </p:nvSpPr>
        <p:spPr bwMode="auto">
          <a:xfrm>
            <a:off x="381000" y="2514600"/>
            <a:ext cx="48006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b="1"/>
              <a:t>当电压加大，</a:t>
            </a:r>
            <a:r>
              <a:rPr lang="en-US" altLang="zh-CN" b="1" i="1"/>
              <a:t>n</a:t>
            </a:r>
            <a:r>
              <a:rPr lang="en-US" altLang="zh-CN" b="1" baseline="-25000"/>
              <a:t>p </a:t>
            </a:r>
            <a:r>
              <a:rPr lang="en-US" altLang="zh-CN" b="1">
                <a:latin typeface="宋体" panose="02010600030101010101" pitchFamily="2" charset="-122"/>
              </a:rPr>
              <a:t>(</a:t>
            </a:r>
            <a:r>
              <a:rPr lang="zh-CN" altLang="en-US" b="1"/>
              <a:t>或 </a:t>
            </a:r>
            <a:r>
              <a:rPr lang="en-US" altLang="zh-CN" b="1" i="1"/>
              <a:t>p</a:t>
            </a:r>
            <a:r>
              <a:rPr lang="en-US" altLang="zh-CN" b="1" baseline="-25000"/>
              <a:t>n</a:t>
            </a:r>
            <a:r>
              <a:rPr lang="en-US" altLang="zh-CN" b="1">
                <a:latin typeface="宋体" panose="02010600030101010101" pitchFamily="2" charset="-122"/>
              </a:rPr>
              <a:t>)</a:t>
            </a:r>
            <a:r>
              <a:rPr lang="zh-CN" altLang="en-US" b="1"/>
              <a:t>会升高，如曲线 2 所示</a:t>
            </a:r>
            <a:r>
              <a:rPr lang="zh-CN" altLang="en-US" b="1">
                <a:latin typeface="宋体" panose="02010600030101010101" pitchFamily="2" charset="-122"/>
              </a:rPr>
              <a:t>(</a:t>
            </a:r>
            <a:r>
              <a:rPr lang="zh-CN" altLang="en-US" b="1"/>
              <a:t>反之浓度会降低</a:t>
            </a:r>
            <a:r>
              <a:rPr lang="zh-CN" altLang="en-US" b="1">
                <a:latin typeface="宋体" panose="02010600030101010101" pitchFamily="2" charset="-122"/>
              </a:rPr>
              <a:t>)</a:t>
            </a:r>
            <a:r>
              <a:rPr lang="zh-CN" altLang="en-US" b="1"/>
              <a:t>。</a:t>
            </a:r>
          </a:p>
        </p:txBody>
      </p:sp>
      <p:grpSp>
        <p:nvGrpSpPr>
          <p:cNvPr id="5" name="Group 33">
            <a:extLst>
              <a:ext uri="{FF2B5EF4-FFF2-40B4-BE49-F238E27FC236}">
                <a16:creationId xmlns:a16="http://schemas.microsoft.com/office/drawing/2014/main" id="{6CCCDF40-67E7-462A-9349-44B52A64D688}"/>
              </a:ext>
            </a:extLst>
          </p:cNvPr>
          <p:cNvGrpSpPr>
            <a:grpSpLocks/>
          </p:cNvGrpSpPr>
          <p:nvPr/>
        </p:nvGrpSpPr>
        <p:grpSpPr bwMode="auto">
          <a:xfrm>
            <a:off x="6756400" y="3048000"/>
            <a:ext cx="1854200" cy="2362200"/>
            <a:chOff x="0" y="0"/>
            <a:chExt cx="1168" cy="1488"/>
          </a:xfrm>
        </p:grpSpPr>
        <p:sp>
          <p:nvSpPr>
            <p:cNvPr id="33826" name="Line 34">
              <a:extLst>
                <a:ext uri="{FF2B5EF4-FFF2-40B4-BE49-F238E27FC236}">
                  <a16:creationId xmlns:a16="http://schemas.microsoft.com/office/drawing/2014/main" id="{3600180E-6815-4D31-A2D8-9B484ACF718C}"/>
                </a:ext>
              </a:extLst>
            </p:cNvPr>
            <p:cNvSpPr>
              <a:spLocks noChangeShapeType="1"/>
            </p:cNvSpPr>
            <p:nvPr/>
          </p:nvSpPr>
          <p:spPr bwMode="auto">
            <a:xfrm>
              <a:off x="66" y="1248"/>
              <a:ext cx="1054" cy="0"/>
            </a:xfrm>
            <a:prstGeom prst="line">
              <a:avLst/>
            </a:prstGeom>
            <a:noFill/>
            <a:ln w="25400">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33827" name="Line 35">
              <a:extLst>
                <a:ext uri="{FF2B5EF4-FFF2-40B4-BE49-F238E27FC236}">
                  <a16:creationId xmlns:a16="http://schemas.microsoft.com/office/drawing/2014/main" id="{F96A0FC3-9229-4926-AAB9-1BAC8F167AE2}"/>
                </a:ext>
              </a:extLst>
            </p:cNvPr>
            <p:cNvSpPr>
              <a:spLocks noChangeShapeType="1"/>
            </p:cNvSpPr>
            <p:nvPr/>
          </p:nvSpPr>
          <p:spPr bwMode="auto">
            <a:xfrm flipV="1">
              <a:off x="66" y="96"/>
              <a:ext cx="0" cy="1153"/>
            </a:xfrm>
            <a:prstGeom prst="line">
              <a:avLst/>
            </a:prstGeom>
            <a:noFill/>
            <a:ln w="25400">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33828" name="Text Box 36">
              <a:extLst>
                <a:ext uri="{FF2B5EF4-FFF2-40B4-BE49-F238E27FC236}">
                  <a16:creationId xmlns:a16="http://schemas.microsoft.com/office/drawing/2014/main" id="{5B7D85AD-8027-4402-9BEF-DF6408F10B06}"/>
                </a:ext>
              </a:extLst>
            </p:cNvPr>
            <p:cNvSpPr txBox="1">
              <a:spLocks noChangeArrowheads="1"/>
            </p:cNvSpPr>
            <p:nvPr/>
          </p:nvSpPr>
          <p:spPr bwMode="auto">
            <a:xfrm>
              <a:off x="0" y="1229"/>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1800" b="1" i="1"/>
                <a:t>O</a:t>
              </a:r>
            </a:p>
          </p:txBody>
        </p:sp>
        <p:sp>
          <p:nvSpPr>
            <p:cNvPr id="33829" name="Text Box 37">
              <a:extLst>
                <a:ext uri="{FF2B5EF4-FFF2-40B4-BE49-F238E27FC236}">
                  <a16:creationId xmlns:a16="http://schemas.microsoft.com/office/drawing/2014/main" id="{FC4B67AF-4D86-4C77-A451-618667B9722D}"/>
                </a:ext>
              </a:extLst>
            </p:cNvPr>
            <p:cNvSpPr txBox="1">
              <a:spLocks noChangeArrowheads="1"/>
            </p:cNvSpPr>
            <p:nvPr/>
          </p:nvSpPr>
          <p:spPr bwMode="auto">
            <a:xfrm>
              <a:off x="972" y="1238"/>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2000" b="1" i="1"/>
                <a:t>x</a:t>
              </a:r>
              <a:endParaRPr lang="en-US" altLang="zh-CN" sz="1200" b="1"/>
            </a:p>
          </p:txBody>
        </p:sp>
        <p:sp>
          <p:nvSpPr>
            <p:cNvPr id="33830" name="Text Box 38">
              <a:extLst>
                <a:ext uri="{FF2B5EF4-FFF2-40B4-BE49-F238E27FC236}">
                  <a16:creationId xmlns:a16="http://schemas.microsoft.com/office/drawing/2014/main" id="{DFC97AA7-089E-4E41-B447-EE9779EDB16F}"/>
                </a:ext>
              </a:extLst>
            </p:cNvPr>
            <p:cNvSpPr txBox="1">
              <a:spLocks noChangeArrowheads="1"/>
            </p:cNvSpPr>
            <p:nvPr/>
          </p:nvSpPr>
          <p:spPr bwMode="auto">
            <a:xfrm>
              <a:off x="66" y="0"/>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i="1"/>
                <a:t>n</a:t>
              </a:r>
              <a:r>
                <a:rPr lang="en-US" altLang="zh-CN" b="1" i="1" baseline="-25000"/>
                <a:t>P</a:t>
              </a:r>
              <a:endParaRPr lang="en-US" altLang="zh-CN" sz="2800" b="1" baseline="-25000"/>
            </a:p>
          </p:txBody>
        </p:sp>
      </p:grpSp>
      <p:grpSp>
        <p:nvGrpSpPr>
          <p:cNvPr id="6" name="Group 39">
            <a:extLst>
              <a:ext uri="{FF2B5EF4-FFF2-40B4-BE49-F238E27FC236}">
                <a16:creationId xmlns:a16="http://schemas.microsoft.com/office/drawing/2014/main" id="{74BE268E-367A-4043-8CBF-C30EF1B35781}"/>
              </a:ext>
            </a:extLst>
          </p:cNvPr>
          <p:cNvGrpSpPr>
            <a:grpSpLocks/>
          </p:cNvGrpSpPr>
          <p:nvPr/>
        </p:nvGrpSpPr>
        <p:grpSpPr bwMode="auto">
          <a:xfrm>
            <a:off x="6861175" y="3962400"/>
            <a:ext cx="1292225" cy="990600"/>
            <a:chOff x="0" y="0"/>
            <a:chExt cx="814" cy="624"/>
          </a:xfrm>
        </p:grpSpPr>
        <p:grpSp>
          <p:nvGrpSpPr>
            <p:cNvPr id="33832" name="Group 40">
              <a:extLst>
                <a:ext uri="{FF2B5EF4-FFF2-40B4-BE49-F238E27FC236}">
                  <a16:creationId xmlns:a16="http://schemas.microsoft.com/office/drawing/2014/main" id="{5352972C-77CC-4202-8553-4313E4F969CD}"/>
                </a:ext>
              </a:extLst>
            </p:cNvPr>
            <p:cNvGrpSpPr>
              <a:grpSpLocks/>
            </p:cNvGrpSpPr>
            <p:nvPr/>
          </p:nvGrpSpPr>
          <p:grpSpPr bwMode="auto">
            <a:xfrm>
              <a:off x="0" y="0"/>
              <a:ext cx="814" cy="624"/>
              <a:chOff x="0" y="0"/>
              <a:chExt cx="814" cy="624"/>
            </a:xfrm>
          </p:grpSpPr>
          <p:sp>
            <p:nvSpPr>
              <p:cNvPr id="33833" name="未知">
                <a:extLst>
                  <a:ext uri="{FF2B5EF4-FFF2-40B4-BE49-F238E27FC236}">
                    <a16:creationId xmlns:a16="http://schemas.microsoft.com/office/drawing/2014/main" id="{79B178A9-AEA8-47FB-8F2F-20E6718481CB}"/>
                  </a:ext>
                </a:extLst>
              </p:cNvPr>
              <p:cNvSpPr>
                <a:spLocks noChangeArrowheads="1"/>
              </p:cNvSpPr>
              <p:nvPr/>
            </p:nvSpPr>
            <p:spPr bwMode="auto">
              <a:xfrm>
                <a:off x="0" y="0"/>
                <a:ext cx="814" cy="546"/>
              </a:xfrm>
              <a:custGeom>
                <a:avLst/>
                <a:gdLst>
                  <a:gd name="T0" fmla="*/ 0 w 768"/>
                  <a:gd name="T1" fmla="*/ 0 h 515"/>
                  <a:gd name="T2" fmla="*/ 256 w 768"/>
                  <a:gd name="T3" fmla="*/ 384 h 515"/>
                  <a:gd name="T4" fmla="*/ 528 w 768"/>
                  <a:gd name="T5" fmla="*/ 496 h 515"/>
                  <a:gd name="T6" fmla="*/ 768 w 768"/>
                  <a:gd name="T7" fmla="*/ 496 h 515"/>
                </a:gdLst>
                <a:ahLst/>
                <a:cxnLst>
                  <a:cxn ang="0">
                    <a:pos x="T0" y="T1"/>
                  </a:cxn>
                  <a:cxn ang="0">
                    <a:pos x="T2" y="T3"/>
                  </a:cxn>
                  <a:cxn ang="0">
                    <a:pos x="T4" y="T5"/>
                  </a:cxn>
                  <a:cxn ang="0">
                    <a:pos x="T6" y="T7"/>
                  </a:cxn>
                </a:cxnLst>
                <a:rect l="0" t="0" r="r" b="b"/>
                <a:pathLst>
                  <a:path w="768" h="515">
                    <a:moveTo>
                      <a:pt x="0" y="0"/>
                    </a:moveTo>
                    <a:cubicBezTo>
                      <a:pt x="43" y="65"/>
                      <a:pt x="168" y="301"/>
                      <a:pt x="256" y="384"/>
                    </a:cubicBezTo>
                    <a:cubicBezTo>
                      <a:pt x="344" y="467"/>
                      <a:pt x="443" y="477"/>
                      <a:pt x="528" y="496"/>
                    </a:cubicBezTo>
                    <a:cubicBezTo>
                      <a:pt x="613" y="515"/>
                      <a:pt x="728" y="496"/>
                      <a:pt x="768" y="496"/>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34" name="Text Box 42">
                <a:extLst>
                  <a:ext uri="{FF2B5EF4-FFF2-40B4-BE49-F238E27FC236}">
                    <a16:creationId xmlns:a16="http://schemas.microsoft.com/office/drawing/2014/main" id="{439CACC5-22A1-4174-8E25-6C955B1542DC}"/>
                  </a:ext>
                </a:extLst>
              </p:cNvPr>
              <p:cNvSpPr txBox="1">
                <a:spLocks noChangeArrowheads="1"/>
              </p:cNvSpPr>
              <p:nvPr/>
            </p:nvSpPr>
            <p:spPr bwMode="auto">
              <a:xfrm>
                <a:off x="46" y="374"/>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i="1"/>
                  <a:t>Q</a:t>
                </a:r>
              </a:p>
            </p:txBody>
          </p:sp>
        </p:grpSp>
        <p:sp>
          <p:nvSpPr>
            <p:cNvPr id="33835" name="Text Box 43">
              <a:extLst>
                <a:ext uri="{FF2B5EF4-FFF2-40B4-BE49-F238E27FC236}">
                  <a16:creationId xmlns:a16="http://schemas.microsoft.com/office/drawing/2014/main" id="{378D8BF6-C744-44BB-8D83-83A6444AC657}"/>
                </a:ext>
              </a:extLst>
            </p:cNvPr>
            <p:cNvSpPr txBox="1">
              <a:spLocks noChangeArrowheads="1"/>
            </p:cNvSpPr>
            <p:nvPr/>
          </p:nvSpPr>
          <p:spPr bwMode="auto">
            <a:xfrm>
              <a:off x="382" y="240"/>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solidFill>
                    <a:srgbClr val="0000FF"/>
                  </a:solidFill>
                </a:rPr>
                <a:t>1</a:t>
              </a:r>
            </a:p>
          </p:txBody>
        </p:sp>
      </p:grpSp>
      <p:grpSp>
        <p:nvGrpSpPr>
          <p:cNvPr id="8" name="Group 44">
            <a:extLst>
              <a:ext uri="{FF2B5EF4-FFF2-40B4-BE49-F238E27FC236}">
                <a16:creationId xmlns:a16="http://schemas.microsoft.com/office/drawing/2014/main" id="{A06D0AD2-2A6B-4469-AB83-7FC0F898A17B}"/>
              </a:ext>
            </a:extLst>
          </p:cNvPr>
          <p:cNvGrpSpPr>
            <a:grpSpLocks/>
          </p:cNvGrpSpPr>
          <p:nvPr/>
        </p:nvGrpSpPr>
        <p:grpSpPr bwMode="auto">
          <a:xfrm>
            <a:off x="6858000" y="3429000"/>
            <a:ext cx="1219200" cy="1422400"/>
            <a:chOff x="0" y="0"/>
            <a:chExt cx="768" cy="896"/>
          </a:xfrm>
        </p:grpSpPr>
        <p:sp>
          <p:nvSpPr>
            <p:cNvPr id="33837" name="未知">
              <a:extLst>
                <a:ext uri="{FF2B5EF4-FFF2-40B4-BE49-F238E27FC236}">
                  <a16:creationId xmlns:a16="http://schemas.microsoft.com/office/drawing/2014/main" id="{B6ACB3A2-210D-4892-9669-5476125711E3}"/>
                </a:ext>
              </a:extLst>
            </p:cNvPr>
            <p:cNvSpPr>
              <a:spLocks noChangeArrowheads="1"/>
            </p:cNvSpPr>
            <p:nvPr/>
          </p:nvSpPr>
          <p:spPr bwMode="auto">
            <a:xfrm>
              <a:off x="0" y="0"/>
              <a:ext cx="768" cy="896"/>
            </a:xfrm>
            <a:custGeom>
              <a:avLst/>
              <a:gdLst>
                <a:gd name="T0" fmla="*/ 0 w 768"/>
                <a:gd name="T1" fmla="*/ 0 h 896"/>
                <a:gd name="T2" fmla="*/ 288 w 768"/>
                <a:gd name="T3" fmla="*/ 672 h 896"/>
                <a:gd name="T4" fmla="*/ 576 w 768"/>
                <a:gd name="T5" fmla="*/ 864 h 896"/>
                <a:gd name="T6" fmla="*/ 768 w 768"/>
                <a:gd name="T7" fmla="*/ 864 h 896"/>
              </a:gdLst>
              <a:ahLst/>
              <a:cxnLst>
                <a:cxn ang="0">
                  <a:pos x="T0" y="T1"/>
                </a:cxn>
                <a:cxn ang="0">
                  <a:pos x="T2" y="T3"/>
                </a:cxn>
                <a:cxn ang="0">
                  <a:pos x="T4" y="T5"/>
                </a:cxn>
                <a:cxn ang="0">
                  <a:pos x="T6" y="T7"/>
                </a:cxn>
              </a:cxnLst>
              <a:rect l="0" t="0" r="r" b="b"/>
              <a:pathLst>
                <a:path w="768" h="896">
                  <a:moveTo>
                    <a:pt x="0" y="0"/>
                  </a:moveTo>
                  <a:cubicBezTo>
                    <a:pt x="96" y="264"/>
                    <a:pt x="192" y="528"/>
                    <a:pt x="288" y="672"/>
                  </a:cubicBezTo>
                  <a:cubicBezTo>
                    <a:pt x="384" y="816"/>
                    <a:pt x="496" y="832"/>
                    <a:pt x="576" y="864"/>
                  </a:cubicBezTo>
                  <a:cubicBezTo>
                    <a:pt x="656" y="896"/>
                    <a:pt x="736" y="864"/>
                    <a:pt x="768" y="864"/>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38" name="Text Box 46">
              <a:extLst>
                <a:ext uri="{FF2B5EF4-FFF2-40B4-BE49-F238E27FC236}">
                  <a16:creationId xmlns:a16="http://schemas.microsoft.com/office/drawing/2014/main" id="{DF8E0323-AD5E-4069-9708-11C265E7657D}"/>
                </a:ext>
              </a:extLst>
            </p:cNvPr>
            <p:cNvSpPr txBox="1">
              <a:spLocks noChangeArrowheads="1"/>
            </p:cNvSpPr>
            <p:nvPr/>
          </p:nvSpPr>
          <p:spPr bwMode="auto">
            <a:xfrm>
              <a:off x="144" y="48"/>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solidFill>
                    <a:srgbClr val="FF0000"/>
                  </a:solidFill>
                </a:rPr>
                <a:t>2</a:t>
              </a:r>
            </a:p>
          </p:txBody>
        </p:sp>
      </p:grpSp>
      <p:grpSp>
        <p:nvGrpSpPr>
          <p:cNvPr id="9" name="Group 47">
            <a:extLst>
              <a:ext uri="{FF2B5EF4-FFF2-40B4-BE49-F238E27FC236}">
                <a16:creationId xmlns:a16="http://schemas.microsoft.com/office/drawing/2014/main" id="{85162F3F-0F1C-41BE-95FD-24EFC3BA82B3}"/>
              </a:ext>
            </a:extLst>
          </p:cNvPr>
          <p:cNvGrpSpPr>
            <a:grpSpLocks/>
          </p:cNvGrpSpPr>
          <p:nvPr/>
        </p:nvGrpSpPr>
        <p:grpSpPr bwMode="auto">
          <a:xfrm>
            <a:off x="6858000" y="3657600"/>
            <a:ext cx="1219200" cy="1066800"/>
            <a:chOff x="0" y="0"/>
            <a:chExt cx="768" cy="672"/>
          </a:xfrm>
        </p:grpSpPr>
        <p:grpSp>
          <p:nvGrpSpPr>
            <p:cNvPr id="33840" name="Group 48">
              <a:extLst>
                <a:ext uri="{FF2B5EF4-FFF2-40B4-BE49-F238E27FC236}">
                  <a16:creationId xmlns:a16="http://schemas.microsoft.com/office/drawing/2014/main" id="{D9DAB6BB-352C-4DF1-90E6-D055BE67FD9D}"/>
                </a:ext>
              </a:extLst>
            </p:cNvPr>
            <p:cNvGrpSpPr>
              <a:grpSpLocks/>
            </p:cNvGrpSpPr>
            <p:nvPr/>
          </p:nvGrpSpPr>
          <p:grpSpPr bwMode="auto">
            <a:xfrm>
              <a:off x="2" y="0"/>
              <a:ext cx="384" cy="672"/>
              <a:chOff x="0" y="0"/>
              <a:chExt cx="384" cy="672"/>
            </a:xfrm>
          </p:grpSpPr>
          <p:sp>
            <p:nvSpPr>
              <p:cNvPr id="33841" name="Line 49">
                <a:extLst>
                  <a:ext uri="{FF2B5EF4-FFF2-40B4-BE49-F238E27FC236}">
                    <a16:creationId xmlns:a16="http://schemas.microsoft.com/office/drawing/2014/main" id="{2098C154-D683-4250-B892-E4D5944D3751}"/>
                  </a:ext>
                </a:extLst>
              </p:cNvPr>
              <p:cNvSpPr>
                <a:spLocks noChangeShapeType="1"/>
              </p:cNvSpPr>
              <p:nvPr/>
            </p:nvSpPr>
            <p:spPr bwMode="auto">
              <a:xfrm>
                <a:off x="0" y="0"/>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2" name="Line 50">
                <a:extLst>
                  <a:ext uri="{FF2B5EF4-FFF2-40B4-BE49-F238E27FC236}">
                    <a16:creationId xmlns:a16="http://schemas.microsoft.com/office/drawing/2014/main" id="{C862F449-489F-4FA6-BFE3-0F543268D90E}"/>
                  </a:ext>
                </a:extLst>
              </p:cNvPr>
              <p:cNvSpPr>
                <a:spLocks noChangeShapeType="1"/>
              </p:cNvSpPr>
              <p:nvPr/>
            </p:nvSpPr>
            <p:spPr bwMode="auto">
              <a:xfrm>
                <a:off x="144" y="480"/>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3" name="Line 51">
                <a:extLst>
                  <a:ext uri="{FF2B5EF4-FFF2-40B4-BE49-F238E27FC236}">
                    <a16:creationId xmlns:a16="http://schemas.microsoft.com/office/drawing/2014/main" id="{CC0D9CA1-834F-41A2-A387-F99BFB51A7C4}"/>
                  </a:ext>
                </a:extLst>
              </p:cNvPr>
              <p:cNvSpPr>
                <a:spLocks noChangeShapeType="1"/>
              </p:cNvSpPr>
              <p:nvPr/>
            </p:nvSpPr>
            <p:spPr bwMode="auto">
              <a:xfrm>
                <a:off x="48"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4" name="Line 52">
                <a:extLst>
                  <a:ext uri="{FF2B5EF4-FFF2-40B4-BE49-F238E27FC236}">
                    <a16:creationId xmlns:a16="http://schemas.microsoft.com/office/drawing/2014/main" id="{6F3C6DDF-8D15-46C4-B400-910B062F9ED9}"/>
                  </a:ext>
                </a:extLst>
              </p:cNvPr>
              <p:cNvSpPr>
                <a:spLocks noChangeShapeType="1"/>
              </p:cNvSpPr>
              <p:nvPr/>
            </p:nvSpPr>
            <p:spPr bwMode="auto">
              <a:xfrm>
                <a:off x="96" y="14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5" name="Line 53">
                <a:extLst>
                  <a:ext uri="{FF2B5EF4-FFF2-40B4-BE49-F238E27FC236}">
                    <a16:creationId xmlns:a16="http://schemas.microsoft.com/office/drawing/2014/main" id="{2DE309AC-6312-41D6-8EB0-AAB9D3D20334}"/>
                  </a:ext>
                </a:extLst>
              </p:cNvPr>
              <p:cNvSpPr>
                <a:spLocks noChangeShapeType="1"/>
              </p:cNvSpPr>
              <p:nvPr/>
            </p:nvSpPr>
            <p:spPr bwMode="auto">
              <a:xfrm>
                <a:off x="144" y="28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6" name="Line 54">
                <a:extLst>
                  <a:ext uri="{FF2B5EF4-FFF2-40B4-BE49-F238E27FC236}">
                    <a16:creationId xmlns:a16="http://schemas.microsoft.com/office/drawing/2014/main" id="{D09714EA-DC0B-4FA7-A239-846C2F1BA846}"/>
                  </a:ext>
                </a:extLst>
              </p:cNvPr>
              <p:cNvSpPr>
                <a:spLocks noChangeShapeType="1"/>
              </p:cNvSpPr>
              <p:nvPr/>
            </p:nvSpPr>
            <p:spPr bwMode="auto">
              <a:xfrm>
                <a:off x="192" y="38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7" name="Line 55">
                <a:extLst>
                  <a:ext uri="{FF2B5EF4-FFF2-40B4-BE49-F238E27FC236}">
                    <a16:creationId xmlns:a16="http://schemas.microsoft.com/office/drawing/2014/main" id="{46975809-828C-4796-86A1-50BEAC20A957}"/>
                  </a:ext>
                </a:extLst>
              </p:cNvPr>
              <p:cNvSpPr>
                <a:spLocks noChangeShapeType="1"/>
              </p:cNvSpPr>
              <p:nvPr/>
            </p:nvSpPr>
            <p:spPr bwMode="auto">
              <a:xfrm>
                <a:off x="240" y="48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8" name="Line 56">
                <a:extLst>
                  <a:ext uri="{FF2B5EF4-FFF2-40B4-BE49-F238E27FC236}">
                    <a16:creationId xmlns:a16="http://schemas.microsoft.com/office/drawing/2014/main" id="{B965829B-9CBA-4A85-8B92-A7C61C98AF7C}"/>
                  </a:ext>
                </a:extLst>
              </p:cNvPr>
              <p:cNvSpPr>
                <a:spLocks noChangeShapeType="1"/>
              </p:cNvSpPr>
              <p:nvPr/>
            </p:nvSpPr>
            <p:spPr bwMode="auto">
              <a:xfrm>
                <a:off x="288" y="528"/>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9" name="Line 57">
                <a:extLst>
                  <a:ext uri="{FF2B5EF4-FFF2-40B4-BE49-F238E27FC236}">
                    <a16:creationId xmlns:a16="http://schemas.microsoft.com/office/drawing/2014/main" id="{A26E5502-1E78-4412-93DB-FDFEE51E6B73}"/>
                  </a:ext>
                </a:extLst>
              </p:cNvPr>
              <p:cNvSpPr>
                <a:spLocks noChangeShapeType="1"/>
              </p:cNvSpPr>
              <p:nvPr/>
            </p:nvSpPr>
            <p:spPr bwMode="auto">
              <a:xfrm>
                <a:off x="0" y="48"/>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0" name="Line 58">
                <a:extLst>
                  <a:ext uri="{FF2B5EF4-FFF2-40B4-BE49-F238E27FC236}">
                    <a16:creationId xmlns:a16="http://schemas.microsoft.com/office/drawing/2014/main" id="{58539B65-DDA8-463C-8140-912EA016B5B6}"/>
                  </a:ext>
                </a:extLst>
              </p:cNvPr>
              <p:cNvSpPr>
                <a:spLocks noChangeShapeType="1"/>
              </p:cNvSpPr>
              <p:nvPr/>
            </p:nvSpPr>
            <p:spPr bwMode="auto">
              <a:xfrm>
                <a:off x="0" y="144"/>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1" name="Line 59">
                <a:extLst>
                  <a:ext uri="{FF2B5EF4-FFF2-40B4-BE49-F238E27FC236}">
                    <a16:creationId xmlns:a16="http://schemas.microsoft.com/office/drawing/2014/main" id="{AFDFA99B-0F58-49E7-AECF-77EC5293D4C7}"/>
                  </a:ext>
                </a:extLst>
              </p:cNvPr>
              <p:cNvSpPr>
                <a:spLocks noChangeShapeType="1"/>
              </p:cNvSpPr>
              <p:nvPr/>
            </p:nvSpPr>
            <p:spPr bwMode="auto">
              <a:xfrm>
                <a:off x="0" y="192"/>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2" name="Line 60">
                <a:extLst>
                  <a:ext uri="{FF2B5EF4-FFF2-40B4-BE49-F238E27FC236}">
                    <a16:creationId xmlns:a16="http://schemas.microsoft.com/office/drawing/2014/main" id="{7E76018A-51F3-48B8-B78A-1AD0976955A1}"/>
                  </a:ext>
                </a:extLst>
              </p:cNvPr>
              <p:cNvSpPr>
                <a:spLocks noChangeShapeType="1"/>
              </p:cNvSpPr>
              <p:nvPr/>
            </p:nvSpPr>
            <p:spPr bwMode="auto">
              <a:xfrm>
                <a:off x="46" y="240"/>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3" name="Line 61">
                <a:extLst>
                  <a:ext uri="{FF2B5EF4-FFF2-40B4-BE49-F238E27FC236}">
                    <a16:creationId xmlns:a16="http://schemas.microsoft.com/office/drawing/2014/main" id="{69F17827-4B6A-4FEE-9EDA-4ACCB60A0C13}"/>
                  </a:ext>
                </a:extLst>
              </p:cNvPr>
              <p:cNvSpPr>
                <a:spLocks noChangeShapeType="1"/>
              </p:cNvSpPr>
              <p:nvPr/>
            </p:nvSpPr>
            <p:spPr bwMode="auto">
              <a:xfrm>
                <a:off x="96" y="384"/>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4" name="Line 62">
                <a:extLst>
                  <a:ext uri="{FF2B5EF4-FFF2-40B4-BE49-F238E27FC236}">
                    <a16:creationId xmlns:a16="http://schemas.microsoft.com/office/drawing/2014/main" id="{B3034086-D2B7-4775-9CA5-57A917FD6AD5}"/>
                  </a:ext>
                </a:extLst>
              </p:cNvPr>
              <p:cNvSpPr>
                <a:spLocks noChangeShapeType="1"/>
              </p:cNvSpPr>
              <p:nvPr/>
            </p:nvSpPr>
            <p:spPr bwMode="auto">
              <a:xfrm>
                <a:off x="144" y="432"/>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5" name="Line 63">
                <a:extLst>
                  <a:ext uri="{FF2B5EF4-FFF2-40B4-BE49-F238E27FC236}">
                    <a16:creationId xmlns:a16="http://schemas.microsoft.com/office/drawing/2014/main" id="{B50E2811-2CC0-4F20-984D-E07F9D58676E}"/>
                  </a:ext>
                </a:extLst>
              </p:cNvPr>
              <p:cNvSpPr>
                <a:spLocks noChangeShapeType="1"/>
              </p:cNvSpPr>
              <p:nvPr/>
            </p:nvSpPr>
            <p:spPr bwMode="auto">
              <a:xfrm>
                <a:off x="288" y="576"/>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6" name="Line 64">
                <a:extLst>
                  <a:ext uri="{FF2B5EF4-FFF2-40B4-BE49-F238E27FC236}">
                    <a16:creationId xmlns:a16="http://schemas.microsoft.com/office/drawing/2014/main" id="{4456ED43-900F-40D6-9D1F-A729D03EA846}"/>
                  </a:ext>
                </a:extLst>
              </p:cNvPr>
              <p:cNvSpPr>
                <a:spLocks noChangeShapeType="1"/>
              </p:cNvSpPr>
              <p:nvPr/>
            </p:nvSpPr>
            <p:spPr bwMode="auto">
              <a:xfrm>
                <a:off x="336" y="672"/>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7" name="Line 65">
                <a:extLst>
                  <a:ext uri="{FF2B5EF4-FFF2-40B4-BE49-F238E27FC236}">
                    <a16:creationId xmlns:a16="http://schemas.microsoft.com/office/drawing/2014/main" id="{5DD3862F-E038-4AD9-9299-68256E6E8A5A}"/>
                  </a:ext>
                </a:extLst>
              </p:cNvPr>
              <p:cNvSpPr>
                <a:spLocks noChangeShapeType="1"/>
              </p:cNvSpPr>
              <p:nvPr/>
            </p:nvSpPr>
            <p:spPr bwMode="auto">
              <a:xfrm>
                <a:off x="288" y="624"/>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8" name="Line 66">
                <a:extLst>
                  <a:ext uri="{FF2B5EF4-FFF2-40B4-BE49-F238E27FC236}">
                    <a16:creationId xmlns:a16="http://schemas.microsoft.com/office/drawing/2014/main" id="{CA734F7F-10F5-4439-BE19-D8693A8294BC}"/>
                  </a:ext>
                </a:extLst>
              </p:cNvPr>
              <p:cNvSpPr>
                <a:spLocks noChangeShapeType="1"/>
              </p:cNvSpPr>
              <p:nvPr/>
            </p:nvSpPr>
            <p:spPr bwMode="auto">
              <a:xfrm>
                <a:off x="48" y="288"/>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9" name="Line 67">
                <a:extLst>
                  <a:ext uri="{FF2B5EF4-FFF2-40B4-BE49-F238E27FC236}">
                    <a16:creationId xmlns:a16="http://schemas.microsoft.com/office/drawing/2014/main" id="{CE73E731-6967-4A7C-9115-689B9EBD6ADA}"/>
                  </a:ext>
                </a:extLst>
              </p:cNvPr>
              <p:cNvSpPr>
                <a:spLocks noChangeShapeType="1"/>
              </p:cNvSpPr>
              <p:nvPr/>
            </p:nvSpPr>
            <p:spPr bwMode="auto">
              <a:xfrm>
                <a:off x="96" y="336"/>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60" name="Line 68">
                <a:extLst>
                  <a:ext uri="{FF2B5EF4-FFF2-40B4-BE49-F238E27FC236}">
                    <a16:creationId xmlns:a16="http://schemas.microsoft.com/office/drawing/2014/main" id="{88C36C7F-CBE5-45EC-8FDE-DEA3F33860BB}"/>
                  </a:ext>
                </a:extLst>
              </p:cNvPr>
              <p:cNvSpPr>
                <a:spLocks noChangeShapeType="1"/>
              </p:cNvSpPr>
              <p:nvPr/>
            </p:nvSpPr>
            <p:spPr bwMode="auto">
              <a:xfrm>
                <a:off x="0" y="96"/>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61" name="Line 69">
                <a:extLst>
                  <a:ext uri="{FF2B5EF4-FFF2-40B4-BE49-F238E27FC236}">
                    <a16:creationId xmlns:a16="http://schemas.microsoft.com/office/drawing/2014/main" id="{7EB3C130-E792-4647-BE27-7390AEFFBC4B}"/>
                  </a:ext>
                </a:extLst>
              </p:cNvPr>
              <p:cNvSpPr>
                <a:spLocks noChangeShapeType="1"/>
              </p:cNvSpPr>
              <p:nvPr/>
            </p:nvSpPr>
            <p:spPr bwMode="auto">
              <a:xfrm>
                <a:off x="192" y="528"/>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3862" name="Group 70">
              <a:extLst>
                <a:ext uri="{FF2B5EF4-FFF2-40B4-BE49-F238E27FC236}">
                  <a16:creationId xmlns:a16="http://schemas.microsoft.com/office/drawing/2014/main" id="{B82764DE-E3C2-4023-8008-8CF91AA2DE86}"/>
                </a:ext>
              </a:extLst>
            </p:cNvPr>
            <p:cNvGrpSpPr>
              <a:grpSpLocks/>
            </p:cNvGrpSpPr>
            <p:nvPr/>
          </p:nvGrpSpPr>
          <p:grpSpPr bwMode="auto">
            <a:xfrm>
              <a:off x="0" y="144"/>
              <a:ext cx="768" cy="260"/>
              <a:chOff x="0" y="0"/>
              <a:chExt cx="768" cy="260"/>
            </a:xfrm>
          </p:grpSpPr>
          <p:sp>
            <p:nvSpPr>
              <p:cNvPr id="33863" name="Text Box 71">
                <a:extLst>
                  <a:ext uri="{FF2B5EF4-FFF2-40B4-BE49-F238E27FC236}">
                    <a16:creationId xmlns:a16="http://schemas.microsoft.com/office/drawing/2014/main" id="{2B9AC5A8-144F-4BAA-B5FA-7617C4D8FECD}"/>
                  </a:ext>
                </a:extLst>
              </p:cNvPr>
              <p:cNvSpPr txBox="1">
                <a:spLocks noChangeArrowheads="1"/>
              </p:cNvSpPr>
              <p:nvPr/>
            </p:nvSpPr>
            <p:spPr bwMode="auto">
              <a:xfrm rot="10800000">
                <a:off x="0" y="10"/>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sym typeface="Symbol" panose="05050102010706020507" pitchFamily="18" charset="2"/>
                  </a:rPr>
                  <a:t></a:t>
                </a:r>
              </a:p>
            </p:txBody>
          </p:sp>
          <p:sp>
            <p:nvSpPr>
              <p:cNvPr id="33864" name="Text Box 72">
                <a:extLst>
                  <a:ext uri="{FF2B5EF4-FFF2-40B4-BE49-F238E27FC236}">
                    <a16:creationId xmlns:a16="http://schemas.microsoft.com/office/drawing/2014/main" id="{FC9CE7DD-95E8-4596-97E9-3816527BB7D5}"/>
                  </a:ext>
                </a:extLst>
              </p:cNvPr>
              <p:cNvSpPr txBox="1">
                <a:spLocks noChangeArrowheads="1"/>
              </p:cNvSpPr>
              <p:nvPr/>
            </p:nvSpPr>
            <p:spPr bwMode="auto">
              <a:xfrm>
                <a:off x="336" y="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i="1"/>
                  <a:t>Q</a:t>
                </a:r>
              </a:p>
            </p:txBody>
          </p:sp>
        </p:grpSp>
      </p:grpSp>
      <p:sp>
        <p:nvSpPr>
          <p:cNvPr id="33865" name="Text Box 73">
            <a:extLst>
              <a:ext uri="{FF2B5EF4-FFF2-40B4-BE49-F238E27FC236}">
                <a16:creationId xmlns:a16="http://schemas.microsoft.com/office/drawing/2014/main" id="{6B811F88-5E8D-44E1-9CB2-E8F419E52B3E}"/>
              </a:ext>
            </a:extLst>
          </p:cNvPr>
          <p:cNvSpPr txBox="1">
            <a:spLocks noChangeArrowheads="1"/>
          </p:cNvSpPr>
          <p:nvPr/>
        </p:nvSpPr>
        <p:spPr bwMode="auto">
          <a:xfrm>
            <a:off x="381000" y="5257800"/>
            <a:ext cx="59436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sz="2600" b="1">
                <a:solidFill>
                  <a:srgbClr val="9900FF"/>
                </a:solidFill>
              </a:rPr>
              <a:t>　　当加反向电压时，扩散运动被削弱，扩散电容的作用可忽略。</a:t>
            </a:r>
          </a:p>
        </p:txBody>
      </p:sp>
      <p:grpSp>
        <p:nvGrpSpPr>
          <p:cNvPr id="12" name="Group 74">
            <a:extLst>
              <a:ext uri="{FF2B5EF4-FFF2-40B4-BE49-F238E27FC236}">
                <a16:creationId xmlns:a16="http://schemas.microsoft.com/office/drawing/2014/main" id="{436B853B-A032-4685-816B-DFD67C7E2877}"/>
              </a:ext>
            </a:extLst>
          </p:cNvPr>
          <p:cNvGrpSpPr>
            <a:grpSpLocks/>
          </p:cNvGrpSpPr>
          <p:nvPr/>
        </p:nvGrpSpPr>
        <p:grpSpPr bwMode="auto">
          <a:xfrm>
            <a:off x="6858000" y="3657600"/>
            <a:ext cx="1219200" cy="1066800"/>
            <a:chOff x="0" y="0"/>
            <a:chExt cx="768" cy="672"/>
          </a:xfrm>
        </p:grpSpPr>
        <p:grpSp>
          <p:nvGrpSpPr>
            <p:cNvPr id="33867" name="Group 75">
              <a:extLst>
                <a:ext uri="{FF2B5EF4-FFF2-40B4-BE49-F238E27FC236}">
                  <a16:creationId xmlns:a16="http://schemas.microsoft.com/office/drawing/2014/main" id="{C086D0DC-EFC3-47B6-BDFF-B55C2DE17769}"/>
                </a:ext>
              </a:extLst>
            </p:cNvPr>
            <p:cNvGrpSpPr>
              <a:grpSpLocks/>
            </p:cNvGrpSpPr>
            <p:nvPr/>
          </p:nvGrpSpPr>
          <p:grpSpPr bwMode="auto">
            <a:xfrm>
              <a:off x="2" y="0"/>
              <a:ext cx="384" cy="672"/>
              <a:chOff x="0" y="0"/>
              <a:chExt cx="384" cy="672"/>
            </a:xfrm>
          </p:grpSpPr>
          <p:sp>
            <p:nvSpPr>
              <p:cNvPr id="33868" name="Line 76">
                <a:extLst>
                  <a:ext uri="{FF2B5EF4-FFF2-40B4-BE49-F238E27FC236}">
                    <a16:creationId xmlns:a16="http://schemas.microsoft.com/office/drawing/2014/main" id="{FD9BA332-992A-4E26-B701-B768A5ECC0D7}"/>
                  </a:ext>
                </a:extLst>
              </p:cNvPr>
              <p:cNvSpPr>
                <a:spLocks noChangeShapeType="1"/>
              </p:cNvSpPr>
              <p:nvPr/>
            </p:nvSpPr>
            <p:spPr bwMode="auto">
              <a:xfrm>
                <a:off x="0" y="0"/>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69" name="Line 77">
                <a:extLst>
                  <a:ext uri="{FF2B5EF4-FFF2-40B4-BE49-F238E27FC236}">
                    <a16:creationId xmlns:a16="http://schemas.microsoft.com/office/drawing/2014/main" id="{6F97AD87-76C3-4081-B912-36C82EEC3C7D}"/>
                  </a:ext>
                </a:extLst>
              </p:cNvPr>
              <p:cNvSpPr>
                <a:spLocks noChangeShapeType="1"/>
              </p:cNvSpPr>
              <p:nvPr/>
            </p:nvSpPr>
            <p:spPr bwMode="auto">
              <a:xfrm>
                <a:off x="144" y="480"/>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70" name="Line 78">
                <a:extLst>
                  <a:ext uri="{FF2B5EF4-FFF2-40B4-BE49-F238E27FC236}">
                    <a16:creationId xmlns:a16="http://schemas.microsoft.com/office/drawing/2014/main" id="{0D9DC58D-FF18-4317-A327-BE024EFDEC1F}"/>
                  </a:ext>
                </a:extLst>
              </p:cNvPr>
              <p:cNvSpPr>
                <a:spLocks noChangeShapeType="1"/>
              </p:cNvSpPr>
              <p:nvPr/>
            </p:nvSpPr>
            <p:spPr bwMode="auto">
              <a:xfrm>
                <a:off x="48"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71" name="Line 79">
                <a:extLst>
                  <a:ext uri="{FF2B5EF4-FFF2-40B4-BE49-F238E27FC236}">
                    <a16:creationId xmlns:a16="http://schemas.microsoft.com/office/drawing/2014/main" id="{8C564087-5BC8-487F-B07A-1D4978A4BB9C}"/>
                  </a:ext>
                </a:extLst>
              </p:cNvPr>
              <p:cNvSpPr>
                <a:spLocks noChangeShapeType="1"/>
              </p:cNvSpPr>
              <p:nvPr/>
            </p:nvSpPr>
            <p:spPr bwMode="auto">
              <a:xfrm>
                <a:off x="96" y="14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72" name="Line 80">
                <a:extLst>
                  <a:ext uri="{FF2B5EF4-FFF2-40B4-BE49-F238E27FC236}">
                    <a16:creationId xmlns:a16="http://schemas.microsoft.com/office/drawing/2014/main" id="{B89EE3ED-6E8C-48E6-9C01-E3811E49CD2B}"/>
                  </a:ext>
                </a:extLst>
              </p:cNvPr>
              <p:cNvSpPr>
                <a:spLocks noChangeShapeType="1"/>
              </p:cNvSpPr>
              <p:nvPr/>
            </p:nvSpPr>
            <p:spPr bwMode="auto">
              <a:xfrm>
                <a:off x="144" y="28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73" name="Line 81">
                <a:extLst>
                  <a:ext uri="{FF2B5EF4-FFF2-40B4-BE49-F238E27FC236}">
                    <a16:creationId xmlns:a16="http://schemas.microsoft.com/office/drawing/2014/main" id="{2E96863B-617B-4433-902F-FE6EE1EB1F18}"/>
                  </a:ext>
                </a:extLst>
              </p:cNvPr>
              <p:cNvSpPr>
                <a:spLocks noChangeShapeType="1"/>
              </p:cNvSpPr>
              <p:nvPr/>
            </p:nvSpPr>
            <p:spPr bwMode="auto">
              <a:xfrm>
                <a:off x="192" y="38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74" name="Line 82">
                <a:extLst>
                  <a:ext uri="{FF2B5EF4-FFF2-40B4-BE49-F238E27FC236}">
                    <a16:creationId xmlns:a16="http://schemas.microsoft.com/office/drawing/2014/main" id="{F04EDC95-239A-4821-A6A1-071F6BDFE7CB}"/>
                  </a:ext>
                </a:extLst>
              </p:cNvPr>
              <p:cNvSpPr>
                <a:spLocks noChangeShapeType="1"/>
              </p:cNvSpPr>
              <p:nvPr/>
            </p:nvSpPr>
            <p:spPr bwMode="auto">
              <a:xfrm>
                <a:off x="240" y="48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75" name="Line 83">
                <a:extLst>
                  <a:ext uri="{FF2B5EF4-FFF2-40B4-BE49-F238E27FC236}">
                    <a16:creationId xmlns:a16="http://schemas.microsoft.com/office/drawing/2014/main" id="{B584C730-BC2F-497C-B4AC-018CBCC75AD7}"/>
                  </a:ext>
                </a:extLst>
              </p:cNvPr>
              <p:cNvSpPr>
                <a:spLocks noChangeShapeType="1"/>
              </p:cNvSpPr>
              <p:nvPr/>
            </p:nvSpPr>
            <p:spPr bwMode="auto">
              <a:xfrm>
                <a:off x="288" y="528"/>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76" name="Line 84">
                <a:extLst>
                  <a:ext uri="{FF2B5EF4-FFF2-40B4-BE49-F238E27FC236}">
                    <a16:creationId xmlns:a16="http://schemas.microsoft.com/office/drawing/2014/main" id="{511CF8A1-1591-4982-8A59-80F1485D9ADA}"/>
                  </a:ext>
                </a:extLst>
              </p:cNvPr>
              <p:cNvSpPr>
                <a:spLocks noChangeShapeType="1"/>
              </p:cNvSpPr>
              <p:nvPr/>
            </p:nvSpPr>
            <p:spPr bwMode="auto">
              <a:xfrm>
                <a:off x="0" y="48"/>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77" name="Line 85">
                <a:extLst>
                  <a:ext uri="{FF2B5EF4-FFF2-40B4-BE49-F238E27FC236}">
                    <a16:creationId xmlns:a16="http://schemas.microsoft.com/office/drawing/2014/main" id="{8839A64B-C95E-4776-94CA-A9B63E2AC646}"/>
                  </a:ext>
                </a:extLst>
              </p:cNvPr>
              <p:cNvSpPr>
                <a:spLocks noChangeShapeType="1"/>
              </p:cNvSpPr>
              <p:nvPr/>
            </p:nvSpPr>
            <p:spPr bwMode="auto">
              <a:xfrm>
                <a:off x="0" y="144"/>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78" name="Line 86">
                <a:extLst>
                  <a:ext uri="{FF2B5EF4-FFF2-40B4-BE49-F238E27FC236}">
                    <a16:creationId xmlns:a16="http://schemas.microsoft.com/office/drawing/2014/main" id="{B6A97032-D185-4886-B884-3CACE29C8A31}"/>
                  </a:ext>
                </a:extLst>
              </p:cNvPr>
              <p:cNvSpPr>
                <a:spLocks noChangeShapeType="1"/>
              </p:cNvSpPr>
              <p:nvPr/>
            </p:nvSpPr>
            <p:spPr bwMode="auto">
              <a:xfrm>
                <a:off x="0" y="192"/>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79" name="Line 87">
                <a:extLst>
                  <a:ext uri="{FF2B5EF4-FFF2-40B4-BE49-F238E27FC236}">
                    <a16:creationId xmlns:a16="http://schemas.microsoft.com/office/drawing/2014/main" id="{20018583-798B-4DD3-B629-D4B50B3DB1F4}"/>
                  </a:ext>
                </a:extLst>
              </p:cNvPr>
              <p:cNvSpPr>
                <a:spLocks noChangeShapeType="1"/>
              </p:cNvSpPr>
              <p:nvPr/>
            </p:nvSpPr>
            <p:spPr bwMode="auto">
              <a:xfrm>
                <a:off x="46" y="240"/>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80" name="Line 88">
                <a:extLst>
                  <a:ext uri="{FF2B5EF4-FFF2-40B4-BE49-F238E27FC236}">
                    <a16:creationId xmlns:a16="http://schemas.microsoft.com/office/drawing/2014/main" id="{5CC14E07-C848-49DC-92CE-DEB2020AA126}"/>
                  </a:ext>
                </a:extLst>
              </p:cNvPr>
              <p:cNvSpPr>
                <a:spLocks noChangeShapeType="1"/>
              </p:cNvSpPr>
              <p:nvPr/>
            </p:nvSpPr>
            <p:spPr bwMode="auto">
              <a:xfrm>
                <a:off x="96" y="384"/>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81" name="Line 89">
                <a:extLst>
                  <a:ext uri="{FF2B5EF4-FFF2-40B4-BE49-F238E27FC236}">
                    <a16:creationId xmlns:a16="http://schemas.microsoft.com/office/drawing/2014/main" id="{8DB3C98C-9C59-49DD-B6AB-015BC2187863}"/>
                  </a:ext>
                </a:extLst>
              </p:cNvPr>
              <p:cNvSpPr>
                <a:spLocks noChangeShapeType="1"/>
              </p:cNvSpPr>
              <p:nvPr/>
            </p:nvSpPr>
            <p:spPr bwMode="auto">
              <a:xfrm>
                <a:off x="144" y="432"/>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82" name="Line 90">
                <a:extLst>
                  <a:ext uri="{FF2B5EF4-FFF2-40B4-BE49-F238E27FC236}">
                    <a16:creationId xmlns:a16="http://schemas.microsoft.com/office/drawing/2014/main" id="{3F98B06E-671B-44AF-96CE-A806EE6282EF}"/>
                  </a:ext>
                </a:extLst>
              </p:cNvPr>
              <p:cNvSpPr>
                <a:spLocks noChangeShapeType="1"/>
              </p:cNvSpPr>
              <p:nvPr/>
            </p:nvSpPr>
            <p:spPr bwMode="auto">
              <a:xfrm>
                <a:off x="288" y="576"/>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83" name="Line 91">
                <a:extLst>
                  <a:ext uri="{FF2B5EF4-FFF2-40B4-BE49-F238E27FC236}">
                    <a16:creationId xmlns:a16="http://schemas.microsoft.com/office/drawing/2014/main" id="{82484DB9-9B9D-45D5-99E9-1F47CC6F25BF}"/>
                  </a:ext>
                </a:extLst>
              </p:cNvPr>
              <p:cNvSpPr>
                <a:spLocks noChangeShapeType="1"/>
              </p:cNvSpPr>
              <p:nvPr/>
            </p:nvSpPr>
            <p:spPr bwMode="auto">
              <a:xfrm>
                <a:off x="336" y="672"/>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84" name="Line 92">
                <a:extLst>
                  <a:ext uri="{FF2B5EF4-FFF2-40B4-BE49-F238E27FC236}">
                    <a16:creationId xmlns:a16="http://schemas.microsoft.com/office/drawing/2014/main" id="{C1C0202F-E79A-4EF0-ADF6-30871271FE9B}"/>
                  </a:ext>
                </a:extLst>
              </p:cNvPr>
              <p:cNvSpPr>
                <a:spLocks noChangeShapeType="1"/>
              </p:cNvSpPr>
              <p:nvPr/>
            </p:nvSpPr>
            <p:spPr bwMode="auto">
              <a:xfrm>
                <a:off x="288" y="624"/>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85" name="Line 93">
                <a:extLst>
                  <a:ext uri="{FF2B5EF4-FFF2-40B4-BE49-F238E27FC236}">
                    <a16:creationId xmlns:a16="http://schemas.microsoft.com/office/drawing/2014/main" id="{4D688127-6746-495B-8AE4-9C3875E8D65A}"/>
                  </a:ext>
                </a:extLst>
              </p:cNvPr>
              <p:cNvSpPr>
                <a:spLocks noChangeShapeType="1"/>
              </p:cNvSpPr>
              <p:nvPr/>
            </p:nvSpPr>
            <p:spPr bwMode="auto">
              <a:xfrm>
                <a:off x="48" y="288"/>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86" name="Line 94">
                <a:extLst>
                  <a:ext uri="{FF2B5EF4-FFF2-40B4-BE49-F238E27FC236}">
                    <a16:creationId xmlns:a16="http://schemas.microsoft.com/office/drawing/2014/main" id="{E5BB1CAD-3DE2-4297-B4CE-404607056AC9}"/>
                  </a:ext>
                </a:extLst>
              </p:cNvPr>
              <p:cNvSpPr>
                <a:spLocks noChangeShapeType="1"/>
              </p:cNvSpPr>
              <p:nvPr/>
            </p:nvSpPr>
            <p:spPr bwMode="auto">
              <a:xfrm>
                <a:off x="96" y="336"/>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87" name="Line 95">
                <a:extLst>
                  <a:ext uri="{FF2B5EF4-FFF2-40B4-BE49-F238E27FC236}">
                    <a16:creationId xmlns:a16="http://schemas.microsoft.com/office/drawing/2014/main" id="{C689DF8A-B6F2-48C2-9D95-7120ED882FB8}"/>
                  </a:ext>
                </a:extLst>
              </p:cNvPr>
              <p:cNvSpPr>
                <a:spLocks noChangeShapeType="1"/>
              </p:cNvSpPr>
              <p:nvPr/>
            </p:nvSpPr>
            <p:spPr bwMode="auto">
              <a:xfrm>
                <a:off x="0" y="96"/>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88" name="Line 96">
                <a:extLst>
                  <a:ext uri="{FF2B5EF4-FFF2-40B4-BE49-F238E27FC236}">
                    <a16:creationId xmlns:a16="http://schemas.microsoft.com/office/drawing/2014/main" id="{A6B9546F-EF50-4A4D-A2A4-316525EDCAAE}"/>
                  </a:ext>
                </a:extLst>
              </p:cNvPr>
              <p:cNvSpPr>
                <a:spLocks noChangeShapeType="1"/>
              </p:cNvSpPr>
              <p:nvPr/>
            </p:nvSpPr>
            <p:spPr bwMode="auto">
              <a:xfrm>
                <a:off x="192" y="528"/>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3889" name="Group 97">
              <a:extLst>
                <a:ext uri="{FF2B5EF4-FFF2-40B4-BE49-F238E27FC236}">
                  <a16:creationId xmlns:a16="http://schemas.microsoft.com/office/drawing/2014/main" id="{83F40AB8-B2C0-41C0-BA80-B61BDD259CFA}"/>
                </a:ext>
              </a:extLst>
            </p:cNvPr>
            <p:cNvGrpSpPr>
              <a:grpSpLocks/>
            </p:cNvGrpSpPr>
            <p:nvPr/>
          </p:nvGrpSpPr>
          <p:grpSpPr bwMode="auto">
            <a:xfrm>
              <a:off x="0" y="144"/>
              <a:ext cx="768" cy="260"/>
              <a:chOff x="0" y="0"/>
              <a:chExt cx="768" cy="260"/>
            </a:xfrm>
          </p:grpSpPr>
          <p:sp>
            <p:nvSpPr>
              <p:cNvPr id="33890" name="Text Box 98">
                <a:extLst>
                  <a:ext uri="{FF2B5EF4-FFF2-40B4-BE49-F238E27FC236}">
                    <a16:creationId xmlns:a16="http://schemas.microsoft.com/office/drawing/2014/main" id="{8A882AA9-A341-4C3C-840D-068FABBFA4F1}"/>
                  </a:ext>
                </a:extLst>
              </p:cNvPr>
              <p:cNvSpPr txBox="1">
                <a:spLocks noChangeArrowheads="1"/>
              </p:cNvSpPr>
              <p:nvPr/>
            </p:nvSpPr>
            <p:spPr bwMode="auto">
              <a:xfrm rot="10800000">
                <a:off x="0" y="10"/>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sym typeface="Symbol" panose="05050102010706020507" pitchFamily="18" charset="2"/>
                  </a:rPr>
                  <a:t></a:t>
                </a:r>
              </a:p>
            </p:txBody>
          </p:sp>
          <p:sp>
            <p:nvSpPr>
              <p:cNvPr id="33891" name="Text Box 99">
                <a:extLst>
                  <a:ext uri="{FF2B5EF4-FFF2-40B4-BE49-F238E27FC236}">
                    <a16:creationId xmlns:a16="http://schemas.microsoft.com/office/drawing/2014/main" id="{E73EDC5C-2649-46A0-9165-7E1772807B20}"/>
                  </a:ext>
                </a:extLst>
              </p:cNvPr>
              <p:cNvSpPr txBox="1">
                <a:spLocks noChangeArrowheads="1"/>
              </p:cNvSpPr>
              <p:nvPr/>
            </p:nvSpPr>
            <p:spPr bwMode="auto">
              <a:xfrm>
                <a:off x="336" y="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i="1"/>
                  <a:t>Q</a:t>
                </a:r>
              </a:p>
            </p:txBody>
          </p:sp>
        </p:grpSp>
      </p:grpSp>
      <p:sp>
        <p:nvSpPr>
          <p:cNvPr id="33892" name="Text Box 100">
            <a:extLst>
              <a:ext uri="{FF2B5EF4-FFF2-40B4-BE49-F238E27FC236}">
                <a16:creationId xmlns:a16="http://schemas.microsoft.com/office/drawing/2014/main" id="{C64E5C6A-8DB5-46BB-BEEA-6EA2291E80DF}"/>
              </a:ext>
            </a:extLst>
          </p:cNvPr>
          <p:cNvSpPr txBox="1">
            <a:spLocks noChangeArrowheads="1"/>
          </p:cNvSpPr>
          <p:nvPr/>
        </p:nvSpPr>
        <p:spPr bwMode="auto">
          <a:xfrm>
            <a:off x="381000" y="3810000"/>
            <a:ext cx="6096000"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sz="2600" b="1"/>
              <a:t>　　正向电压变化时，变化载流子积累电荷量发生变化，相当于电容器充电和放电的过程 —— 扩散电容效应。</a:t>
            </a:r>
          </a:p>
        </p:txBody>
      </p:sp>
      <p:sp>
        <p:nvSpPr>
          <p:cNvPr id="33893" name="Text Box 101">
            <a:extLst>
              <a:ext uri="{FF2B5EF4-FFF2-40B4-BE49-F238E27FC236}">
                <a16:creationId xmlns:a16="http://schemas.microsoft.com/office/drawing/2014/main" id="{D8F41909-C1F2-4FAE-979E-B6891DB683EA}"/>
              </a:ext>
            </a:extLst>
          </p:cNvPr>
          <p:cNvSpPr txBox="1">
            <a:spLocks noChangeArrowheads="1"/>
          </p:cNvSpPr>
          <p:nvPr/>
        </p:nvSpPr>
        <p:spPr bwMode="auto">
          <a:xfrm>
            <a:off x="6553200" y="60960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b="1">
                <a:solidFill>
                  <a:srgbClr val="FF00FF"/>
                </a:solidFill>
                <a:ea typeface="黑体" panose="02010609060101010101" pitchFamily="49" charset="-122"/>
              </a:rPr>
              <a:t>图 1.1.12</a:t>
            </a:r>
          </a:p>
        </p:txBody>
      </p:sp>
      <p:grpSp>
        <p:nvGrpSpPr>
          <p:cNvPr id="15" name="Group 102">
            <a:extLst>
              <a:ext uri="{FF2B5EF4-FFF2-40B4-BE49-F238E27FC236}">
                <a16:creationId xmlns:a16="http://schemas.microsoft.com/office/drawing/2014/main" id="{793DC31F-0466-40C3-9587-A3DE2990305B}"/>
              </a:ext>
            </a:extLst>
          </p:cNvPr>
          <p:cNvGrpSpPr>
            <a:grpSpLocks/>
          </p:cNvGrpSpPr>
          <p:nvPr/>
        </p:nvGrpSpPr>
        <p:grpSpPr bwMode="auto">
          <a:xfrm>
            <a:off x="5181600" y="1928813"/>
            <a:ext cx="2667000" cy="966787"/>
            <a:chOff x="0" y="0"/>
            <a:chExt cx="1680" cy="609"/>
          </a:xfrm>
        </p:grpSpPr>
        <p:sp>
          <p:nvSpPr>
            <p:cNvPr id="33895" name="Rectangle 103">
              <a:extLst>
                <a:ext uri="{FF2B5EF4-FFF2-40B4-BE49-F238E27FC236}">
                  <a16:creationId xmlns:a16="http://schemas.microsoft.com/office/drawing/2014/main" id="{053E8DE1-AC73-4FC3-96ED-35DB3FD53DB4}"/>
                </a:ext>
              </a:extLst>
            </p:cNvPr>
            <p:cNvSpPr>
              <a:spLocks noChangeArrowheads="1"/>
            </p:cNvSpPr>
            <p:nvPr/>
          </p:nvSpPr>
          <p:spPr bwMode="auto">
            <a:xfrm>
              <a:off x="0" y="225"/>
              <a:ext cx="1680"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3896" name="Line 104">
              <a:extLst>
                <a:ext uri="{FF2B5EF4-FFF2-40B4-BE49-F238E27FC236}">
                  <a16:creationId xmlns:a16="http://schemas.microsoft.com/office/drawing/2014/main" id="{22A10506-C1A0-4DA7-9183-D5CBD87BD9C1}"/>
                </a:ext>
              </a:extLst>
            </p:cNvPr>
            <p:cNvSpPr>
              <a:spLocks noChangeShapeType="1"/>
            </p:cNvSpPr>
            <p:nvPr/>
          </p:nvSpPr>
          <p:spPr bwMode="auto">
            <a:xfrm flipV="1">
              <a:off x="1056" y="129"/>
              <a:ext cx="0" cy="48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97" name="Line 105">
              <a:extLst>
                <a:ext uri="{FF2B5EF4-FFF2-40B4-BE49-F238E27FC236}">
                  <a16:creationId xmlns:a16="http://schemas.microsoft.com/office/drawing/2014/main" id="{DA92DAF0-98CD-4640-B107-6C50E87578AE}"/>
                </a:ext>
              </a:extLst>
            </p:cNvPr>
            <p:cNvSpPr>
              <a:spLocks noChangeShapeType="1"/>
            </p:cNvSpPr>
            <p:nvPr/>
          </p:nvSpPr>
          <p:spPr bwMode="auto">
            <a:xfrm flipV="1">
              <a:off x="864" y="225"/>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98" name="Line 106">
              <a:extLst>
                <a:ext uri="{FF2B5EF4-FFF2-40B4-BE49-F238E27FC236}">
                  <a16:creationId xmlns:a16="http://schemas.microsoft.com/office/drawing/2014/main" id="{DE37766D-5B0E-4FE4-BF8E-D5C95DA77837}"/>
                </a:ext>
              </a:extLst>
            </p:cNvPr>
            <p:cNvSpPr>
              <a:spLocks noChangeShapeType="1"/>
            </p:cNvSpPr>
            <p:nvPr/>
          </p:nvSpPr>
          <p:spPr bwMode="auto">
            <a:xfrm flipV="1">
              <a:off x="672" y="129"/>
              <a:ext cx="0" cy="48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99" name="Rectangle 107">
              <a:extLst>
                <a:ext uri="{FF2B5EF4-FFF2-40B4-BE49-F238E27FC236}">
                  <a16:creationId xmlns:a16="http://schemas.microsoft.com/office/drawing/2014/main" id="{A988A2D4-72D8-4097-8D7A-46AFB2ABC171}"/>
                </a:ext>
              </a:extLst>
            </p:cNvPr>
            <p:cNvSpPr>
              <a:spLocks noChangeArrowheads="1"/>
            </p:cNvSpPr>
            <p:nvPr/>
          </p:nvSpPr>
          <p:spPr bwMode="auto">
            <a:xfrm>
              <a:off x="1200" y="273"/>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t>P</a:t>
              </a:r>
            </a:p>
          </p:txBody>
        </p:sp>
        <p:sp>
          <p:nvSpPr>
            <p:cNvPr id="33900" name="Rectangle 108">
              <a:extLst>
                <a:ext uri="{FF2B5EF4-FFF2-40B4-BE49-F238E27FC236}">
                  <a16:creationId xmlns:a16="http://schemas.microsoft.com/office/drawing/2014/main" id="{66D3AE23-B984-4980-8C9A-6365E8744DD8}"/>
                </a:ext>
              </a:extLst>
            </p:cNvPr>
            <p:cNvSpPr>
              <a:spLocks noChangeArrowheads="1"/>
            </p:cNvSpPr>
            <p:nvPr/>
          </p:nvSpPr>
          <p:spPr bwMode="auto">
            <a:xfrm>
              <a:off x="144" y="273"/>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t>N</a:t>
              </a:r>
            </a:p>
          </p:txBody>
        </p:sp>
        <p:sp>
          <p:nvSpPr>
            <p:cNvPr id="33901" name="Line 109">
              <a:extLst>
                <a:ext uri="{FF2B5EF4-FFF2-40B4-BE49-F238E27FC236}">
                  <a16:creationId xmlns:a16="http://schemas.microsoft.com/office/drawing/2014/main" id="{9BFEBF75-E620-4843-9A2F-BFE4FD3D0523}"/>
                </a:ext>
              </a:extLst>
            </p:cNvPr>
            <p:cNvSpPr>
              <a:spLocks noChangeShapeType="1"/>
            </p:cNvSpPr>
            <p:nvPr/>
          </p:nvSpPr>
          <p:spPr bwMode="auto">
            <a:xfrm>
              <a:off x="528" y="129"/>
              <a:ext cx="144"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02" name="Line 110">
              <a:extLst>
                <a:ext uri="{FF2B5EF4-FFF2-40B4-BE49-F238E27FC236}">
                  <a16:creationId xmlns:a16="http://schemas.microsoft.com/office/drawing/2014/main" id="{BAF6DD47-6EBB-46E2-9844-4BD0FF571027}"/>
                </a:ext>
              </a:extLst>
            </p:cNvPr>
            <p:cNvSpPr>
              <a:spLocks noChangeShapeType="1"/>
            </p:cNvSpPr>
            <p:nvPr/>
          </p:nvSpPr>
          <p:spPr bwMode="auto">
            <a:xfrm flipH="1">
              <a:off x="1056" y="129"/>
              <a:ext cx="144"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03" name="Rectangle 111">
              <a:extLst>
                <a:ext uri="{FF2B5EF4-FFF2-40B4-BE49-F238E27FC236}">
                  <a16:creationId xmlns:a16="http://schemas.microsoft.com/office/drawing/2014/main" id="{BEFA5928-985E-4375-A4AB-B8B45ABA54D7}"/>
                </a:ext>
              </a:extLst>
            </p:cNvPr>
            <p:cNvSpPr>
              <a:spLocks noChangeArrowheads="1"/>
            </p:cNvSpPr>
            <p:nvPr/>
          </p:nvSpPr>
          <p:spPr bwMode="auto">
            <a:xfrm>
              <a:off x="663" y="0"/>
              <a:ext cx="44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600" b="1"/>
                <a:t>PN </a:t>
              </a:r>
              <a:r>
                <a:rPr lang="zh-CN" altLang="en-US" sz="1600" b="1"/>
                <a:t>结</a:t>
              </a:r>
            </a:p>
          </p:txBody>
        </p:sp>
      </p:grpSp>
      <p:grpSp>
        <p:nvGrpSpPr>
          <p:cNvPr id="16" name="Group 112">
            <a:extLst>
              <a:ext uri="{FF2B5EF4-FFF2-40B4-BE49-F238E27FC236}">
                <a16:creationId xmlns:a16="http://schemas.microsoft.com/office/drawing/2014/main" id="{72CF3D74-CC5C-4179-9994-B3C2CB436FA0}"/>
              </a:ext>
            </a:extLst>
          </p:cNvPr>
          <p:cNvGrpSpPr>
            <a:grpSpLocks/>
          </p:cNvGrpSpPr>
          <p:nvPr/>
        </p:nvGrpSpPr>
        <p:grpSpPr bwMode="auto">
          <a:xfrm>
            <a:off x="5943600" y="2438400"/>
            <a:ext cx="1219200" cy="381000"/>
            <a:chOff x="0" y="0"/>
            <a:chExt cx="768" cy="240"/>
          </a:xfrm>
        </p:grpSpPr>
        <p:sp>
          <p:nvSpPr>
            <p:cNvPr id="33905" name="Oval 113">
              <a:extLst>
                <a:ext uri="{FF2B5EF4-FFF2-40B4-BE49-F238E27FC236}">
                  <a16:creationId xmlns:a16="http://schemas.microsoft.com/office/drawing/2014/main" id="{9B0389DA-4741-479C-B1EA-63C3AA58DE81}"/>
                </a:ext>
              </a:extLst>
            </p:cNvPr>
            <p:cNvSpPr>
              <a:spLocks noChangeArrowheads="1"/>
            </p:cNvSpPr>
            <p:nvPr/>
          </p:nvSpPr>
          <p:spPr bwMode="auto">
            <a:xfrm>
              <a:off x="0" y="192"/>
              <a:ext cx="48" cy="48"/>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33906" name="Oval 114">
              <a:extLst>
                <a:ext uri="{FF2B5EF4-FFF2-40B4-BE49-F238E27FC236}">
                  <a16:creationId xmlns:a16="http://schemas.microsoft.com/office/drawing/2014/main" id="{9E1E4131-C5B7-44CB-A194-63AB0DD20F4F}"/>
                </a:ext>
              </a:extLst>
            </p:cNvPr>
            <p:cNvSpPr>
              <a:spLocks noChangeArrowheads="1"/>
            </p:cNvSpPr>
            <p:nvPr/>
          </p:nvSpPr>
          <p:spPr bwMode="auto">
            <a:xfrm>
              <a:off x="720" y="0"/>
              <a:ext cx="48" cy="4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3907" name="Line 115">
              <a:extLst>
                <a:ext uri="{FF2B5EF4-FFF2-40B4-BE49-F238E27FC236}">
                  <a16:creationId xmlns:a16="http://schemas.microsoft.com/office/drawing/2014/main" id="{F2DC6A27-CF3A-44F5-BB11-3466F23E5F95}"/>
                </a:ext>
              </a:extLst>
            </p:cNvPr>
            <p:cNvSpPr>
              <a:spLocks noChangeShapeType="1"/>
            </p:cNvSpPr>
            <p:nvPr/>
          </p:nvSpPr>
          <p:spPr bwMode="auto">
            <a:xfrm>
              <a:off x="48" y="192"/>
              <a:ext cx="57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08" name="Line 116">
              <a:extLst>
                <a:ext uri="{FF2B5EF4-FFF2-40B4-BE49-F238E27FC236}">
                  <a16:creationId xmlns:a16="http://schemas.microsoft.com/office/drawing/2014/main" id="{1877D6A2-7590-4E02-A1AB-A2FF175096BF}"/>
                </a:ext>
              </a:extLst>
            </p:cNvPr>
            <p:cNvSpPr>
              <a:spLocks noChangeShapeType="1"/>
            </p:cNvSpPr>
            <p:nvPr/>
          </p:nvSpPr>
          <p:spPr bwMode="auto">
            <a:xfrm flipH="1">
              <a:off x="48" y="48"/>
              <a:ext cx="672"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dissolve">
                                      <p:cBhvr>
                                        <p:cTn id="7" dur="500"/>
                                        <p:tgtEl>
                                          <p:spTgt spid="337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33821"/>
                                        </p:tgtEl>
                                        <p:attrNameLst>
                                          <p:attrName>style.visibility</p:attrName>
                                        </p:attrNameLst>
                                      </p:cBhvr>
                                      <p:to>
                                        <p:strVal val="visible"/>
                                      </p:to>
                                    </p:set>
                                    <p:anim calcmode="lin" valueType="num">
                                      <p:cBhvr>
                                        <p:cTn id="12" dur="500" fill="hold"/>
                                        <p:tgtEl>
                                          <p:spTgt spid="33821"/>
                                        </p:tgtEl>
                                        <p:attrNameLst>
                                          <p:attrName>ppt_w</p:attrName>
                                        </p:attrNameLst>
                                      </p:cBhvr>
                                      <p:tavLst>
                                        <p:tav tm="0">
                                          <p:val>
                                            <p:fltVal val="0"/>
                                          </p:val>
                                        </p:tav>
                                        <p:tav tm="100000">
                                          <p:val>
                                            <p:strVal val="#ppt_w"/>
                                          </p:val>
                                        </p:tav>
                                      </p:tavLst>
                                    </p:anim>
                                    <p:anim calcmode="lin" valueType="num">
                                      <p:cBhvr>
                                        <p:cTn id="13" dur="500" fill="hold"/>
                                        <p:tgtEl>
                                          <p:spTgt spid="33821"/>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3822"/>
                                        </p:tgtEl>
                                        <p:attrNameLst>
                                          <p:attrName>style.visibility</p:attrName>
                                        </p:attrNameLst>
                                      </p:cBhvr>
                                      <p:to>
                                        <p:strVal val="visible"/>
                                      </p:to>
                                    </p:set>
                                    <p:animEffect transition="in" filter="checkerboard(across)">
                                      <p:cBhvr>
                                        <p:cTn id="18" dur="500"/>
                                        <p:tgtEl>
                                          <p:spTgt spid="3382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ox(out)">
                                      <p:cBhvr>
                                        <p:cTn id="23" dur="500"/>
                                        <p:tgtEl>
                                          <p:spTgt spid="15"/>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ox(out)">
                                      <p:cBhvr>
                                        <p:cTn id="28" dur="500"/>
                                        <p:tgtEl>
                                          <p:spTgt spid="16"/>
                                        </p:tgtEl>
                                      </p:cBhvr>
                                    </p:animEffect>
                                  </p:childTnLst>
                                  <p:subTnLst>
                                    <p:audio>
                                      <p:cMediaNode>
                                        <p:cTn display="0" masterRel="sameClick">
                                          <p:stCondLst>
                                            <p:cond evt="begin" delay="0">
                                              <p:tn val="26"/>
                                            </p:cond>
                                          </p:stCondLst>
                                          <p:endCondLst>
                                            <p:cond evt="onStopAudio" delay="0">
                                              <p:tgtEl>
                                                <p:sldTgt/>
                                              </p:tgtEl>
                                            </p:cond>
                                          </p:endCondLst>
                                        </p:cTn>
                                        <p:tgtEl>
                                          <p:sndTgt r:embed="rId2" name="camera.wav"/>
                                        </p:tgtEl>
                                      </p:cMediaNode>
                                    </p:audio>
                                  </p:subTnLst>
                                </p:cTn>
                              </p:par>
                            </p:childTnLst>
                          </p:cTn>
                        </p:par>
                        <p:par>
                          <p:cTn id="29" fill="hold" nodeType="afterGroup">
                            <p:stCondLst>
                              <p:cond delay="500"/>
                            </p:stCondLst>
                            <p:childTnLst>
                              <p:par>
                                <p:cTn id="30" presetID="9" presetClass="entr" presetSubtype="0" fill="hold" grpId="0" nodeType="afterEffect">
                                  <p:stCondLst>
                                    <p:cond delay="2000"/>
                                  </p:stCondLst>
                                  <p:childTnLst>
                                    <p:set>
                                      <p:cBhvr>
                                        <p:cTn id="31" dur="1" fill="hold">
                                          <p:stCondLst>
                                            <p:cond delay="0"/>
                                          </p:stCondLst>
                                        </p:cTn>
                                        <p:tgtEl>
                                          <p:spTgt spid="33893"/>
                                        </p:tgtEl>
                                        <p:attrNameLst>
                                          <p:attrName>style.visibility</p:attrName>
                                        </p:attrNameLst>
                                      </p:cBhvr>
                                      <p:to>
                                        <p:strVal val="visible"/>
                                      </p:to>
                                    </p:set>
                                    <p:animEffect transition="in" filter="dissolve">
                                      <p:cBhvr>
                                        <p:cTn id="32" dur="500"/>
                                        <p:tgtEl>
                                          <p:spTgt spid="3389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dissolve">
                                      <p:cBhvr>
                                        <p:cTn id="37" dur="500"/>
                                        <p:tgtEl>
                                          <p:spTgt spid="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3823"/>
                                        </p:tgtEl>
                                        <p:attrNameLst>
                                          <p:attrName>style.visibility</p:attrName>
                                        </p:attrNameLst>
                                      </p:cBhvr>
                                      <p:to>
                                        <p:strVal val="visible"/>
                                      </p:to>
                                    </p:set>
                                    <p:animEffect transition="in" filter="dissolve">
                                      <p:cBhvr>
                                        <p:cTn id="47" dur="500"/>
                                        <p:tgtEl>
                                          <p:spTgt spid="3382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33824"/>
                                        </p:tgtEl>
                                        <p:attrNameLst>
                                          <p:attrName>style.visibility</p:attrName>
                                        </p:attrNameLst>
                                      </p:cBhvr>
                                      <p:to>
                                        <p:strVal val="visible"/>
                                      </p:to>
                                    </p:set>
                                    <p:animEffect transition="in" filter="wipe(up)">
                                      <p:cBhvr>
                                        <p:cTn id="52" dur="500"/>
                                        <p:tgtEl>
                                          <p:spTgt spid="3382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left)">
                                      <p:cBhvr>
                                        <p:cTn id="57" dur="500"/>
                                        <p:tgtEl>
                                          <p:spTgt spid="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33892"/>
                                        </p:tgtEl>
                                        <p:attrNameLst>
                                          <p:attrName>style.visibility</p:attrName>
                                        </p:attrNameLst>
                                      </p:cBhvr>
                                      <p:to>
                                        <p:strVal val="visible"/>
                                      </p:to>
                                    </p:set>
                                    <p:animEffect transition="in" filter="checkerboard(across)">
                                      <p:cBhvr>
                                        <p:cTn id="62" dur="500"/>
                                        <p:tgtEl>
                                          <p:spTgt spid="3389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3" presetClass="entr" presetSubtype="32"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fill="hold"/>
                                        <p:tgtEl>
                                          <p:spTgt spid="9"/>
                                        </p:tgtEl>
                                        <p:attrNameLst>
                                          <p:attrName>ppt_w</p:attrName>
                                        </p:attrNameLst>
                                      </p:cBhvr>
                                      <p:tavLst>
                                        <p:tav tm="0">
                                          <p:val>
                                            <p:strVal val="4*#ppt_w"/>
                                          </p:val>
                                        </p:tav>
                                        <p:tav tm="100000">
                                          <p:val>
                                            <p:strVal val="#ppt_w"/>
                                          </p:val>
                                        </p:tav>
                                      </p:tavLst>
                                    </p:anim>
                                    <p:anim calcmode="lin" valueType="num">
                                      <p:cBhvr>
                                        <p:cTn id="68" dur="500" fill="hold"/>
                                        <p:tgtEl>
                                          <p:spTgt spid="9"/>
                                        </p:tgtEl>
                                        <p:attrNameLst>
                                          <p:attrName>ppt_h</p:attrName>
                                        </p:attrNameLst>
                                      </p:cBhvr>
                                      <p:tavLst>
                                        <p:tav tm="0">
                                          <p:val>
                                            <p:strVal val="4*#ppt_h"/>
                                          </p:val>
                                        </p:tav>
                                        <p:tav tm="100000">
                                          <p:val>
                                            <p:strVal val="#ppt_h"/>
                                          </p:val>
                                        </p:tav>
                                      </p:tavLst>
                                    </p:anim>
                                  </p:childTnLst>
                                </p:cTn>
                              </p:par>
                            </p:childTnLst>
                          </p:cTn>
                        </p:par>
                        <p:par>
                          <p:cTn id="69" fill="hold" nodeType="afterGroup">
                            <p:stCondLst>
                              <p:cond delay="500"/>
                            </p:stCondLst>
                            <p:childTnLst>
                              <p:par>
                                <p:cTn id="70" presetID="23" presetClass="entr" presetSubtype="32" fill="hold" nodeType="afterEffect">
                                  <p:stCondLst>
                                    <p:cond delay="0"/>
                                  </p:stCondLst>
                                  <p:childTnLst>
                                    <p:set>
                                      <p:cBhvr>
                                        <p:cTn id="71" dur="1" fill="hold">
                                          <p:stCondLst>
                                            <p:cond delay="0"/>
                                          </p:stCondLst>
                                        </p:cTn>
                                        <p:tgtEl>
                                          <p:spTgt spid="12"/>
                                        </p:tgtEl>
                                        <p:attrNameLst>
                                          <p:attrName>style.visibility</p:attrName>
                                        </p:attrNameLst>
                                      </p:cBhvr>
                                      <p:to>
                                        <p:strVal val="visible"/>
                                      </p:to>
                                    </p:set>
                                    <p:anim calcmode="lin" valueType="num">
                                      <p:cBhvr>
                                        <p:cTn id="72" dur="500" fill="hold"/>
                                        <p:tgtEl>
                                          <p:spTgt spid="12"/>
                                        </p:tgtEl>
                                        <p:attrNameLst>
                                          <p:attrName>ppt_w</p:attrName>
                                        </p:attrNameLst>
                                      </p:cBhvr>
                                      <p:tavLst>
                                        <p:tav tm="0">
                                          <p:val>
                                            <p:strVal val="4*#ppt_w"/>
                                          </p:val>
                                        </p:tav>
                                        <p:tav tm="100000">
                                          <p:val>
                                            <p:strVal val="#ppt_w"/>
                                          </p:val>
                                        </p:tav>
                                      </p:tavLst>
                                    </p:anim>
                                    <p:anim calcmode="lin" valueType="num">
                                      <p:cBhvr>
                                        <p:cTn id="73" dur="500" fill="hold"/>
                                        <p:tgtEl>
                                          <p:spTgt spid="12"/>
                                        </p:tgtEl>
                                        <p:attrNameLst>
                                          <p:attrName>ppt_h</p:attrName>
                                        </p:attrNameLst>
                                      </p:cBhvr>
                                      <p:tavLst>
                                        <p:tav tm="0">
                                          <p:val>
                                            <p:strVal val="4*#ppt_h"/>
                                          </p:val>
                                        </p:tav>
                                        <p:tav tm="100000">
                                          <p:val>
                                            <p:strVal val="#ppt_h"/>
                                          </p:val>
                                        </p:tav>
                                      </p:tavLst>
                                    </p:anim>
                                  </p:childTnLst>
                                </p:cTn>
                              </p:par>
                            </p:childTnLst>
                          </p:cTn>
                        </p:par>
                        <p:par>
                          <p:cTn id="74" fill="hold" nodeType="afterGroup">
                            <p:stCondLst>
                              <p:cond delay="1000"/>
                            </p:stCondLst>
                            <p:childTnLst>
                              <p:par>
                                <p:cTn id="75" presetID="23" presetClass="entr" presetSubtype="32" fill="hold" nodeType="afterEffect">
                                  <p:stCondLst>
                                    <p:cond delay="0"/>
                                  </p:stCondLst>
                                  <p:childTnLst>
                                    <p:set>
                                      <p:cBhvr>
                                        <p:cTn id="76" dur="1" fill="hold">
                                          <p:stCondLst>
                                            <p:cond delay="0"/>
                                          </p:stCondLst>
                                        </p:cTn>
                                        <p:tgtEl>
                                          <p:spTgt spid="2"/>
                                        </p:tgtEl>
                                        <p:attrNameLst>
                                          <p:attrName>style.visibility</p:attrName>
                                        </p:attrNameLst>
                                      </p:cBhvr>
                                      <p:to>
                                        <p:strVal val="visible"/>
                                      </p:to>
                                    </p:set>
                                    <p:anim calcmode="lin" valueType="num">
                                      <p:cBhvr>
                                        <p:cTn id="77" dur="500" fill="hold"/>
                                        <p:tgtEl>
                                          <p:spTgt spid="2"/>
                                        </p:tgtEl>
                                        <p:attrNameLst>
                                          <p:attrName>ppt_w</p:attrName>
                                        </p:attrNameLst>
                                      </p:cBhvr>
                                      <p:tavLst>
                                        <p:tav tm="0">
                                          <p:val>
                                            <p:strVal val="4*#ppt_w"/>
                                          </p:val>
                                        </p:tav>
                                        <p:tav tm="100000">
                                          <p:val>
                                            <p:strVal val="#ppt_w"/>
                                          </p:val>
                                        </p:tav>
                                      </p:tavLst>
                                    </p:anim>
                                    <p:anim calcmode="lin" valueType="num">
                                      <p:cBhvr>
                                        <p:cTn id="78" dur="500" fill="hold"/>
                                        <p:tgtEl>
                                          <p:spTgt spid="2"/>
                                        </p:tgtEl>
                                        <p:attrNameLst>
                                          <p:attrName>ppt_h</p:attrName>
                                        </p:attrNameLst>
                                      </p:cBhvr>
                                      <p:tavLst>
                                        <p:tav tm="0">
                                          <p:val>
                                            <p:strVal val="4*#ppt_h"/>
                                          </p:val>
                                        </p:tav>
                                        <p:tav tm="100000">
                                          <p:val>
                                            <p:strVal val="#ppt_h"/>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17" presetClass="entr" presetSubtype="10" fill="hold" grpId="0" nodeType="clickEffect">
                                  <p:stCondLst>
                                    <p:cond delay="0"/>
                                  </p:stCondLst>
                                  <p:childTnLst>
                                    <p:set>
                                      <p:cBhvr>
                                        <p:cTn id="82" dur="1" fill="hold">
                                          <p:stCondLst>
                                            <p:cond delay="0"/>
                                          </p:stCondLst>
                                        </p:cTn>
                                        <p:tgtEl>
                                          <p:spTgt spid="33865"/>
                                        </p:tgtEl>
                                        <p:attrNameLst>
                                          <p:attrName>style.visibility</p:attrName>
                                        </p:attrNameLst>
                                      </p:cBhvr>
                                      <p:to>
                                        <p:strVal val="visible"/>
                                      </p:to>
                                    </p:set>
                                    <p:anim calcmode="lin" valueType="num">
                                      <p:cBhvr>
                                        <p:cTn id="83" dur="500" fill="hold"/>
                                        <p:tgtEl>
                                          <p:spTgt spid="33865"/>
                                        </p:tgtEl>
                                        <p:attrNameLst>
                                          <p:attrName>ppt_w</p:attrName>
                                        </p:attrNameLst>
                                      </p:cBhvr>
                                      <p:tavLst>
                                        <p:tav tm="0">
                                          <p:val>
                                            <p:fltVal val="0"/>
                                          </p:val>
                                        </p:tav>
                                        <p:tav tm="100000">
                                          <p:val>
                                            <p:strVal val="#ppt_w"/>
                                          </p:val>
                                        </p:tav>
                                      </p:tavLst>
                                    </p:anim>
                                    <p:anim calcmode="lin" valueType="num">
                                      <p:cBhvr>
                                        <p:cTn id="84" dur="500" fill="hold"/>
                                        <p:tgtEl>
                                          <p:spTgt spid="3386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P spid="33821" grpId="0"/>
      <p:bldP spid="33822" grpId="0"/>
      <p:bldP spid="33823" grpId="0" animBg="1"/>
      <p:bldP spid="33824" grpId="0"/>
      <p:bldP spid="33865" grpId="0"/>
      <p:bldP spid="33892" grpId="0"/>
      <p:bldP spid="33893" grpId="0"/>
    </p:bldLst>
  </p:timing>
</p:sld>
</file>

<file path=ppt/slides/slide3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4818" name="Text Box 2">
            <a:extLst>
              <a:ext uri="{FF2B5EF4-FFF2-40B4-BE49-F238E27FC236}">
                <a16:creationId xmlns:a16="http://schemas.microsoft.com/office/drawing/2014/main" id="{EC7145A0-68B6-40D8-BB0C-EE8AE84BF941}"/>
              </a:ext>
            </a:extLst>
          </p:cNvPr>
          <p:cNvSpPr txBox="1">
            <a:spLocks noChangeArrowheads="1"/>
          </p:cNvSpPr>
          <p:nvPr/>
        </p:nvSpPr>
        <p:spPr bwMode="auto">
          <a:xfrm>
            <a:off x="558800" y="762000"/>
            <a:ext cx="2209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2800" b="1">
                <a:solidFill>
                  <a:srgbClr val="FF0000"/>
                </a:solidFill>
              </a:rPr>
              <a:t>综上所述：</a:t>
            </a:r>
            <a:endParaRPr lang="zh-CN" altLang="en-US" sz="2800" b="1"/>
          </a:p>
        </p:txBody>
      </p:sp>
      <p:sp>
        <p:nvSpPr>
          <p:cNvPr id="34819" name="Text Box 3">
            <a:extLst>
              <a:ext uri="{FF2B5EF4-FFF2-40B4-BE49-F238E27FC236}">
                <a16:creationId xmlns:a16="http://schemas.microsoft.com/office/drawing/2014/main" id="{847C73B5-EFBB-4943-AAFA-8566D581063D}"/>
              </a:ext>
            </a:extLst>
          </p:cNvPr>
          <p:cNvSpPr txBox="1">
            <a:spLocks noChangeArrowheads="1"/>
          </p:cNvSpPr>
          <p:nvPr/>
        </p:nvSpPr>
        <p:spPr bwMode="auto">
          <a:xfrm>
            <a:off x="558800" y="1219200"/>
            <a:ext cx="73152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spcBef>
                <a:spcPct val="50000"/>
              </a:spcBef>
            </a:pPr>
            <a:r>
              <a:rPr lang="en-US" altLang="zh-CN" sz="2600" b="1">
                <a:solidFill>
                  <a:schemeClr val="accent2"/>
                </a:solidFill>
              </a:rPr>
              <a:t>PN </a:t>
            </a:r>
            <a:r>
              <a:rPr lang="zh-CN" altLang="en-US" sz="2600" b="1">
                <a:solidFill>
                  <a:schemeClr val="accent2"/>
                </a:solidFill>
              </a:rPr>
              <a:t>结总的结电容 </a:t>
            </a:r>
            <a:r>
              <a:rPr lang="en-US" altLang="zh-CN" sz="2600" b="1" i="1">
                <a:solidFill>
                  <a:schemeClr val="accent2"/>
                </a:solidFill>
              </a:rPr>
              <a:t>C</a:t>
            </a:r>
            <a:r>
              <a:rPr lang="en-US" altLang="zh-CN" sz="2600" b="1" baseline="-25000">
                <a:solidFill>
                  <a:schemeClr val="accent2"/>
                </a:solidFill>
              </a:rPr>
              <a:t>j</a:t>
            </a:r>
            <a:r>
              <a:rPr lang="en-US" altLang="zh-CN" sz="2600" b="1">
                <a:solidFill>
                  <a:schemeClr val="accent2"/>
                </a:solidFill>
              </a:rPr>
              <a:t> </a:t>
            </a:r>
            <a:r>
              <a:rPr lang="zh-CN" altLang="en-US" sz="2600" b="1">
                <a:solidFill>
                  <a:schemeClr val="accent2"/>
                </a:solidFill>
              </a:rPr>
              <a:t>包括势垒电容 </a:t>
            </a:r>
            <a:r>
              <a:rPr lang="en-US" altLang="zh-CN" sz="2600" b="1" i="1">
                <a:solidFill>
                  <a:schemeClr val="accent2"/>
                </a:solidFill>
              </a:rPr>
              <a:t>C</a:t>
            </a:r>
            <a:r>
              <a:rPr lang="en-US" altLang="zh-CN" sz="2600" b="1" baseline="-25000">
                <a:solidFill>
                  <a:schemeClr val="accent2"/>
                </a:solidFill>
              </a:rPr>
              <a:t>b </a:t>
            </a:r>
            <a:r>
              <a:rPr lang="zh-CN" altLang="en-US" sz="2600" b="1">
                <a:solidFill>
                  <a:schemeClr val="accent2"/>
                </a:solidFill>
              </a:rPr>
              <a:t>和扩散电容            </a:t>
            </a:r>
            <a:r>
              <a:rPr lang="en-US" altLang="zh-CN" sz="2600" b="1" i="1">
                <a:solidFill>
                  <a:schemeClr val="accent2"/>
                </a:solidFill>
              </a:rPr>
              <a:t>C</a:t>
            </a:r>
            <a:r>
              <a:rPr lang="en-US" altLang="zh-CN" sz="2600" b="1" baseline="-25000">
                <a:solidFill>
                  <a:schemeClr val="accent2"/>
                </a:solidFill>
              </a:rPr>
              <a:t>d</a:t>
            </a:r>
            <a:r>
              <a:rPr lang="en-US" altLang="zh-CN" sz="2600" b="1">
                <a:solidFill>
                  <a:schemeClr val="accent2"/>
                </a:solidFill>
              </a:rPr>
              <a:t> </a:t>
            </a:r>
            <a:r>
              <a:rPr lang="zh-CN" altLang="en-US" sz="2600" b="1">
                <a:solidFill>
                  <a:schemeClr val="accent2"/>
                </a:solidFill>
              </a:rPr>
              <a:t>两部分。</a:t>
            </a:r>
          </a:p>
        </p:txBody>
      </p:sp>
      <p:sp>
        <p:nvSpPr>
          <p:cNvPr id="34820" name="Text Box 4">
            <a:extLst>
              <a:ext uri="{FF2B5EF4-FFF2-40B4-BE49-F238E27FC236}">
                <a16:creationId xmlns:a16="http://schemas.microsoft.com/office/drawing/2014/main" id="{31295F98-0953-46C3-8EC9-C7B5503BF761}"/>
              </a:ext>
            </a:extLst>
          </p:cNvPr>
          <p:cNvSpPr txBox="1">
            <a:spLocks noChangeArrowheads="1"/>
          </p:cNvSpPr>
          <p:nvPr/>
        </p:nvSpPr>
        <p:spPr bwMode="auto">
          <a:xfrm>
            <a:off x="558800" y="4495800"/>
            <a:ext cx="76200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0000"/>
              </a:lnSpc>
              <a:spcBef>
                <a:spcPct val="50000"/>
              </a:spcBef>
            </a:pPr>
            <a:r>
              <a:rPr lang="en-US" altLang="zh-CN" sz="2600" b="1" i="1">
                <a:solidFill>
                  <a:schemeClr val="accent2"/>
                </a:solidFill>
              </a:rPr>
              <a:t>C</a:t>
            </a:r>
            <a:r>
              <a:rPr lang="en-US" altLang="zh-CN" sz="2600" b="1" baseline="-25000">
                <a:solidFill>
                  <a:schemeClr val="accent2"/>
                </a:solidFill>
              </a:rPr>
              <a:t>b </a:t>
            </a:r>
            <a:r>
              <a:rPr lang="zh-CN" altLang="en-US" sz="2600" b="1">
                <a:solidFill>
                  <a:schemeClr val="accent2"/>
                </a:solidFill>
              </a:rPr>
              <a:t>和 </a:t>
            </a:r>
            <a:r>
              <a:rPr lang="en-US" altLang="zh-CN" sz="2600" b="1" i="1">
                <a:solidFill>
                  <a:schemeClr val="accent2"/>
                </a:solidFill>
              </a:rPr>
              <a:t>C</a:t>
            </a:r>
            <a:r>
              <a:rPr lang="en-US" altLang="zh-CN" sz="2600" b="1" baseline="-25000">
                <a:solidFill>
                  <a:schemeClr val="accent2"/>
                </a:solidFill>
              </a:rPr>
              <a:t>d</a:t>
            </a:r>
            <a:r>
              <a:rPr lang="en-US" altLang="zh-CN" sz="2600" b="1" baseline="-25000">
                <a:solidFill>
                  <a:srgbClr val="0000FF"/>
                </a:solidFill>
              </a:rPr>
              <a:t> </a:t>
            </a:r>
            <a:r>
              <a:rPr lang="zh-CN" altLang="en-US" sz="2600" b="1">
                <a:solidFill>
                  <a:srgbClr val="0000FF"/>
                </a:solidFill>
              </a:rPr>
              <a:t>值都很小，通常为几个皮法 ~ 几十皮法，  有些结面积大的二极管可达几百皮法。</a:t>
            </a:r>
          </a:p>
        </p:txBody>
      </p:sp>
      <p:sp>
        <p:nvSpPr>
          <p:cNvPr id="34821" name="Rectangle 5">
            <a:extLst>
              <a:ext uri="{FF2B5EF4-FFF2-40B4-BE49-F238E27FC236}">
                <a16:creationId xmlns:a16="http://schemas.microsoft.com/office/drawing/2014/main" id="{177E965B-820F-4170-9563-96E5240D01C8}"/>
              </a:ext>
            </a:extLst>
          </p:cNvPr>
          <p:cNvSpPr>
            <a:spLocks noChangeArrowheads="1"/>
          </p:cNvSpPr>
          <p:nvPr/>
        </p:nvSpPr>
        <p:spPr bwMode="auto">
          <a:xfrm>
            <a:off x="558800" y="3581400"/>
            <a:ext cx="73914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600" b="1">
                <a:solidFill>
                  <a:srgbClr val="FF0000"/>
                </a:solidFill>
              </a:rPr>
              <a:t>当反向偏置时，势垒电容起主要作用，可以认为 </a:t>
            </a:r>
            <a:r>
              <a:rPr lang="en-US" altLang="zh-CN" sz="2600" b="1" i="1">
                <a:solidFill>
                  <a:srgbClr val="FF0000"/>
                </a:solidFill>
              </a:rPr>
              <a:t>C</a:t>
            </a:r>
            <a:r>
              <a:rPr lang="en-US" altLang="zh-CN" sz="2600" b="1" baseline="-25000">
                <a:solidFill>
                  <a:srgbClr val="FF0000"/>
                </a:solidFill>
              </a:rPr>
              <a:t>j</a:t>
            </a:r>
            <a:r>
              <a:rPr lang="en-US" altLang="zh-CN" sz="2600" b="1">
                <a:solidFill>
                  <a:srgbClr val="FF0000"/>
                </a:solidFill>
              </a:rPr>
              <a:t> </a:t>
            </a:r>
            <a:r>
              <a:rPr lang="en-US" altLang="zh-CN" sz="2600" b="1">
                <a:solidFill>
                  <a:srgbClr val="FF0000"/>
                </a:solidFill>
                <a:sym typeface="Symbol" panose="05050102010706020507" pitchFamily="18" charset="2"/>
              </a:rPr>
              <a:t></a:t>
            </a:r>
            <a:r>
              <a:rPr lang="en-US" altLang="zh-CN" sz="2600" b="1">
                <a:solidFill>
                  <a:srgbClr val="FF0000"/>
                </a:solidFill>
              </a:rPr>
              <a:t> </a:t>
            </a:r>
            <a:r>
              <a:rPr lang="en-US" altLang="zh-CN" sz="2600" b="1" i="1">
                <a:solidFill>
                  <a:srgbClr val="FF0000"/>
                </a:solidFill>
              </a:rPr>
              <a:t>C</a:t>
            </a:r>
            <a:r>
              <a:rPr lang="en-US" altLang="zh-CN" sz="2600" b="1" baseline="-25000">
                <a:solidFill>
                  <a:srgbClr val="FF0000"/>
                </a:solidFill>
              </a:rPr>
              <a:t>b</a:t>
            </a:r>
            <a:r>
              <a:rPr lang="zh-CN" altLang="en-US" sz="2600" b="1">
                <a:solidFill>
                  <a:srgbClr val="FF0000"/>
                </a:solidFill>
              </a:rPr>
              <a:t>。</a:t>
            </a:r>
          </a:p>
        </p:txBody>
      </p:sp>
      <p:sp>
        <p:nvSpPr>
          <p:cNvPr id="34822" name="Rectangle 6">
            <a:extLst>
              <a:ext uri="{FF2B5EF4-FFF2-40B4-BE49-F238E27FC236}">
                <a16:creationId xmlns:a16="http://schemas.microsoft.com/office/drawing/2014/main" id="{C89862BD-911F-4C07-8408-0AF8396B2781}"/>
              </a:ext>
            </a:extLst>
          </p:cNvPr>
          <p:cNvSpPr>
            <a:spLocks noChangeArrowheads="1"/>
          </p:cNvSpPr>
          <p:nvPr/>
        </p:nvSpPr>
        <p:spPr bwMode="auto">
          <a:xfrm>
            <a:off x="457200" y="2543175"/>
            <a:ext cx="77978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600" b="1">
                <a:solidFill>
                  <a:schemeClr val="tx2"/>
                </a:solidFill>
              </a:rPr>
              <a:t>一般来说，当二极管正向偏置时，扩散电容起主要作用，即可以认为 </a:t>
            </a:r>
            <a:r>
              <a:rPr lang="en-US" altLang="zh-CN" sz="2600" b="1" i="1">
                <a:solidFill>
                  <a:schemeClr val="tx2"/>
                </a:solidFill>
              </a:rPr>
              <a:t>C</a:t>
            </a:r>
            <a:r>
              <a:rPr lang="en-US" altLang="zh-CN" sz="2600" b="1" baseline="-25000">
                <a:solidFill>
                  <a:schemeClr val="tx2"/>
                </a:solidFill>
              </a:rPr>
              <a:t>j</a:t>
            </a:r>
            <a:r>
              <a:rPr lang="en-US" altLang="zh-CN" sz="2600" b="1">
                <a:solidFill>
                  <a:schemeClr val="tx2"/>
                </a:solidFill>
              </a:rPr>
              <a:t> </a:t>
            </a:r>
            <a:r>
              <a:rPr lang="en-US" altLang="zh-CN" sz="2600" b="1">
                <a:solidFill>
                  <a:schemeClr val="tx2"/>
                </a:solidFill>
                <a:sym typeface="Symbol" panose="05050102010706020507" pitchFamily="18" charset="2"/>
              </a:rPr>
              <a:t></a:t>
            </a:r>
            <a:r>
              <a:rPr lang="en-US" altLang="zh-CN" sz="2600" b="1">
                <a:solidFill>
                  <a:schemeClr val="tx2"/>
                </a:solidFill>
              </a:rPr>
              <a:t> </a:t>
            </a:r>
            <a:r>
              <a:rPr lang="en-US" altLang="zh-CN" sz="2600" b="1" i="1">
                <a:solidFill>
                  <a:schemeClr val="tx2"/>
                </a:solidFill>
              </a:rPr>
              <a:t>C</a:t>
            </a:r>
            <a:r>
              <a:rPr lang="en-US" altLang="zh-CN" sz="2600" b="1" baseline="-25000">
                <a:solidFill>
                  <a:schemeClr val="tx2"/>
                </a:solidFill>
              </a:rPr>
              <a:t>d</a:t>
            </a:r>
            <a:r>
              <a:rPr lang="zh-CN" altLang="en-US" sz="2600" b="1">
                <a:solidFill>
                  <a:schemeClr val="tx2"/>
                </a:solidFill>
              </a:rPr>
              <a:t>；</a:t>
            </a:r>
          </a:p>
        </p:txBody>
      </p:sp>
      <p:sp>
        <p:nvSpPr>
          <p:cNvPr id="34823" name="Text Box 7">
            <a:extLst>
              <a:ext uri="{FF2B5EF4-FFF2-40B4-BE49-F238E27FC236}">
                <a16:creationId xmlns:a16="http://schemas.microsoft.com/office/drawing/2014/main" id="{3377660B-1E20-406B-9313-4DCDFB13F715}"/>
              </a:ext>
            </a:extLst>
          </p:cNvPr>
          <p:cNvSpPr txBox="1">
            <a:spLocks noChangeArrowheads="1"/>
          </p:cNvSpPr>
          <p:nvPr/>
        </p:nvSpPr>
        <p:spPr bwMode="auto">
          <a:xfrm>
            <a:off x="558800" y="5791200"/>
            <a:ext cx="731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t>在信号频率较高时，须考虑结电容的作用。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dissolve">
                                      <p:cBhvr>
                                        <p:cTn id="7" dur="500"/>
                                        <p:tgtEl>
                                          <p:spTgt spid="34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34819"/>
                                        </p:tgtEl>
                                        <p:attrNameLst>
                                          <p:attrName>style.visibility</p:attrName>
                                        </p:attrNameLst>
                                      </p:cBhvr>
                                      <p:to>
                                        <p:strVal val="visible"/>
                                      </p:to>
                                    </p:set>
                                    <p:animEffect transition="in" filter="wipe(left)">
                                      <p:cBhvr>
                                        <p:cTn id="12" dur="75"/>
                                        <p:tgtEl>
                                          <p:spTgt spid="348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4822">
                                            <p:txEl>
                                              <p:pRg st="0" end="0"/>
                                            </p:txEl>
                                          </p:spTgt>
                                        </p:tgtEl>
                                        <p:attrNameLst>
                                          <p:attrName>style.visibility</p:attrName>
                                        </p:attrNameLst>
                                      </p:cBhvr>
                                      <p:to>
                                        <p:strVal val="visible"/>
                                      </p:to>
                                    </p:set>
                                    <p:animEffect transition="in" filter="box(out)">
                                      <p:cBhvr>
                                        <p:cTn id="17" dur="500"/>
                                        <p:tgtEl>
                                          <p:spTgt spid="34822">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4821">
                                            <p:txEl>
                                              <p:pRg st="0" end="0"/>
                                            </p:txEl>
                                          </p:spTgt>
                                        </p:tgtEl>
                                        <p:attrNameLst>
                                          <p:attrName>style.visibility</p:attrName>
                                        </p:attrNameLst>
                                      </p:cBhvr>
                                      <p:to>
                                        <p:strVal val="visible"/>
                                      </p:to>
                                    </p:set>
                                    <p:animEffect transition="in" filter="box(out)">
                                      <p:cBhvr>
                                        <p:cTn id="22" dur="500"/>
                                        <p:tgtEl>
                                          <p:spTgt spid="34821">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34820"/>
                                        </p:tgtEl>
                                        <p:attrNameLst>
                                          <p:attrName>style.visibility</p:attrName>
                                        </p:attrNameLst>
                                      </p:cBhvr>
                                      <p:to>
                                        <p:strVal val="visible"/>
                                      </p:to>
                                    </p:set>
                                    <p:animEffect transition="in" filter="wipe(left)">
                                      <p:cBhvr>
                                        <p:cTn id="27" dur="75"/>
                                        <p:tgtEl>
                                          <p:spTgt spid="348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4823">
                                            <p:txEl>
                                              <p:pRg st="0" end="0"/>
                                            </p:txEl>
                                          </p:spTgt>
                                        </p:tgtEl>
                                        <p:attrNameLst>
                                          <p:attrName>style.visibility</p:attrName>
                                        </p:attrNameLst>
                                      </p:cBhvr>
                                      <p:to>
                                        <p:strVal val="visible"/>
                                      </p:to>
                                    </p:set>
                                    <p:animEffect transition="in" filter="box(out)">
                                      <p:cBhvr>
                                        <p:cTn id="32" dur="500"/>
                                        <p:tgtEl>
                                          <p:spTgt spid="34823">
                                            <p:txEl>
                                              <p:pRg st="0" end="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19" grpId="0"/>
      <p:bldP spid="34820" grpId="0"/>
      <p:bldP spid="34821" grpId="0" build="p"/>
      <p:bldP spid="34822" grpId="0" build="p"/>
      <p:bldP spid="3482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612BD0D3-7984-4925-BECC-A105E4FAFF4A}"/>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5842" name="Rectangle 3">
            <a:extLst>
              <a:ext uri="{FF2B5EF4-FFF2-40B4-BE49-F238E27FC236}">
                <a16:creationId xmlns:a16="http://schemas.microsoft.com/office/drawing/2014/main" id="{9B347453-E06E-4CA8-9118-6828247062C0}"/>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5843" name="Line 4">
            <a:extLst>
              <a:ext uri="{FF2B5EF4-FFF2-40B4-BE49-F238E27FC236}">
                <a16:creationId xmlns:a16="http://schemas.microsoft.com/office/drawing/2014/main" id="{7E1E8783-9854-40F7-9B0B-C6F37FC9C157}"/>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44" name="Line 5">
            <a:extLst>
              <a:ext uri="{FF2B5EF4-FFF2-40B4-BE49-F238E27FC236}">
                <a16:creationId xmlns:a16="http://schemas.microsoft.com/office/drawing/2014/main" id="{86A7EB13-0F12-4FAD-B289-EDBC2A9E2D16}"/>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45" name="Rectangle 6">
            <a:extLst>
              <a:ext uri="{FF2B5EF4-FFF2-40B4-BE49-F238E27FC236}">
                <a16:creationId xmlns:a16="http://schemas.microsoft.com/office/drawing/2014/main" id="{3CAC15F9-2C8C-4D1B-9C8D-11BEB37A6173}"/>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sp>
        <p:nvSpPr>
          <p:cNvPr id="35846" name="Rectangle 7">
            <a:extLst>
              <a:ext uri="{FF2B5EF4-FFF2-40B4-BE49-F238E27FC236}">
                <a16:creationId xmlns:a16="http://schemas.microsoft.com/office/drawing/2014/main" id="{40114E3D-AC0A-4108-94EE-C9C235069894}"/>
              </a:ext>
            </a:extLst>
          </p:cNvPr>
          <p:cNvSpPr>
            <a:spLocks noChangeArrowheads="1"/>
          </p:cNvSpPr>
          <p:nvPr/>
        </p:nvSpPr>
        <p:spPr bwMode="auto">
          <a:xfrm>
            <a:off x="457200" y="958850"/>
            <a:ext cx="6705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Tx/>
              <a:buNone/>
            </a:pPr>
            <a:r>
              <a:rPr lang="en-US" altLang="zh-CN" sz="3600">
                <a:solidFill>
                  <a:schemeClr val="folHlink"/>
                </a:solidFill>
              </a:rPr>
              <a:t> </a:t>
            </a:r>
            <a:r>
              <a:rPr lang="en-US" altLang="zh-CN" sz="3600" b="1">
                <a:solidFill>
                  <a:schemeClr val="accent2"/>
                </a:solidFill>
                <a:ea typeface="黑体" panose="02010609060101010101" pitchFamily="49" charset="-122"/>
              </a:rPr>
              <a:t>1.2</a:t>
            </a:r>
            <a:r>
              <a:rPr lang="en-US" altLang="zh-CN" sz="3600" b="1">
                <a:solidFill>
                  <a:schemeClr val="accent2"/>
                </a:solidFill>
                <a:latin typeface="黑体" panose="02010609060101010101" pitchFamily="49" charset="-122"/>
                <a:ea typeface="黑体" panose="02010609060101010101" pitchFamily="49" charset="-122"/>
              </a:rPr>
              <a:t> </a:t>
            </a:r>
            <a:r>
              <a:rPr lang="zh-CN" altLang="en-US" sz="3600" b="1">
                <a:solidFill>
                  <a:schemeClr val="accent2"/>
                </a:solidFill>
                <a:latin typeface="黑体" panose="02010609060101010101" pitchFamily="49" charset="-122"/>
                <a:ea typeface="黑体" panose="02010609060101010101" pitchFamily="49" charset="-122"/>
              </a:rPr>
              <a:t>半导体二极管</a:t>
            </a:r>
            <a:endParaRPr lang="zh-CN" altLang="en-US" sz="2800">
              <a:solidFill>
                <a:schemeClr val="accent2"/>
              </a:solidFill>
              <a:latin typeface="幼圆" panose="02010509060101010101" pitchFamily="49" charset="-122"/>
              <a:ea typeface="幼圆" panose="02010509060101010101" pitchFamily="49" charset="-122"/>
            </a:endParaRPr>
          </a:p>
        </p:txBody>
      </p:sp>
      <p:sp>
        <p:nvSpPr>
          <p:cNvPr id="35848" name="Rectangle 8">
            <a:extLst>
              <a:ext uri="{FF2B5EF4-FFF2-40B4-BE49-F238E27FC236}">
                <a16:creationId xmlns:a16="http://schemas.microsoft.com/office/drawing/2014/main" id="{550212C2-BD1C-4009-B3C5-C969E41367E9}"/>
              </a:ext>
            </a:extLst>
          </p:cNvPr>
          <p:cNvSpPr>
            <a:spLocks noChangeArrowheads="1"/>
          </p:cNvSpPr>
          <p:nvPr/>
        </p:nvSpPr>
        <p:spPr bwMode="auto">
          <a:xfrm>
            <a:off x="620713" y="1905000"/>
            <a:ext cx="76850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a:t>二极管按结构分有</a:t>
            </a:r>
            <a:r>
              <a:rPr lang="zh-CN" altLang="en-US" sz="2800" b="1">
                <a:solidFill>
                  <a:srgbClr val="FF0000"/>
                </a:solidFill>
              </a:rPr>
              <a:t>点接触型、面接触型和平面型</a:t>
            </a:r>
            <a:endParaRPr lang="zh-CN" altLang="en-US" sz="2800" b="1"/>
          </a:p>
        </p:txBody>
      </p:sp>
      <p:sp>
        <p:nvSpPr>
          <p:cNvPr id="35849" name="Text Box 9">
            <a:extLst>
              <a:ext uri="{FF2B5EF4-FFF2-40B4-BE49-F238E27FC236}">
                <a16:creationId xmlns:a16="http://schemas.microsoft.com/office/drawing/2014/main" id="{5239E510-E6DF-43D0-8696-D9B31EE95927}"/>
              </a:ext>
            </a:extLst>
          </p:cNvPr>
          <p:cNvSpPr txBox="1">
            <a:spLocks noChangeArrowheads="1"/>
          </p:cNvSpPr>
          <p:nvPr/>
        </p:nvSpPr>
        <p:spPr bwMode="auto">
          <a:xfrm>
            <a:off x="2438400" y="5562600"/>
            <a:ext cx="35814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sz="2200" b="1">
                <a:solidFill>
                  <a:srgbClr val="FF00FF"/>
                </a:solidFill>
                <a:latin typeface="宋体" panose="02010600030101010101" pitchFamily="2" charset="-122"/>
              </a:rPr>
              <a:t>图1.2.1二极管的几种</a:t>
            </a:r>
            <a:r>
              <a:rPr lang="zh-CN" altLang="en-US" sz="2200" b="1">
                <a:solidFill>
                  <a:srgbClr val="FF00FF"/>
                </a:solidFill>
              </a:rPr>
              <a:t>外形</a:t>
            </a:r>
          </a:p>
        </p:txBody>
      </p:sp>
      <p:pic>
        <p:nvPicPr>
          <p:cNvPr id="35850" name="Picture 10" descr="1">
            <a:extLst>
              <a:ext uri="{FF2B5EF4-FFF2-40B4-BE49-F238E27FC236}">
                <a16:creationId xmlns:a16="http://schemas.microsoft.com/office/drawing/2014/main" id="{5F35606D-FDED-4348-8551-01CA2CE7A4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1064" r="26437" b="38361"/>
          <a:stretch>
            <a:fillRect/>
          </a:stretch>
        </p:blipFill>
        <p:spPr bwMode="auto">
          <a:xfrm>
            <a:off x="1905000" y="3048000"/>
            <a:ext cx="48768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5848">
                                            <p:txEl>
                                              <p:pRg st="0" end="0"/>
                                            </p:txEl>
                                          </p:spTgt>
                                        </p:tgtEl>
                                        <p:attrNameLst>
                                          <p:attrName>style.visibility</p:attrName>
                                        </p:attrNameLst>
                                      </p:cBhvr>
                                      <p:to>
                                        <p:strVal val="visible"/>
                                      </p:to>
                                    </p:set>
                                    <p:animEffect transition="in" filter="box(out)">
                                      <p:cBhvr>
                                        <p:cTn id="7" dur="500"/>
                                        <p:tgtEl>
                                          <p:spTgt spid="35848">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849"/>
                                        </p:tgtEl>
                                        <p:attrNameLst>
                                          <p:attrName>style.visibility</p:attrName>
                                        </p:attrNameLst>
                                      </p:cBhvr>
                                      <p:to>
                                        <p:strVal val="visible"/>
                                      </p:to>
                                    </p:set>
                                    <p:animEffect transition="in" filter="dissolve">
                                      <p:cBhvr>
                                        <p:cTn id="12" dur="500"/>
                                        <p:tgtEl>
                                          <p:spTgt spid="35849"/>
                                        </p:tgtEl>
                                      </p:cBhvr>
                                    </p:animEffect>
                                  </p:childTnLst>
                                </p:cTn>
                              </p:par>
                            </p:childTnLst>
                          </p:cTn>
                        </p:par>
                        <p:par>
                          <p:cTn id="13" fill="hold" nodeType="afterGroup">
                            <p:stCondLst>
                              <p:cond delay="500"/>
                            </p:stCondLst>
                            <p:childTnLst>
                              <p:par>
                                <p:cTn id="14" presetID="23" presetClass="entr" presetSubtype="16" fill="hold" nodeType="afterEffect">
                                  <p:stCondLst>
                                    <p:cond delay="1000"/>
                                  </p:stCondLst>
                                  <p:childTnLst>
                                    <p:set>
                                      <p:cBhvr>
                                        <p:cTn id="15" dur="1" fill="hold">
                                          <p:stCondLst>
                                            <p:cond delay="0"/>
                                          </p:stCondLst>
                                        </p:cTn>
                                        <p:tgtEl>
                                          <p:spTgt spid="35850"/>
                                        </p:tgtEl>
                                        <p:attrNameLst>
                                          <p:attrName>style.visibility</p:attrName>
                                        </p:attrNameLst>
                                      </p:cBhvr>
                                      <p:to>
                                        <p:strVal val="visible"/>
                                      </p:to>
                                    </p:set>
                                    <p:anim calcmode="lin" valueType="num">
                                      <p:cBhvr>
                                        <p:cTn id="16" dur="500" fill="hold"/>
                                        <p:tgtEl>
                                          <p:spTgt spid="35850"/>
                                        </p:tgtEl>
                                        <p:attrNameLst>
                                          <p:attrName>ppt_w</p:attrName>
                                        </p:attrNameLst>
                                      </p:cBhvr>
                                      <p:tavLst>
                                        <p:tav tm="0">
                                          <p:val>
                                            <p:fltVal val="0"/>
                                          </p:val>
                                        </p:tav>
                                        <p:tav tm="100000">
                                          <p:val>
                                            <p:strVal val="#ppt_w"/>
                                          </p:val>
                                        </p:tav>
                                      </p:tavLst>
                                    </p:anim>
                                    <p:anim calcmode="lin" valueType="num">
                                      <p:cBhvr>
                                        <p:cTn id="17" dur="500" fill="hold"/>
                                        <p:tgtEl>
                                          <p:spTgt spid="3585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8" grpId="0" build="p"/>
      <p:bldP spid="3584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C4D08F31-9941-47D5-BF4C-333CC5B8CD28}"/>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6866" name="Rectangle 3">
            <a:extLst>
              <a:ext uri="{FF2B5EF4-FFF2-40B4-BE49-F238E27FC236}">
                <a16:creationId xmlns:a16="http://schemas.microsoft.com/office/drawing/2014/main" id="{750CEDC7-890A-4DD3-90D2-978E931E5620}"/>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6867" name="Line 4">
            <a:extLst>
              <a:ext uri="{FF2B5EF4-FFF2-40B4-BE49-F238E27FC236}">
                <a16:creationId xmlns:a16="http://schemas.microsoft.com/office/drawing/2014/main" id="{9303AF29-BB47-409E-A569-48178577774C}"/>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68" name="Line 5">
            <a:extLst>
              <a:ext uri="{FF2B5EF4-FFF2-40B4-BE49-F238E27FC236}">
                <a16:creationId xmlns:a16="http://schemas.microsoft.com/office/drawing/2014/main" id="{6C7E5105-BEC7-43F8-86C6-67150F42D4A1}"/>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69" name="Rectangle 6">
            <a:extLst>
              <a:ext uri="{FF2B5EF4-FFF2-40B4-BE49-F238E27FC236}">
                <a16:creationId xmlns:a16="http://schemas.microsoft.com/office/drawing/2014/main" id="{A7DFFCF4-EA69-4E25-AA06-77F1EE911D81}"/>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sp>
        <p:nvSpPr>
          <p:cNvPr id="36871" name="Text Box 7">
            <a:extLst>
              <a:ext uri="{FF2B5EF4-FFF2-40B4-BE49-F238E27FC236}">
                <a16:creationId xmlns:a16="http://schemas.microsoft.com/office/drawing/2014/main" id="{98C34117-9B1D-4D17-898C-AFDE51D348E3}"/>
              </a:ext>
            </a:extLst>
          </p:cNvPr>
          <p:cNvSpPr txBox="1">
            <a:spLocks noChangeArrowheads="1"/>
          </p:cNvSpPr>
          <p:nvPr/>
        </p:nvSpPr>
        <p:spPr bwMode="auto">
          <a:xfrm>
            <a:off x="1066800" y="1828800"/>
            <a:ext cx="30400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spcBef>
                <a:spcPct val="50000"/>
              </a:spcBef>
            </a:pPr>
            <a:r>
              <a:rPr lang="zh-CN" altLang="en-US" sz="2800" b="1">
                <a:solidFill>
                  <a:schemeClr val="accent2"/>
                </a:solidFill>
              </a:rPr>
              <a:t>1  点接触型二极管</a:t>
            </a:r>
            <a:endParaRPr lang="zh-CN" altLang="en-US" b="1">
              <a:solidFill>
                <a:schemeClr val="accent2"/>
              </a:solidFill>
            </a:endParaRPr>
          </a:p>
        </p:txBody>
      </p:sp>
      <p:grpSp>
        <p:nvGrpSpPr>
          <p:cNvPr id="2" name="Group 8">
            <a:extLst>
              <a:ext uri="{FF2B5EF4-FFF2-40B4-BE49-F238E27FC236}">
                <a16:creationId xmlns:a16="http://schemas.microsoft.com/office/drawing/2014/main" id="{24D5405E-B72E-4DF6-80E2-BB15ADA50072}"/>
              </a:ext>
            </a:extLst>
          </p:cNvPr>
          <p:cNvGrpSpPr>
            <a:grpSpLocks/>
          </p:cNvGrpSpPr>
          <p:nvPr/>
        </p:nvGrpSpPr>
        <p:grpSpPr bwMode="auto">
          <a:xfrm>
            <a:off x="1781175" y="2889250"/>
            <a:ext cx="5353050" cy="3255963"/>
            <a:chOff x="0" y="0"/>
            <a:chExt cx="3372" cy="1445"/>
          </a:xfrm>
        </p:grpSpPr>
        <p:graphicFrame>
          <p:nvGraphicFramePr>
            <p:cNvPr id="36872" name="Object 9">
              <a:extLst>
                <a:ext uri="{FF2B5EF4-FFF2-40B4-BE49-F238E27FC236}">
                  <a16:creationId xmlns:a16="http://schemas.microsoft.com/office/drawing/2014/main" id="{FDBE203D-37E4-440A-BCE8-CDAB91D40AF3}"/>
                </a:ext>
              </a:extLst>
            </p:cNvPr>
            <p:cNvGraphicFramePr>
              <a:graphicFrameLocks/>
            </p:cNvGraphicFramePr>
            <p:nvPr/>
          </p:nvGraphicFramePr>
          <p:xfrm>
            <a:off x="317" y="0"/>
            <a:ext cx="2831" cy="1161"/>
          </p:xfrm>
          <a:graphic>
            <a:graphicData uri="http://schemas.openxmlformats.org/presentationml/2006/ole">
              <mc:AlternateContent xmlns:mc="http://schemas.openxmlformats.org/markup-compatibility/2006">
                <mc:Choice xmlns:v="urn:schemas-microsoft-com:vml" Requires="v">
                  <p:oleObj spid="_x0000_s36879" name="BMP 图像" r:id="rId5" imgW="2314286" imgH="1190476" progId="Paint.Picture">
                    <p:embed/>
                  </p:oleObj>
                </mc:Choice>
                <mc:Fallback>
                  <p:oleObj name="BMP 图像" r:id="rId5" imgW="2314286" imgH="1190476" progId="Paint.Picture">
                    <p:embed/>
                    <p:pic>
                      <p:nvPicPr>
                        <p:cNvPr id="0" name="Object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 y="0"/>
                          <a:ext cx="2831" cy="1161"/>
                        </a:xfrm>
                        <a:prstGeom prst="rect">
                          <a:avLst/>
                        </a:prstGeom>
                        <a:noFill/>
                        <a:ln w="38100">
                          <a:pattFill prst="zigZag">
                            <a:fgClr>
                              <a:schemeClr val="tx1"/>
                            </a:fgClr>
                            <a:bgClr>
                              <a:srgbClr val="FFFFFF"/>
                            </a:bgClr>
                          </a:patt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73" name="Text Box 10">
              <a:extLst>
                <a:ext uri="{FF2B5EF4-FFF2-40B4-BE49-F238E27FC236}">
                  <a16:creationId xmlns:a16="http://schemas.microsoft.com/office/drawing/2014/main" id="{1031D2AE-0047-4B82-A6C7-C5F8B65A031A}"/>
                </a:ext>
              </a:extLst>
            </p:cNvPr>
            <p:cNvSpPr txBox="1">
              <a:spLocks noChangeArrowheads="1"/>
            </p:cNvSpPr>
            <p:nvPr/>
          </p:nvSpPr>
          <p:spPr bwMode="auto">
            <a:xfrm>
              <a:off x="2273" y="1242"/>
              <a:ext cx="1099"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spcBef>
                  <a:spcPct val="50000"/>
                </a:spcBef>
              </a:pPr>
              <a:r>
                <a:rPr lang="zh-CN" altLang="en-US" sz="2000" b="1">
                  <a:solidFill>
                    <a:srgbClr val="FF0066"/>
                  </a:solidFill>
                  <a:latin typeface="宋体" panose="02010600030101010101" pitchFamily="2" charset="-122"/>
                </a:rPr>
                <a:t>(</a:t>
              </a:r>
              <a:r>
                <a:rPr lang="en-US" altLang="zh-CN" sz="2000" b="1">
                  <a:solidFill>
                    <a:srgbClr val="FF0066"/>
                  </a:solidFill>
                  <a:latin typeface="宋体" panose="02010600030101010101" pitchFamily="2" charset="-122"/>
                </a:rPr>
                <a:t>a)</a:t>
              </a:r>
              <a:r>
                <a:rPr lang="zh-CN" altLang="en-US" sz="2000" b="1">
                  <a:solidFill>
                    <a:srgbClr val="FF0066"/>
                  </a:solidFill>
                  <a:latin typeface="宋体" panose="02010600030101010101" pitchFamily="2" charset="-122"/>
                </a:rPr>
                <a:t>点接触型</a:t>
              </a:r>
              <a:r>
                <a:rPr lang="zh-CN" altLang="en-US" sz="2000">
                  <a:solidFill>
                    <a:srgbClr val="FF0066"/>
                  </a:solidFill>
                  <a:latin typeface="宋体" panose="02010600030101010101" pitchFamily="2" charset="-122"/>
                </a:rPr>
                <a:t> </a:t>
              </a:r>
              <a:endParaRPr lang="zh-CN" altLang="en-US">
                <a:solidFill>
                  <a:srgbClr val="FF0066"/>
                </a:solidFill>
                <a:latin typeface="宋体" panose="02010600030101010101" pitchFamily="2" charset="-122"/>
              </a:endParaRPr>
            </a:p>
          </p:txBody>
        </p:sp>
        <p:sp>
          <p:nvSpPr>
            <p:cNvPr id="36874" name="Rectangle 11">
              <a:extLst>
                <a:ext uri="{FF2B5EF4-FFF2-40B4-BE49-F238E27FC236}">
                  <a16:creationId xmlns:a16="http://schemas.microsoft.com/office/drawing/2014/main" id="{938B7401-16C7-40AB-8F2A-18C7FC3220F8}"/>
                </a:ext>
              </a:extLst>
            </p:cNvPr>
            <p:cNvSpPr>
              <a:spLocks noChangeArrowheads="1"/>
            </p:cNvSpPr>
            <p:nvPr/>
          </p:nvSpPr>
          <p:spPr bwMode="auto">
            <a:xfrm>
              <a:off x="0" y="1256"/>
              <a:ext cx="1565"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000" b="1">
                  <a:solidFill>
                    <a:srgbClr val="FF0066"/>
                  </a:solidFill>
                </a:rPr>
                <a:t>二极管的结构示意图</a:t>
              </a:r>
              <a:endParaRPr lang="zh-CN" altLang="en-US">
                <a:solidFill>
                  <a:srgbClr val="FF0066"/>
                </a:solidFill>
              </a:endParaRPr>
            </a:p>
          </p:txBody>
        </p:sp>
      </p:grpSp>
      <p:sp>
        <p:nvSpPr>
          <p:cNvPr id="36876" name="Text Box 12">
            <a:extLst>
              <a:ext uri="{FF2B5EF4-FFF2-40B4-BE49-F238E27FC236}">
                <a16:creationId xmlns:a16="http://schemas.microsoft.com/office/drawing/2014/main" id="{0297D4BA-E613-44EC-8F71-ADDA77EDBA09}"/>
              </a:ext>
            </a:extLst>
          </p:cNvPr>
          <p:cNvSpPr txBox="1">
            <a:spLocks noChangeArrowheads="1"/>
          </p:cNvSpPr>
          <p:nvPr/>
        </p:nvSpPr>
        <p:spPr bwMode="auto">
          <a:xfrm>
            <a:off x="914400" y="838200"/>
            <a:ext cx="594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0000"/>
                </a:solidFill>
              </a:rPr>
              <a:t>1.2.1</a:t>
            </a:r>
            <a:r>
              <a:rPr lang="zh-CN" altLang="en-US" sz="2800" b="1">
                <a:solidFill>
                  <a:srgbClr val="FF0000"/>
                </a:solidFill>
                <a:latin typeface="黑体" panose="02010609060101010101" pitchFamily="49" charset="-122"/>
                <a:ea typeface="黑体" panose="02010609060101010101" pitchFamily="49" charset="-122"/>
              </a:rPr>
              <a:t>半导体二极管的几种常见结构</a:t>
            </a:r>
          </a:p>
        </p:txBody>
      </p:sp>
      <p:sp>
        <p:nvSpPr>
          <p:cNvPr id="36877" name="AutoShape 13">
            <a:extLst>
              <a:ext uri="{FF2B5EF4-FFF2-40B4-BE49-F238E27FC236}">
                <a16:creationId xmlns:a16="http://schemas.microsoft.com/office/drawing/2014/main" id="{8108CC44-4401-4199-8265-C8EF409FCE1A}"/>
              </a:ext>
            </a:extLst>
          </p:cNvPr>
          <p:cNvSpPr>
            <a:spLocks noChangeArrowheads="1"/>
          </p:cNvSpPr>
          <p:nvPr/>
        </p:nvSpPr>
        <p:spPr bwMode="auto">
          <a:xfrm>
            <a:off x="4800600" y="1295400"/>
            <a:ext cx="4343400" cy="1641475"/>
          </a:xfrm>
          <a:prstGeom prst="wedgeEllipseCallout">
            <a:avLst>
              <a:gd name="adj1" fmla="val -65495"/>
              <a:gd name="adj2" fmla="val 7255"/>
            </a:avLst>
          </a:prstGeom>
          <a:gradFill rotWithShape="0">
            <a:gsLst>
              <a:gs pos="0">
                <a:srgbClr val="00FF00"/>
              </a:gs>
              <a:gs pos="100000">
                <a:srgbClr val="66FFFF"/>
              </a:gs>
            </a:gsLst>
            <a:path path="rect">
              <a:fillToRect t="100000" r="10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nchor="ctr">
            <a:spAutoFit/>
          </a:bodyPr>
          <a:lstStyle/>
          <a:p>
            <a:r>
              <a:rPr lang="zh-CN" altLang="en-US" b="1"/>
              <a:t>         </a:t>
            </a:r>
            <a:r>
              <a:rPr lang="en-US" altLang="zh-CN" b="1"/>
              <a:t>PN</a:t>
            </a:r>
            <a:r>
              <a:rPr lang="zh-CN" altLang="en-US" b="1"/>
              <a:t>结面积小，结电容小，用于</a:t>
            </a:r>
            <a:r>
              <a:rPr lang="zh-CN" altLang="en-US" b="1">
                <a:solidFill>
                  <a:srgbClr val="FF3300"/>
                </a:solidFill>
              </a:rPr>
              <a:t>检波</a:t>
            </a:r>
            <a:r>
              <a:rPr lang="zh-CN" altLang="en-US" b="1"/>
              <a:t>和变频等高频电路。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6876">
                                            <p:txEl>
                                              <p:pRg st="0" end="0"/>
                                            </p:txEl>
                                          </p:spTgt>
                                        </p:tgtEl>
                                        <p:attrNameLst>
                                          <p:attrName>style.visibility</p:attrName>
                                        </p:attrNameLst>
                                      </p:cBhvr>
                                      <p:to>
                                        <p:strVal val="visible"/>
                                      </p:to>
                                    </p:set>
                                    <p:animEffect transition="in" filter="box(out)">
                                      <p:cBhvr>
                                        <p:cTn id="7" dur="500"/>
                                        <p:tgtEl>
                                          <p:spTgt spid="3687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6871"/>
                                        </p:tgtEl>
                                        <p:attrNameLst>
                                          <p:attrName>style.visibility</p:attrName>
                                        </p:attrNameLst>
                                      </p:cBhvr>
                                      <p:to>
                                        <p:strVal val="visible"/>
                                      </p:to>
                                    </p:set>
                                    <p:animEffect transition="in" filter="strips(downRight)">
                                      <p:cBhvr>
                                        <p:cTn id="12" dur="500"/>
                                        <p:tgtEl>
                                          <p:spTgt spid="36871"/>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out)">
                                      <p:cBhvr>
                                        <p:cTn id="17" dur="500"/>
                                        <p:tgtEl>
                                          <p:spTgt spid="2"/>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6877"/>
                                        </p:tgtEl>
                                        <p:attrNameLst>
                                          <p:attrName>style.visibility</p:attrName>
                                        </p:attrNameLst>
                                      </p:cBhvr>
                                      <p:to>
                                        <p:strVal val="visible"/>
                                      </p:to>
                                    </p:set>
                                    <p:animEffect transition="in" filter="dissolve">
                                      <p:cBhvr>
                                        <p:cTn id="22" dur="500"/>
                                        <p:tgtEl>
                                          <p:spTgt spid="36877"/>
                                        </p:tgtEl>
                                      </p:cBhvr>
                                    </p:animEffect>
                                  </p:childTnLst>
                                  <p:subTnLst>
                                    <p:audio>
                                      <p:cMediaNode>
                                        <p:cTn display="0" masterRel="sameClick">
                                          <p:stCondLst>
                                            <p:cond evt="begin" delay="0">
                                              <p:tn val="20"/>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1" grpId="0"/>
      <p:bldP spid="36876" grpId="0" build="p"/>
      <p:bldP spid="3687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6294E242-150F-4279-8C65-37B46AAC6E38}"/>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7890" name="Rectangle 3">
            <a:extLst>
              <a:ext uri="{FF2B5EF4-FFF2-40B4-BE49-F238E27FC236}">
                <a16:creationId xmlns:a16="http://schemas.microsoft.com/office/drawing/2014/main" id="{6371C086-F344-4718-8B8B-0362A781644C}"/>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7891" name="Line 4">
            <a:extLst>
              <a:ext uri="{FF2B5EF4-FFF2-40B4-BE49-F238E27FC236}">
                <a16:creationId xmlns:a16="http://schemas.microsoft.com/office/drawing/2014/main" id="{E79CB7A1-E7FF-4A31-8FA5-6EA365B2938C}"/>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2" name="Line 5">
            <a:extLst>
              <a:ext uri="{FF2B5EF4-FFF2-40B4-BE49-F238E27FC236}">
                <a16:creationId xmlns:a16="http://schemas.microsoft.com/office/drawing/2014/main" id="{20533DC7-50E0-4AD5-95CF-3DE93D0FC78C}"/>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3" name="Rectangle 6">
            <a:extLst>
              <a:ext uri="{FF2B5EF4-FFF2-40B4-BE49-F238E27FC236}">
                <a16:creationId xmlns:a16="http://schemas.microsoft.com/office/drawing/2014/main" id="{0B8B0F25-C2A6-438C-9A28-6205AA0105C4}"/>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sp>
        <p:nvSpPr>
          <p:cNvPr id="37895" name="Text Box 7">
            <a:extLst>
              <a:ext uri="{FF2B5EF4-FFF2-40B4-BE49-F238E27FC236}">
                <a16:creationId xmlns:a16="http://schemas.microsoft.com/office/drawing/2014/main" id="{8805189B-B718-403C-903B-719D808FA8BA}"/>
              </a:ext>
            </a:extLst>
          </p:cNvPr>
          <p:cNvSpPr txBox="1">
            <a:spLocks noChangeArrowheads="1"/>
          </p:cNvSpPr>
          <p:nvPr/>
        </p:nvSpPr>
        <p:spPr bwMode="auto">
          <a:xfrm>
            <a:off x="655638" y="3733800"/>
            <a:ext cx="2682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spcBef>
                <a:spcPct val="50000"/>
              </a:spcBef>
            </a:pPr>
            <a:r>
              <a:rPr lang="zh-CN" altLang="en-US" sz="2800" b="1">
                <a:solidFill>
                  <a:schemeClr val="accent2"/>
                </a:solidFill>
              </a:rPr>
              <a:t>3  平面型二极管</a:t>
            </a:r>
            <a:endParaRPr lang="zh-CN" altLang="en-US" b="1">
              <a:solidFill>
                <a:schemeClr val="accent2"/>
              </a:solidFill>
            </a:endParaRPr>
          </a:p>
        </p:txBody>
      </p:sp>
      <p:sp>
        <p:nvSpPr>
          <p:cNvPr id="37896" name="AutoShape 8">
            <a:extLst>
              <a:ext uri="{FF2B5EF4-FFF2-40B4-BE49-F238E27FC236}">
                <a16:creationId xmlns:a16="http://schemas.microsoft.com/office/drawing/2014/main" id="{E4798A24-26C3-4930-A105-25A48FB8CA19}"/>
              </a:ext>
            </a:extLst>
          </p:cNvPr>
          <p:cNvSpPr>
            <a:spLocks noChangeArrowheads="1"/>
          </p:cNvSpPr>
          <p:nvPr/>
        </p:nvSpPr>
        <p:spPr bwMode="auto">
          <a:xfrm>
            <a:off x="3321050" y="2095500"/>
            <a:ext cx="5821363" cy="1641475"/>
          </a:xfrm>
          <a:prstGeom prst="wedgeEllipseCallout">
            <a:avLst>
              <a:gd name="adj1" fmla="val -50847"/>
              <a:gd name="adj2" fmla="val 70116"/>
            </a:avLst>
          </a:prstGeom>
          <a:gradFill rotWithShape="0">
            <a:gsLst>
              <a:gs pos="0">
                <a:srgbClr val="FFFFFF"/>
              </a:gs>
              <a:gs pos="100000">
                <a:srgbClr val="66FFFF"/>
              </a:gs>
            </a:gsLst>
            <a:path path="rect">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nchor="ctr">
            <a:spAutoFit/>
          </a:bodyPr>
          <a:lstStyle/>
          <a:p>
            <a:r>
              <a:rPr lang="zh-CN" altLang="en-US" b="1"/>
              <a:t>          往往用于集成电路制造工艺中。</a:t>
            </a:r>
            <a:r>
              <a:rPr lang="en-US" altLang="zh-CN" b="1"/>
              <a:t>PN </a:t>
            </a:r>
            <a:r>
              <a:rPr lang="zh-CN" altLang="en-US" b="1"/>
              <a:t>结面积可大可小，用于高频整流和</a:t>
            </a:r>
            <a:r>
              <a:rPr lang="zh-CN" altLang="en-US" b="1">
                <a:solidFill>
                  <a:srgbClr val="FF3300"/>
                </a:solidFill>
              </a:rPr>
              <a:t>开关</a:t>
            </a:r>
            <a:r>
              <a:rPr lang="zh-CN" altLang="en-US" b="1"/>
              <a:t>电路中。</a:t>
            </a:r>
          </a:p>
        </p:txBody>
      </p:sp>
      <p:sp>
        <p:nvSpPr>
          <p:cNvPr id="2" name="Text Box 9">
            <a:extLst>
              <a:ext uri="{FF2B5EF4-FFF2-40B4-BE49-F238E27FC236}">
                <a16:creationId xmlns:a16="http://schemas.microsoft.com/office/drawing/2014/main" id="{8B9AB82E-44E8-47CD-BF1A-3A8C8A71FB40}"/>
              </a:ext>
            </a:extLst>
          </p:cNvPr>
          <p:cNvSpPr txBox="1">
            <a:spLocks noChangeArrowheads="1"/>
          </p:cNvSpPr>
          <p:nvPr/>
        </p:nvSpPr>
        <p:spPr bwMode="auto">
          <a:xfrm>
            <a:off x="457200" y="609600"/>
            <a:ext cx="30400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spcBef>
                <a:spcPct val="50000"/>
              </a:spcBef>
            </a:pPr>
            <a:r>
              <a:rPr lang="zh-CN" altLang="en-US" sz="2800" b="1">
                <a:solidFill>
                  <a:schemeClr val="accent2"/>
                </a:solidFill>
              </a:rPr>
              <a:t>2  面接触型二极管</a:t>
            </a:r>
            <a:endParaRPr lang="zh-CN" altLang="en-US" b="1">
              <a:solidFill>
                <a:schemeClr val="accent2"/>
              </a:solidFill>
            </a:endParaRPr>
          </a:p>
        </p:txBody>
      </p:sp>
      <p:sp>
        <p:nvSpPr>
          <p:cNvPr id="37898" name="AutoShape 10">
            <a:extLst>
              <a:ext uri="{FF2B5EF4-FFF2-40B4-BE49-F238E27FC236}">
                <a16:creationId xmlns:a16="http://schemas.microsoft.com/office/drawing/2014/main" id="{C9F3C247-1E53-435E-9BE9-8A1418536BE5}"/>
              </a:ext>
            </a:extLst>
          </p:cNvPr>
          <p:cNvSpPr>
            <a:spLocks noChangeArrowheads="1"/>
          </p:cNvSpPr>
          <p:nvPr/>
        </p:nvSpPr>
        <p:spPr bwMode="auto">
          <a:xfrm>
            <a:off x="4267200" y="914400"/>
            <a:ext cx="4384675" cy="1035050"/>
          </a:xfrm>
          <a:prstGeom prst="wedgeEllipseCallout">
            <a:avLst>
              <a:gd name="adj1" fmla="val -69477"/>
              <a:gd name="adj2" fmla="val -47852"/>
            </a:avLst>
          </a:prstGeom>
          <a:gradFill rotWithShape="0">
            <a:gsLst>
              <a:gs pos="0">
                <a:srgbClr val="FFCCFF"/>
              </a:gs>
              <a:gs pos="50000">
                <a:srgbClr val="FFFFCC"/>
              </a:gs>
              <a:gs pos="100000">
                <a:srgbClr val="FFC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r>
              <a:rPr lang="zh-CN" altLang="en-US" b="1"/>
              <a:t>        </a:t>
            </a:r>
            <a:r>
              <a:rPr lang="en-US" altLang="zh-CN" b="1"/>
              <a:t>PN</a:t>
            </a:r>
            <a:r>
              <a:rPr lang="zh-CN" altLang="en-US" b="1"/>
              <a:t>结面积大，用于</a:t>
            </a:r>
            <a:r>
              <a:rPr lang="zh-CN" altLang="en-US" b="1">
                <a:solidFill>
                  <a:srgbClr val="FF3300"/>
                </a:solidFill>
              </a:rPr>
              <a:t>工频</a:t>
            </a:r>
            <a:r>
              <a:rPr lang="zh-CN" altLang="en-US" b="1"/>
              <a:t>大电流</a:t>
            </a:r>
            <a:r>
              <a:rPr lang="zh-CN" altLang="en-US" b="1">
                <a:solidFill>
                  <a:srgbClr val="FF3300"/>
                </a:solidFill>
              </a:rPr>
              <a:t>整流</a:t>
            </a:r>
            <a:r>
              <a:rPr lang="zh-CN" altLang="en-US" b="1"/>
              <a:t>电路。</a:t>
            </a:r>
          </a:p>
        </p:txBody>
      </p:sp>
      <p:grpSp>
        <p:nvGrpSpPr>
          <p:cNvPr id="4" name="Group 11">
            <a:extLst>
              <a:ext uri="{FF2B5EF4-FFF2-40B4-BE49-F238E27FC236}">
                <a16:creationId xmlns:a16="http://schemas.microsoft.com/office/drawing/2014/main" id="{BF7A9FD8-05F0-47AE-ADA2-75C7CBD50462}"/>
              </a:ext>
            </a:extLst>
          </p:cNvPr>
          <p:cNvGrpSpPr>
            <a:grpSpLocks/>
          </p:cNvGrpSpPr>
          <p:nvPr/>
        </p:nvGrpSpPr>
        <p:grpSpPr bwMode="auto">
          <a:xfrm>
            <a:off x="1079500" y="1143000"/>
            <a:ext cx="1981200" cy="2460625"/>
            <a:chOff x="0" y="0"/>
            <a:chExt cx="1248" cy="1744"/>
          </a:xfrm>
        </p:grpSpPr>
        <p:graphicFrame>
          <p:nvGraphicFramePr>
            <p:cNvPr id="37899" name="Object 12">
              <a:extLst>
                <a:ext uri="{FF2B5EF4-FFF2-40B4-BE49-F238E27FC236}">
                  <a16:creationId xmlns:a16="http://schemas.microsoft.com/office/drawing/2014/main" id="{AA3E0DBF-4F07-46C9-895D-C7244B0E6DD1}"/>
                </a:ext>
              </a:extLst>
            </p:cNvPr>
            <p:cNvGraphicFramePr>
              <a:graphicFrameLocks/>
            </p:cNvGraphicFramePr>
            <p:nvPr/>
          </p:nvGraphicFramePr>
          <p:xfrm>
            <a:off x="0" y="0"/>
            <a:ext cx="1248" cy="1440"/>
          </p:xfrm>
          <a:graphic>
            <a:graphicData uri="http://schemas.openxmlformats.org/presentationml/2006/ole">
              <mc:AlternateContent xmlns:mc="http://schemas.openxmlformats.org/markup-compatibility/2006">
                <mc:Choice xmlns:v="urn:schemas-microsoft-com:vml" Requires="v">
                  <p:oleObj spid="_x0000_s37917" name="BMP 图像" r:id="rId5" imgW="1571844" imgH="1580952" progId="Paint.Picture">
                    <p:embed/>
                  </p:oleObj>
                </mc:Choice>
                <mc:Fallback>
                  <p:oleObj name="BMP 图像" r:id="rId5" imgW="1571844" imgH="1580952" progId="Paint.Picture">
                    <p:embed/>
                    <p:pic>
                      <p:nvPicPr>
                        <p:cNvPr id="0" name="Object 1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248" cy="1440"/>
                        </a:xfrm>
                        <a:prstGeom prst="rect">
                          <a:avLst/>
                        </a:prstGeom>
                        <a:noFill/>
                        <a:ln w="38100">
                          <a:pattFill prst="zigZag">
                            <a:fgClr>
                              <a:schemeClr val="tx1"/>
                            </a:fgClr>
                            <a:bgClr>
                              <a:srgbClr val="FFFFFF"/>
                            </a:bgClr>
                          </a:patt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00" name="Text Box 13">
              <a:extLst>
                <a:ext uri="{FF2B5EF4-FFF2-40B4-BE49-F238E27FC236}">
                  <a16:creationId xmlns:a16="http://schemas.microsoft.com/office/drawing/2014/main" id="{5730B952-6042-4E03-B525-D6668E7E5D8C}"/>
                </a:ext>
              </a:extLst>
            </p:cNvPr>
            <p:cNvSpPr txBox="1">
              <a:spLocks noChangeArrowheads="1"/>
            </p:cNvSpPr>
            <p:nvPr/>
          </p:nvSpPr>
          <p:spPr bwMode="auto">
            <a:xfrm>
              <a:off x="107" y="1463"/>
              <a:ext cx="1003"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spcBef>
                  <a:spcPct val="50000"/>
                </a:spcBef>
              </a:pPr>
              <a:r>
                <a:rPr lang="zh-CN" altLang="en-US" sz="2000" b="1">
                  <a:solidFill>
                    <a:srgbClr val="FF0066"/>
                  </a:solidFill>
                  <a:latin typeface="宋体" panose="02010600030101010101" pitchFamily="2" charset="-122"/>
                </a:rPr>
                <a:t>(</a:t>
              </a:r>
              <a:r>
                <a:rPr lang="en-US" altLang="zh-CN" sz="2000" b="1">
                  <a:solidFill>
                    <a:srgbClr val="FF0066"/>
                  </a:solidFill>
                  <a:latin typeface="宋体" panose="02010600030101010101" pitchFamily="2" charset="-122"/>
                </a:rPr>
                <a:t>b)</a:t>
              </a:r>
              <a:r>
                <a:rPr lang="zh-CN" altLang="en-US" sz="2000" b="1">
                  <a:solidFill>
                    <a:srgbClr val="FF0066"/>
                  </a:solidFill>
                  <a:latin typeface="宋体" panose="02010600030101010101" pitchFamily="2" charset="-122"/>
                </a:rPr>
                <a:t>面接触型</a:t>
              </a:r>
            </a:p>
          </p:txBody>
        </p:sp>
      </p:grpSp>
      <p:grpSp>
        <p:nvGrpSpPr>
          <p:cNvPr id="3" name="Group 14">
            <a:extLst>
              <a:ext uri="{FF2B5EF4-FFF2-40B4-BE49-F238E27FC236}">
                <a16:creationId xmlns:a16="http://schemas.microsoft.com/office/drawing/2014/main" id="{FA2B7847-DD58-4F61-8060-430E2C367B85}"/>
              </a:ext>
            </a:extLst>
          </p:cNvPr>
          <p:cNvGrpSpPr>
            <a:grpSpLocks/>
          </p:cNvGrpSpPr>
          <p:nvPr/>
        </p:nvGrpSpPr>
        <p:grpSpPr bwMode="auto">
          <a:xfrm>
            <a:off x="1143000" y="4268788"/>
            <a:ext cx="2359025" cy="2408237"/>
            <a:chOff x="0" y="0"/>
            <a:chExt cx="1486" cy="1517"/>
          </a:xfrm>
        </p:grpSpPr>
        <p:sp>
          <p:nvSpPr>
            <p:cNvPr id="37902" name="Text Box 15">
              <a:extLst>
                <a:ext uri="{FF2B5EF4-FFF2-40B4-BE49-F238E27FC236}">
                  <a16:creationId xmlns:a16="http://schemas.microsoft.com/office/drawing/2014/main" id="{86D5E6F9-7A8D-46BE-AD7F-A94CA8C3EAC7}"/>
                </a:ext>
              </a:extLst>
            </p:cNvPr>
            <p:cNvSpPr txBox="1">
              <a:spLocks noChangeArrowheads="1"/>
            </p:cNvSpPr>
            <p:nvPr/>
          </p:nvSpPr>
          <p:spPr bwMode="auto">
            <a:xfrm>
              <a:off x="291" y="1267"/>
              <a:ext cx="8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spcBef>
                  <a:spcPct val="50000"/>
                </a:spcBef>
              </a:pPr>
              <a:r>
                <a:rPr lang="zh-CN" altLang="en-US" sz="2000" b="1">
                  <a:solidFill>
                    <a:srgbClr val="FF0066"/>
                  </a:solidFill>
                  <a:latin typeface="宋体" panose="02010600030101010101" pitchFamily="2" charset="-122"/>
                </a:rPr>
                <a:t>(</a:t>
              </a:r>
              <a:r>
                <a:rPr lang="en-US" altLang="zh-CN" sz="2000" b="1">
                  <a:solidFill>
                    <a:srgbClr val="FF0066"/>
                  </a:solidFill>
                  <a:latin typeface="宋体" panose="02010600030101010101" pitchFamily="2" charset="-122"/>
                </a:rPr>
                <a:t>c)</a:t>
              </a:r>
              <a:r>
                <a:rPr lang="zh-CN" altLang="en-US" sz="2000" b="1">
                  <a:solidFill>
                    <a:srgbClr val="FF0066"/>
                  </a:solidFill>
                  <a:latin typeface="宋体" panose="02010600030101010101" pitchFamily="2" charset="-122"/>
                </a:rPr>
                <a:t>平面型</a:t>
              </a:r>
              <a:endParaRPr lang="zh-CN" altLang="en-US" sz="2000" b="1"/>
            </a:p>
          </p:txBody>
        </p:sp>
        <p:grpSp>
          <p:nvGrpSpPr>
            <p:cNvPr id="37903" name="Group 16">
              <a:extLst>
                <a:ext uri="{FF2B5EF4-FFF2-40B4-BE49-F238E27FC236}">
                  <a16:creationId xmlns:a16="http://schemas.microsoft.com/office/drawing/2014/main" id="{A2B53FE0-9A0D-411F-BB5C-3ED90C47C9EE}"/>
                </a:ext>
              </a:extLst>
            </p:cNvPr>
            <p:cNvGrpSpPr>
              <a:grpSpLocks/>
            </p:cNvGrpSpPr>
            <p:nvPr/>
          </p:nvGrpSpPr>
          <p:grpSpPr bwMode="auto">
            <a:xfrm>
              <a:off x="0" y="0"/>
              <a:ext cx="1486" cy="1248"/>
              <a:chOff x="0" y="0"/>
              <a:chExt cx="1486" cy="1248"/>
            </a:xfrm>
          </p:grpSpPr>
          <p:sp>
            <p:nvSpPr>
              <p:cNvPr id="37904" name="Rectangle 17">
                <a:extLst>
                  <a:ext uri="{FF2B5EF4-FFF2-40B4-BE49-F238E27FC236}">
                    <a16:creationId xmlns:a16="http://schemas.microsoft.com/office/drawing/2014/main" id="{E6E1CD23-9BF1-4290-A412-9A348479166F}"/>
                  </a:ext>
                </a:extLst>
              </p:cNvPr>
              <p:cNvSpPr>
                <a:spLocks noChangeArrowheads="1"/>
              </p:cNvSpPr>
              <p:nvPr/>
            </p:nvSpPr>
            <p:spPr bwMode="auto">
              <a:xfrm>
                <a:off x="0" y="0"/>
                <a:ext cx="1486" cy="12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aphicFrame>
            <p:nvGraphicFramePr>
              <p:cNvPr id="37905" name="Object 18">
                <a:extLst>
                  <a:ext uri="{FF2B5EF4-FFF2-40B4-BE49-F238E27FC236}">
                    <a16:creationId xmlns:a16="http://schemas.microsoft.com/office/drawing/2014/main" id="{21F3113A-CDEC-4219-ADB0-17422AEDDB9C}"/>
                  </a:ext>
                </a:extLst>
              </p:cNvPr>
              <p:cNvGraphicFramePr>
                <a:graphicFrameLocks noChangeAspect="1"/>
              </p:cNvGraphicFramePr>
              <p:nvPr/>
            </p:nvGraphicFramePr>
            <p:xfrm>
              <a:off x="72" y="48"/>
              <a:ext cx="1299" cy="1115"/>
            </p:xfrm>
            <a:graphic>
              <a:graphicData uri="http://schemas.openxmlformats.org/presentationml/2006/ole">
                <mc:AlternateContent xmlns:mc="http://schemas.openxmlformats.org/markup-compatibility/2006">
                  <mc:Choice xmlns:v="urn:schemas-microsoft-com:vml" Requires="v">
                    <p:oleObj spid="_x0000_s37918" name="Picture" r:id="rId7" imgW="1876425" imgH="1609725" progId="Word.Picture.8">
                      <p:embed/>
                    </p:oleObj>
                  </mc:Choice>
                  <mc:Fallback>
                    <p:oleObj name="Picture" r:id="rId7" imgW="1876425" imgH="1609725" progId="Word.Picture.8">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 y="48"/>
                            <a:ext cx="1299" cy="1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sp>
        <p:nvSpPr>
          <p:cNvPr id="37907" name="Text Box 19">
            <a:extLst>
              <a:ext uri="{FF2B5EF4-FFF2-40B4-BE49-F238E27FC236}">
                <a16:creationId xmlns:a16="http://schemas.microsoft.com/office/drawing/2014/main" id="{F66A3161-757C-4F56-AE57-D389FA1A34E7}"/>
              </a:ext>
            </a:extLst>
          </p:cNvPr>
          <p:cNvSpPr txBox="1">
            <a:spLocks noChangeArrowheads="1"/>
          </p:cNvSpPr>
          <p:nvPr/>
        </p:nvSpPr>
        <p:spPr bwMode="auto">
          <a:xfrm>
            <a:off x="4365625" y="3733800"/>
            <a:ext cx="3576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spcBef>
                <a:spcPct val="50000"/>
              </a:spcBef>
            </a:pPr>
            <a:r>
              <a:rPr lang="zh-CN" altLang="en-US" sz="2800" b="1">
                <a:solidFill>
                  <a:schemeClr val="accent2"/>
                </a:solidFill>
              </a:rPr>
              <a:t>4　二极管的代表符号</a:t>
            </a:r>
            <a:endParaRPr lang="zh-CN" altLang="en-US" b="1">
              <a:solidFill>
                <a:schemeClr val="accent2"/>
              </a:solidFill>
            </a:endParaRPr>
          </a:p>
        </p:txBody>
      </p:sp>
      <p:grpSp>
        <p:nvGrpSpPr>
          <p:cNvPr id="5" name="Group 20">
            <a:extLst>
              <a:ext uri="{FF2B5EF4-FFF2-40B4-BE49-F238E27FC236}">
                <a16:creationId xmlns:a16="http://schemas.microsoft.com/office/drawing/2014/main" id="{1B166264-BA08-4662-BFC1-1F34E3403A18}"/>
              </a:ext>
            </a:extLst>
          </p:cNvPr>
          <p:cNvGrpSpPr>
            <a:grpSpLocks/>
          </p:cNvGrpSpPr>
          <p:nvPr/>
        </p:nvGrpSpPr>
        <p:grpSpPr bwMode="auto">
          <a:xfrm>
            <a:off x="4800600" y="4343400"/>
            <a:ext cx="3276600" cy="1828800"/>
            <a:chOff x="0" y="0"/>
            <a:chExt cx="2064" cy="1152"/>
          </a:xfrm>
        </p:grpSpPr>
        <p:sp>
          <p:nvSpPr>
            <p:cNvPr id="37908" name="Rectangle 21">
              <a:extLst>
                <a:ext uri="{FF2B5EF4-FFF2-40B4-BE49-F238E27FC236}">
                  <a16:creationId xmlns:a16="http://schemas.microsoft.com/office/drawing/2014/main" id="{F59C9D74-6AB6-4D32-B574-744254DFB706}"/>
                </a:ext>
              </a:extLst>
            </p:cNvPr>
            <p:cNvSpPr>
              <a:spLocks noChangeArrowheads="1"/>
            </p:cNvSpPr>
            <p:nvPr/>
          </p:nvSpPr>
          <p:spPr bwMode="auto">
            <a:xfrm>
              <a:off x="0" y="0"/>
              <a:ext cx="2064" cy="115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aphicFrame>
          <p:nvGraphicFramePr>
            <p:cNvPr id="37909" name="Object 22">
              <a:extLst>
                <a:ext uri="{FF2B5EF4-FFF2-40B4-BE49-F238E27FC236}">
                  <a16:creationId xmlns:a16="http://schemas.microsoft.com/office/drawing/2014/main" id="{0CF57114-E8E7-4AA0-8C8B-FE26EEEA4354}"/>
                </a:ext>
              </a:extLst>
            </p:cNvPr>
            <p:cNvGraphicFramePr>
              <a:graphicFrameLocks noChangeAspect="1"/>
            </p:cNvGraphicFramePr>
            <p:nvPr/>
          </p:nvGraphicFramePr>
          <p:xfrm>
            <a:off x="154" y="88"/>
            <a:ext cx="1766" cy="919"/>
          </p:xfrm>
          <a:graphic>
            <a:graphicData uri="http://schemas.openxmlformats.org/presentationml/2006/ole">
              <mc:AlternateContent xmlns:mc="http://schemas.openxmlformats.org/markup-compatibility/2006">
                <mc:Choice xmlns:v="urn:schemas-microsoft-com:vml" Requires="v">
                  <p:oleObj spid="_x0000_s37919" name="Picture" r:id="rId9" imgW="1866900" imgH="971550" progId="Word.Picture.8">
                    <p:embed/>
                  </p:oleObj>
                </mc:Choice>
                <mc:Fallback>
                  <p:oleObj name="Picture" r:id="rId9" imgW="1866900" imgH="971550" progId="Word.Picture.8">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 y="88"/>
                          <a:ext cx="176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37911" name="Text Box 23">
            <a:extLst>
              <a:ext uri="{FF2B5EF4-FFF2-40B4-BE49-F238E27FC236}">
                <a16:creationId xmlns:a16="http://schemas.microsoft.com/office/drawing/2014/main" id="{01A8A976-8115-4CBD-B944-5D6CE610346A}"/>
              </a:ext>
            </a:extLst>
          </p:cNvPr>
          <p:cNvSpPr txBox="1">
            <a:spLocks noChangeArrowheads="1"/>
          </p:cNvSpPr>
          <p:nvPr/>
        </p:nvSpPr>
        <p:spPr bwMode="auto">
          <a:xfrm>
            <a:off x="6248400" y="5029200"/>
            <a:ext cx="106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t>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grpId="0" nodeType="clickEffect">
                                  <p:stCondLst>
                                    <p:cond delay="0"/>
                                  </p:stCondLst>
                                  <p:childTnLst>
                                    <p:set>
                                      <p:cBhvr>
                                        <p:cTn id="6" dur="1" fill="hold">
                                          <p:stCondLst>
                                            <p:cond delay="0"/>
                                          </p:stCondLst>
                                        </p:cTn>
                                        <p:tgtEl>
                                          <p:spTgt spid="37898"/>
                                        </p:tgtEl>
                                        <p:attrNameLst>
                                          <p:attrName>style.visibility</p:attrName>
                                        </p:attrNameLst>
                                      </p:cBhvr>
                                      <p:to>
                                        <p:strVal val="visible"/>
                                      </p:to>
                                    </p:set>
                                    <p:anim calcmode="lin" valueType="num">
                                      <p:cBhvr additive="base">
                                        <p:cTn id="7" dur="500" fill="hold"/>
                                        <p:tgtEl>
                                          <p:spTgt spid="37898"/>
                                        </p:tgtEl>
                                        <p:attrNameLst>
                                          <p:attrName>ppt_x</p:attrName>
                                        </p:attrNameLst>
                                      </p:cBhvr>
                                      <p:tavLst>
                                        <p:tav tm="0">
                                          <p:val>
                                            <p:strVal val="1+#ppt_w/2"/>
                                          </p:val>
                                        </p:tav>
                                        <p:tav tm="100000">
                                          <p:val>
                                            <p:strVal val="#ppt_x"/>
                                          </p:val>
                                        </p:tav>
                                      </p:tavLst>
                                    </p:anim>
                                    <p:anim calcmode="lin" valueType="num">
                                      <p:cBhvr additive="base">
                                        <p:cTn id="8" dur="500" fill="hold"/>
                                        <p:tgtEl>
                                          <p:spTgt spid="37898"/>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37895"/>
                                        </p:tgtEl>
                                        <p:attrNameLst>
                                          <p:attrName>style.visibility</p:attrName>
                                        </p:attrNameLst>
                                      </p:cBhvr>
                                      <p:to>
                                        <p:strVal val="visible"/>
                                      </p:to>
                                    </p:set>
                                    <p:animEffect transition="in" filter="strips(downRight)">
                                      <p:cBhvr>
                                        <p:cTn id="13" dur="500"/>
                                        <p:tgtEl>
                                          <p:spTgt spid="37895"/>
                                        </p:tgtEl>
                                      </p:cBhvr>
                                    </p:animEffect>
                                  </p:childTnLst>
                                  <p:subTnLst>
                                    <p:audio>
                                      <p:cMediaNode>
                                        <p:cTn display="0" masterRel="sameClick">
                                          <p:stCondLst>
                                            <p:cond evt="begin" delay="0">
                                              <p:tn val="11"/>
                                            </p:cond>
                                          </p:stCondLst>
                                          <p:endCondLst>
                                            <p:cond evt="onStopAudio" delay="0">
                                              <p:tgtEl>
                                                <p:sldTgt/>
                                              </p:tgtEl>
                                            </p:cond>
                                          </p:endCondLst>
                                        </p:cTn>
                                        <p:tgtEl>
                                          <p:sndTgt r:embed="rId3" name="CHIMES.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ox(out)">
                                      <p:cBhvr>
                                        <p:cTn id="18" dur="500"/>
                                        <p:tgtEl>
                                          <p:spTgt spid="3"/>
                                        </p:tgtEl>
                                      </p:cBhvr>
                                    </p:animEffect>
                                  </p:childTnLst>
                                  <p:subTnLst>
                                    <p:audio>
                                      <p:cMediaNode>
                                        <p:cTn display="0" masterRel="sameClick">
                                          <p:stCondLst>
                                            <p:cond evt="begin" delay="0">
                                              <p:tn val="16"/>
                                            </p:cond>
                                          </p:stCondLst>
                                          <p:endCondLst>
                                            <p:cond evt="onStopAudio" delay="0">
                                              <p:tgtEl>
                                                <p:sldTgt/>
                                              </p:tgtEl>
                                            </p:cond>
                                          </p:endCondLst>
                                        </p:cTn>
                                        <p:tgtEl>
                                          <p:sndTgt r:embed="rId4"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7896"/>
                                        </p:tgtEl>
                                        <p:attrNameLst>
                                          <p:attrName>style.visibility</p:attrName>
                                        </p:attrNameLst>
                                      </p:cBhvr>
                                      <p:to>
                                        <p:strVal val="visible"/>
                                      </p:to>
                                    </p:set>
                                    <p:animEffect transition="in" filter="dissolve">
                                      <p:cBhvr>
                                        <p:cTn id="23" dur="500"/>
                                        <p:tgtEl>
                                          <p:spTgt spid="37896"/>
                                        </p:tgtEl>
                                      </p:cBhvr>
                                    </p:animEffect>
                                  </p:childTnLst>
                                  <p:subTnLst>
                                    <p:audio>
                                      <p:cMediaNode>
                                        <p:cTn display="0" masterRel="sameClick">
                                          <p:stCondLst>
                                            <p:cond evt="begin" delay="0">
                                              <p:tn val="21"/>
                                            </p:cond>
                                          </p:stCondLst>
                                          <p:endCondLst>
                                            <p:cond evt="onStopAudio" delay="0">
                                              <p:tgtEl>
                                                <p:sldTgt/>
                                              </p:tgtEl>
                                            </p:cond>
                                          </p:endCondLst>
                                        </p:cTn>
                                        <p:tgtEl>
                                          <p:sndTgt r:embed="rId3" name="CHIMES.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37907"/>
                                        </p:tgtEl>
                                        <p:attrNameLst>
                                          <p:attrName>style.visibility</p:attrName>
                                        </p:attrNameLst>
                                      </p:cBhvr>
                                      <p:to>
                                        <p:strVal val="visible"/>
                                      </p:to>
                                    </p:set>
                                    <p:animEffect transition="in" filter="strips(downRight)">
                                      <p:cBhvr>
                                        <p:cTn id="28" dur="500"/>
                                        <p:tgtEl>
                                          <p:spTgt spid="37907"/>
                                        </p:tgtEl>
                                      </p:cBhvr>
                                    </p:animEffect>
                                  </p:childTnLst>
                                  <p:subTnLst>
                                    <p:audio>
                                      <p:cMediaNode>
                                        <p:cTn display="0" masterRel="sameClick">
                                          <p:stCondLst>
                                            <p:cond evt="begin" delay="0">
                                              <p:tn val="26"/>
                                            </p:cond>
                                          </p:stCondLst>
                                          <p:endCondLst>
                                            <p:cond evt="onStopAudio" delay="0">
                                              <p:tgtEl>
                                                <p:sldTgt/>
                                              </p:tgtEl>
                                            </p:cond>
                                          </p:endCondLst>
                                        </p:cTn>
                                        <p:tgtEl>
                                          <p:sndTgt r:embed="rId3" name="CHIMES.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box(out)">
                                      <p:cBhvr>
                                        <p:cTn id="33" dur="500"/>
                                        <p:tgtEl>
                                          <p:spTgt spid="5"/>
                                        </p:tgtEl>
                                      </p:cBhvr>
                                    </p:animEffect>
                                  </p:childTnLst>
                                  <p:subTnLst>
                                    <p:audio>
                                      <p:cMediaNode>
                                        <p:cTn display="0" masterRel="sameClick">
                                          <p:stCondLst>
                                            <p:cond evt="begin" delay="0">
                                              <p:tn val="31"/>
                                            </p:cond>
                                          </p:stCondLst>
                                          <p:endCondLst>
                                            <p:cond evt="onStopAudio" delay="0">
                                              <p:tgtEl>
                                                <p:sldTgt/>
                                              </p:tgtEl>
                                            </p:cond>
                                          </p:endCondLst>
                                        </p:cTn>
                                        <p:tgtEl>
                                          <p:sndTgt r:embed="rId4" name="camera.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37911">
                                            <p:txEl>
                                              <p:pRg st="0" end="0"/>
                                            </p:txEl>
                                          </p:spTgt>
                                        </p:tgtEl>
                                        <p:attrNameLst>
                                          <p:attrName>style.visibility</p:attrName>
                                        </p:attrNameLst>
                                      </p:cBhvr>
                                      <p:to>
                                        <p:strVal val="visible"/>
                                      </p:to>
                                    </p:set>
                                    <p:animEffect transition="in" filter="box(out)">
                                      <p:cBhvr>
                                        <p:cTn id="38" dur="500"/>
                                        <p:tgtEl>
                                          <p:spTgt spid="37911">
                                            <p:txEl>
                                              <p:pRg st="0" end="0"/>
                                            </p:txEl>
                                          </p:spTgt>
                                        </p:tgtEl>
                                      </p:cBhvr>
                                    </p:animEffect>
                                  </p:childTnLst>
                                  <p:subTnLst>
                                    <p:audio>
                                      <p:cMediaNode>
                                        <p:cTn display="0" masterRel="sameClick">
                                          <p:stCondLst>
                                            <p:cond evt="begin" delay="0">
                                              <p:tn val="36"/>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p:bldP spid="37896" grpId="0" animBg="1"/>
      <p:bldP spid="37898" grpId="0" animBg="1"/>
      <p:bldP spid="37907" grpId="0"/>
      <p:bldP spid="3791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55AE3324-F938-4CF8-BBA6-D3E2F18A185F}"/>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8914" name="Rectangle 3">
            <a:extLst>
              <a:ext uri="{FF2B5EF4-FFF2-40B4-BE49-F238E27FC236}">
                <a16:creationId xmlns:a16="http://schemas.microsoft.com/office/drawing/2014/main" id="{AF42EAB5-22CA-41BF-B863-84436E5904FF}"/>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8915" name="Line 4">
            <a:extLst>
              <a:ext uri="{FF2B5EF4-FFF2-40B4-BE49-F238E27FC236}">
                <a16:creationId xmlns:a16="http://schemas.microsoft.com/office/drawing/2014/main" id="{7ACCB5B8-2A50-4330-8CF4-63CF1AECFDAC}"/>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16" name="Line 5">
            <a:extLst>
              <a:ext uri="{FF2B5EF4-FFF2-40B4-BE49-F238E27FC236}">
                <a16:creationId xmlns:a16="http://schemas.microsoft.com/office/drawing/2014/main" id="{B5C6CFD5-A87B-4DD6-A32A-1C1518D21ACE}"/>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17" name="Rectangle 6">
            <a:extLst>
              <a:ext uri="{FF2B5EF4-FFF2-40B4-BE49-F238E27FC236}">
                <a16:creationId xmlns:a16="http://schemas.microsoft.com/office/drawing/2014/main" id="{C1906A42-FC3E-460F-9589-A5F8F539CE4E}"/>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sp>
        <p:nvSpPr>
          <p:cNvPr id="38918" name="Rectangle 7">
            <a:extLst>
              <a:ext uri="{FF2B5EF4-FFF2-40B4-BE49-F238E27FC236}">
                <a16:creationId xmlns:a16="http://schemas.microsoft.com/office/drawing/2014/main" id="{0C098392-D7E8-4BA1-9D6E-028AD0B22E46}"/>
              </a:ext>
            </a:extLst>
          </p:cNvPr>
          <p:cNvSpPr>
            <a:spLocks noChangeArrowheads="1"/>
          </p:cNvSpPr>
          <p:nvPr/>
        </p:nvSpPr>
        <p:spPr bwMode="auto">
          <a:xfrm>
            <a:off x="457200" y="639763"/>
            <a:ext cx="4953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Tx/>
              <a:buNone/>
            </a:pPr>
            <a:r>
              <a:rPr lang="en-US" altLang="zh-CN" sz="3200" b="1">
                <a:solidFill>
                  <a:srgbClr val="FF0000"/>
                </a:solidFill>
              </a:rPr>
              <a:t> </a:t>
            </a:r>
            <a:r>
              <a:rPr lang="en-US" altLang="zh-CN" sz="3200" b="1">
                <a:solidFill>
                  <a:srgbClr val="FF0000"/>
                </a:solidFill>
                <a:ea typeface="黑体" panose="02010609060101010101" pitchFamily="49" charset="-122"/>
              </a:rPr>
              <a:t>1.2.2</a:t>
            </a:r>
            <a:r>
              <a:rPr lang="zh-CN" altLang="en-US" sz="3200" b="1">
                <a:solidFill>
                  <a:srgbClr val="FF0000"/>
                </a:solidFill>
                <a:latin typeface="黑体" panose="02010609060101010101" pitchFamily="49" charset="-122"/>
                <a:ea typeface="黑体" panose="02010609060101010101" pitchFamily="49" charset="-122"/>
              </a:rPr>
              <a:t>二极管的伏安特性</a:t>
            </a:r>
            <a:endParaRPr lang="zh-CN" altLang="en-US" sz="3200" b="1">
              <a:solidFill>
                <a:srgbClr val="FF0000"/>
              </a:solidFill>
              <a:latin typeface="幼圆" panose="02010509060101010101" pitchFamily="49" charset="-122"/>
              <a:ea typeface="幼圆" panose="02010509060101010101" pitchFamily="49" charset="-122"/>
            </a:endParaRPr>
          </a:p>
        </p:txBody>
      </p:sp>
      <p:sp>
        <p:nvSpPr>
          <p:cNvPr id="38920" name="Text Box 8">
            <a:extLst>
              <a:ext uri="{FF2B5EF4-FFF2-40B4-BE49-F238E27FC236}">
                <a16:creationId xmlns:a16="http://schemas.microsoft.com/office/drawing/2014/main" id="{7F1E70BB-5210-483B-B496-B2B06FE990DE}"/>
              </a:ext>
            </a:extLst>
          </p:cNvPr>
          <p:cNvSpPr txBox="1">
            <a:spLocks noChangeArrowheads="1"/>
          </p:cNvSpPr>
          <p:nvPr/>
        </p:nvSpPr>
        <p:spPr bwMode="auto">
          <a:xfrm>
            <a:off x="533400" y="1603375"/>
            <a:ext cx="5257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20000"/>
              </a:lnSpc>
            </a:pPr>
            <a:r>
              <a:rPr lang="zh-CN" altLang="en-US" b="1">
                <a:latin typeface="宋体" panose="02010600030101010101" pitchFamily="2" charset="-122"/>
              </a:rPr>
              <a:t>二极管的伏安特性曲线可用下式表示</a:t>
            </a:r>
          </a:p>
        </p:txBody>
      </p:sp>
      <p:grpSp>
        <p:nvGrpSpPr>
          <p:cNvPr id="2" name="Group 9">
            <a:extLst>
              <a:ext uri="{FF2B5EF4-FFF2-40B4-BE49-F238E27FC236}">
                <a16:creationId xmlns:a16="http://schemas.microsoft.com/office/drawing/2014/main" id="{117B2444-00CA-4E11-A0B2-D9B73D0F0889}"/>
              </a:ext>
            </a:extLst>
          </p:cNvPr>
          <p:cNvGrpSpPr>
            <a:grpSpLocks/>
          </p:cNvGrpSpPr>
          <p:nvPr/>
        </p:nvGrpSpPr>
        <p:grpSpPr bwMode="auto">
          <a:xfrm>
            <a:off x="685800" y="2667000"/>
            <a:ext cx="3581400" cy="3657600"/>
            <a:chOff x="0" y="0"/>
            <a:chExt cx="2256" cy="2304"/>
          </a:xfrm>
        </p:grpSpPr>
        <p:sp>
          <p:nvSpPr>
            <p:cNvPr id="38921" name="AutoShape 10" descr="羊皮纸">
              <a:extLst>
                <a:ext uri="{FF2B5EF4-FFF2-40B4-BE49-F238E27FC236}">
                  <a16:creationId xmlns:a16="http://schemas.microsoft.com/office/drawing/2014/main" id="{5B3ECDA7-C2F9-4CC7-A6BE-39074E5DEE10}"/>
                </a:ext>
              </a:extLst>
            </p:cNvPr>
            <p:cNvSpPr>
              <a:spLocks noChangeArrowheads="1"/>
            </p:cNvSpPr>
            <p:nvPr/>
          </p:nvSpPr>
          <p:spPr bwMode="auto">
            <a:xfrm>
              <a:off x="0" y="0"/>
              <a:ext cx="2256" cy="2064"/>
            </a:xfrm>
            <a:prstGeom prst="roundRect">
              <a:avLst>
                <a:gd name="adj" fmla="val 16667"/>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aphicFrame>
          <p:nvGraphicFramePr>
            <p:cNvPr id="38922" name="Object 11">
              <a:extLst>
                <a:ext uri="{FF2B5EF4-FFF2-40B4-BE49-F238E27FC236}">
                  <a16:creationId xmlns:a16="http://schemas.microsoft.com/office/drawing/2014/main" id="{6E797192-A2AE-42C6-B665-51A58C54FC49}"/>
                </a:ext>
              </a:extLst>
            </p:cNvPr>
            <p:cNvGraphicFramePr>
              <a:graphicFrameLocks noChangeAspect="1"/>
            </p:cNvGraphicFramePr>
            <p:nvPr/>
          </p:nvGraphicFramePr>
          <p:xfrm>
            <a:off x="99" y="96"/>
            <a:ext cx="1965" cy="1814"/>
          </p:xfrm>
          <a:graphic>
            <a:graphicData uri="http://schemas.openxmlformats.org/presentationml/2006/ole">
              <mc:AlternateContent xmlns:mc="http://schemas.openxmlformats.org/markup-compatibility/2006">
                <mc:Choice xmlns:v="urn:schemas-microsoft-com:vml" Requires="v">
                  <p:oleObj spid="_x0000_s38950" name="Picture" r:id="rId6" imgW="2600325" imgH="2400300" progId="Word.Picture.8">
                    <p:embed/>
                  </p:oleObj>
                </mc:Choice>
                <mc:Fallback>
                  <p:oleObj name="Picture" r:id="rId6" imgW="2600325" imgH="2400300" progId="Word.Picture.8">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 y="96"/>
                          <a:ext cx="1965" cy="1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8923" name="Text Box 12">
              <a:extLst>
                <a:ext uri="{FF2B5EF4-FFF2-40B4-BE49-F238E27FC236}">
                  <a16:creationId xmlns:a16="http://schemas.microsoft.com/office/drawing/2014/main" id="{32B241DD-E3E6-483B-B63E-E4E79595901B}"/>
                </a:ext>
              </a:extLst>
            </p:cNvPr>
            <p:cNvSpPr txBox="1">
              <a:spLocks noChangeArrowheads="1"/>
            </p:cNvSpPr>
            <p:nvPr/>
          </p:nvSpPr>
          <p:spPr bwMode="auto">
            <a:xfrm>
              <a:off x="240" y="2038"/>
              <a:ext cx="1824"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20000"/>
                </a:lnSpc>
              </a:pPr>
              <a:r>
                <a:rPr lang="zh-CN" altLang="en-US" sz="1800" b="1">
                  <a:latin typeface="宋体" panose="02010600030101010101" pitchFamily="2" charset="-122"/>
                </a:rPr>
                <a:t>硅二极管2</a:t>
              </a:r>
              <a:r>
                <a:rPr lang="en-US" altLang="zh-CN" sz="1800" b="1">
                  <a:latin typeface="宋体" panose="02010600030101010101" pitchFamily="2" charset="-122"/>
                </a:rPr>
                <a:t>CP10</a:t>
              </a:r>
              <a:r>
                <a:rPr lang="zh-CN" altLang="en-US" sz="1800" b="1">
                  <a:latin typeface="宋体" panose="02010600030101010101" pitchFamily="2" charset="-122"/>
                </a:rPr>
                <a:t>的</a:t>
              </a:r>
              <a:r>
                <a:rPr lang="zh-CN" altLang="en-US" sz="1800" b="1" i="1">
                  <a:latin typeface="宋体" panose="02010600030101010101" pitchFamily="2" charset="-122"/>
                </a:rPr>
                <a:t>伏安</a:t>
              </a:r>
              <a:r>
                <a:rPr lang="zh-CN" altLang="en-US" sz="1800" b="1">
                  <a:latin typeface="宋体" panose="02010600030101010101" pitchFamily="2" charset="-122"/>
                </a:rPr>
                <a:t>特性</a:t>
              </a:r>
            </a:p>
          </p:txBody>
        </p:sp>
      </p:grpSp>
      <p:grpSp>
        <p:nvGrpSpPr>
          <p:cNvPr id="3" name="Group 13">
            <a:extLst>
              <a:ext uri="{FF2B5EF4-FFF2-40B4-BE49-F238E27FC236}">
                <a16:creationId xmlns:a16="http://schemas.microsoft.com/office/drawing/2014/main" id="{628F2E81-ECD5-4655-B6AC-08720F79F56A}"/>
              </a:ext>
            </a:extLst>
          </p:cNvPr>
          <p:cNvGrpSpPr>
            <a:grpSpLocks/>
          </p:cNvGrpSpPr>
          <p:nvPr/>
        </p:nvGrpSpPr>
        <p:grpSpPr bwMode="auto">
          <a:xfrm>
            <a:off x="5562600" y="762000"/>
            <a:ext cx="3048000" cy="1752600"/>
            <a:chOff x="0" y="0"/>
            <a:chExt cx="1920" cy="1440"/>
          </a:xfrm>
        </p:grpSpPr>
        <p:sp>
          <p:nvSpPr>
            <p:cNvPr id="38925" name="Rectangle 14">
              <a:extLst>
                <a:ext uri="{FF2B5EF4-FFF2-40B4-BE49-F238E27FC236}">
                  <a16:creationId xmlns:a16="http://schemas.microsoft.com/office/drawing/2014/main" id="{0622E8D0-BA3F-4904-9F84-64AF11E0E9CC}"/>
                </a:ext>
              </a:extLst>
            </p:cNvPr>
            <p:cNvSpPr>
              <a:spLocks noChangeArrowheads="1"/>
            </p:cNvSpPr>
            <p:nvPr/>
          </p:nvSpPr>
          <p:spPr bwMode="auto">
            <a:xfrm>
              <a:off x="0" y="0"/>
              <a:ext cx="1920" cy="14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aphicFrame>
          <p:nvGraphicFramePr>
            <p:cNvPr id="38926" name="Object 15">
              <a:extLst>
                <a:ext uri="{FF2B5EF4-FFF2-40B4-BE49-F238E27FC236}">
                  <a16:creationId xmlns:a16="http://schemas.microsoft.com/office/drawing/2014/main" id="{895733D5-20EC-4A4F-9423-728390C78B14}"/>
                </a:ext>
              </a:extLst>
            </p:cNvPr>
            <p:cNvGraphicFramePr>
              <a:graphicFrameLocks noChangeAspect="1"/>
            </p:cNvGraphicFramePr>
            <p:nvPr/>
          </p:nvGraphicFramePr>
          <p:xfrm>
            <a:off x="133" y="75"/>
            <a:ext cx="1691" cy="1221"/>
          </p:xfrm>
          <a:graphic>
            <a:graphicData uri="http://schemas.openxmlformats.org/presentationml/2006/ole">
              <mc:AlternateContent xmlns:mc="http://schemas.openxmlformats.org/markup-compatibility/2006">
                <mc:Choice xmlns:v="urn:schemas-microsoft-com:vml" Requires="v">
                  <p:oleObj spid="_x0000_s38951" name="Picture" r:id="rId8" imgW="1676400" imgH="1209675" progId="Word.Picture.8">
                    <p:embed/>
                  </p:oleObj>
                </mc:Choice>
                <mc:Fallback>
                  <p:oleObj name="Picture" r:id="rId8" imgW="1676400" imgH="1209675" progId="Word.Picture.8">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 y="75"/>
                          <a:ext cx="1691" cy="1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38928" name="AutoShape 16">
            <a:extLst>
              <a:ext uri="{FF2B5EF4-FFF2-40B4-BE49-F238E27FC236}">
                <a16:creationId xmlns:a16="http://schemas.microsoft.com/office/drawing/2014/main" id="{4F9B451C-8E26-48AA-9756-C7FCA8E001DF}"/>
              </a:ext>
            </a:extLst>
          </p:cNvPr>
          <p:cNvSpPr>
            <a:spLocks noChangeArrowheads="1"/>
          </p:cNvSpPr>
          <p:nvPr/>
        </p:nvSpPr>
        <p:spPr bwMode="auto">
          <a:xfrm>
            <a:off x="3200400" y="2947988"/>
            <a:ext cx="1447800" cy="481012"/>
          </a:xfrm>
          <a:prstGeom prst="wedgeEllipseCallout">
            <a:avLst>
              <a:gd name="adj1" fmla="val -53181"/>
              <a:gd name="adj2" fmla="val 109074"/>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nchor="ctr">
            <a:spAutoFit/>
          </a:bodyPr>
          <a:lstStyle/>
          <a:p>
            <a:pPr algn="ctr"/>
            <a:r>
              <a:rPr lang="zh-CN" altLang="en-US" sz="1800" b="1"/>
              <a:t>正向特性</a:t>
            </a:r>
          </a:p>
        </p:txBody>
      </p:sp>
      <p:sp>
        <p:nvSpPr>
          <p:cNvPr id="38929" name="AutoShape 17">
            <a:extLst>
              <a:ext uri="{FF2B5EF4-FFF2-40B4-BE49-F238E27FC236}">
                <a16:creationId xmlns:a16="http://schemas.microsoft.com/office/drawing/2014/main" id="{84160CED-44AC-4396-9ADD-5705952785B9}"/>
              </a:ext>
            </a:extLst>
          </p:cNvPr>
          <p:cNvSpPr>
            <a:spLocks noChangeArrowheads="1"/>
          </p:cNvSpPr>
          <p:nvPr/>
        </p:nvSpPr>
        <p:spPr bwMode="auto">
          <a:xfrm>
            <a:off x="609600" y="3200400"/>
            <a:ext cx="1447800" cy="481013"/>
          </a:xfrm>
          <a:prstGeom prst="wedgeEllipseCallout">
            <a:avLst>
              <a:gd name="adj1" fmla="val 29606"/>
              <a:gd name="adj2" fmla="val 166171"/>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nchor="ctr">
            <a:spAutoFit/>
          </a:bodyPr>
          <a:lstStyle/>
          <a:p>
            <a:pPr algn="ctr"/>
            <a:r>
              <a:rPr lang="zh-CN" altLang="en-US" sz="1800" b="1"/>
              <a:t>反向特性</a:t>
            </a:r>
          </a:p>
        </p:txBody>
      </p:sp>
      <p:sp>
        <p:nvSpPr>
          <p:cNvPr id="38930" name="AutoShape 18">
            <a:extLst>
              <a:ext uri="{FF2B5EF4-FFF2-40B4-BE49-F238E27FC236}">
                <a16:creationId xmlns:a16="http://schemas.microsoft.com/office/drawing/2014/main" id="{98504037-FA1B-4080-BD6F-8C6CFC7A2F61}"/>
              </a:ext>
            </a:extLst>
          </p:cNvPr>
          <p:cNvSpPr>
            <a:spLocks noChangeArrowheads="1"/>
          </p:cNvSpPr>
          <p:nvPr/>
        </p:nvSpPr>
        <p:spPr bwMode="auto">
          <a:xfrm>
            <a:off x="533400" y="5486400"/>
            <a:ext cx="2057400" cy="481013"/>
          </a:xfrm>
          <a:prstGeom prst="wedgeEllipseCallout">
            <a:avLst>
              <a:gd name="adj1" fmla="val -19907"/>
              <a:gd name="adj2" fmla="val -220625"/>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nchor="ctr">
            <a:spAutoFit/>
          </a:bodyPr>
          <a:lstStyle/>
          <a:p>
            <a:pPr algn="ctr"/>
            <a:r>
              <a:rPr lang="zh-CN" altLang="en-US" sz="1800" b="1"/>
              <a:t>反向击穿特性</a:t>
            </a:r>
          </a:p>
        </p:txBody>
      </p:sp>
      <p:sp>
        <p:nvSpPr>
          <p:cNvPr id="38931" name="Text Box 19">
            <a:extLst>
              <a:ext uri="{FF2B5EF4-FFF2-40B4-BE49-F238E27FC236}">
                <a16:creationId xmlns:a16="http://schemas.microsoft.com/office/drawing/2014/main" id="{E540A71B-4870-49DF-A1F9-E7CC18952A64}"/>
              </a:ext>
            </a:extLst>
          </p:cNvPr>
          <p:cNvSpPr txBox="1">
            <a:spLocks noChangeArrowheads="1"/>
          </p:cNvSpPr>
          <p:nvPr/>
        </p:nvSpPr>
        <p:spPr bwMode="auto">
          <a:xfrm>
            <a:off x="2590800" y="4876800"/>
            <a:ext cx="17526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1600" b="1">
                <a:solidFill>
                  <a:srgbClr val="FF0000"/>
                </a:solidFill>
              </a:rPr>
              <a:t>开启电压：0.5</a:t>
            </a:r>
            <a:r>
              <a:rPr lang="en-US" altLang="zh-CN" sz="1600" b="1">
                <a:solidFill>
                  <a:srgbClr val="FF0000"/>
                </a:solidFill>
              </a:rPr>
              <a:t>V</a:t>
            </a:r>
          </a:p>
          <a:p>
            <a:pPr>
              <a:spcBef>
                <a:spcPct val="50000"/>
              </a:spcBef>
            </a:pPr>
            <a:r>
              <a:rPr lang="zh-CN" altLang="en-US" sz="1600" b="1">
                <a:solidFill>
                  <a:srgbClr val="FF0000"/>
                </a:solidFill>
              </a:rPr>
              <a:t>导通电压：0.7</a:t>
            </a:r>
          </a:p>
        </p:txBody>
      </p:sp>
      <p:graphicFrame>
        <p:nvGraphicFramePr>
          <p:cNvPr id="38932" name="Object 20">
            <a:extLst>
              <a:ext uri="{FF2B5EF4-FFF2-40B4-BE49-F238E27FC236}">
                <a16:creationId xmlns:a16="http://schemas.microsoft.com/office/drawing/2014/main" id="{4E351E57-36C4-447F-A8CE-55B835924927}"/>
              </a:ext>
            </a:extLst>
          </p:cNvPr>
          <p:cNvGraphicFramePr>
            <a:graphicFrameLocks noChangeAspect="1"/>
          </p:cNvGraphicFramePr>
          <p:nvPr/>
        </p:nvGraphicFramePr>
        <p:xfrm>
          <a:off x="1143000" y="2057400"/>
          <a:ext cx="2667000" cy="762000"/>
        </p:xfrm>
        <a:graphic>
          <a:graphicData uri="http://schemas.openxmlformats.org/presentationml/2006/ole">
            <mc:AlternateContent xmlns:mc="http://schemas.openxmlformats.org/markup-compatibility/2006">
              <mc:Choice xmlns:v="urn:schemas-microsoft-com:vml" Requires="v">
                <p:oleObj spid="_x0000_s38952" r:id="rId10" imgW="1169415" imgH="355909" progId="Equation.3">
                  <p:embed/>
                </p:oleObj>
              </mc:Choice>
              <mc:Fallback>
                <p:oleObj r:id="rId10" imgW="1169415" imgH="355909" progId="Equation.3">
                  <p:embed/>
                  <p:pic>
                    <p:nvPicPr>
                      <p:cNvPr id="0" name="Object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43000" y="2057400"/>
                        <a:ext cx="2667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8933" name="Rectangle 21">
            <a:extLst>
              <a:ext uri="{FF2B5EF4-FFF2-40B4-BE49-F238E27FC236}">
                <a16:creationId xmlns:a16="http://schemas.microsoft.com/office/drawing/2014/main" id="{BC84F3A7-587E-4FA2-8F17-0C6AD77EA183}"/>
              </a:ext>
            </a:extLst>
          </p:cNvPr>
          <p:cNvSpPr>
            <a:spLocks noChangeArrowheads="1"/>
          </p:cNvSpPr>
          <p:nvPr/>
        </p:nvSpPr>
        <p:spPr bwMode="auto">
          <a:xfrm>
            <a:off x="685800" y="1119188"/>
            <a:ext cx="2327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a:solidFill>
                  <a:schemeClr val="accent2"/>
                </a:solidFill>
                <a:latin typeface="黑体" panose="02010609060101010101" pitchFamily="49" charset="-122"/>
                <a:ea typeface="黑体" panose="02010609060101010101" pitchFamily="49" charset="-122"/>
              </a:rPr>
              <a:t>一、伏安特性</a:t>
            </a:r>
          </a:p>
        </p:txBody>
      </p:sp>
      <p:grpSp>
        <p:nvGrpSpPr>
          <p:cNvPr id="4" name="Group 22">
            <a:extLst>
              <a:ext uri="{FF2B5EF4-FFF2-40B4-BE49-F238E27FC236}">
                <a16:creationId xmlns:a16="http://schemas.microsoft.com/office/drawing/2014/main" id="{70AE6E3A-CF8C-4E01-83A9-9B70E36E7E13}"/>
              </a:ext>
            </a:extLst>
          </p:cNvPr>
          <p:cNvGrpSpPr>
            <a:grpSpLocks/>
          </p:cNvGrpSpPr>
          <p:nvPr/>
        </p:nvGrpSpPr>
        <p:grpSpPr bwMode="auto">
          <a:xfrm>
            <a:off x="4572000" y="2667000"/>
            <a:ext cx="3962400" cy="3698875"/>
            <a:chOff x="0" y="0"/>
            <a:chExt cx="2496" cy="2330"/>
          </a:xfrm>
        </p:grpSpPr>
        <p:grpSp>
          <p:nvGrpSpPr>
            <p:cNvPr id="38934" name="Group 23">
              <a:extLst>
                <a:ext uri="{FF2B5EF4-FFF2-40B4-BE49-F238E27FC236}">
                  <a16:creationId xmlns:a16="http://schemas.microsoft.com/office/drawing/2014/main" id="{F9138853-B5F6-4829-A07C-3B5A82FEEA6A}"/>
                </a:ext>
              </a:extLst>
            </p:cNvPr>
            <p:cNvGrpSpPr>
              <a:grpSpLocks/>
            </p:cNvGrpSpPr>
            <p:nvPr/>
          </p:nvGrpSpPr>
          <p:grpSpPr bwMode="auto">
            <a:xfrm>
              <a:off x="0" y="0"/>
              <a:ext cx="2496" cy="2330"/>
              <a:chOff x="0" y="0"/>
              <a:chExt cx="2256" cy="2330"/>
            </a:xfrm>
          </p:grpSpPr>
          <p:grpSp>
            <p:nvGrpSpPr>
              <p:cNvPr id="38935" name="Group 24">
                <a:extLst>
                  <a:ext uri="{FF2B5EF4-FFF2-40B4-BE49-F238E27FC236}">
                    <a16:creationId xmlns:a16="http://schemas.microsoft.com/office/drawing/2014/main" id="{0E436093-90AA-49B4-AC85-0A6F3EA41C87}"/>
                  </a:ext>
                </a:extLst>
              </p:cNvPr>
              <p:cNvGrpSpPr>
                <a:grpSpLocks/>
              </p:cNvGrpSpPr>
              <p:nvPr/>
            </p:nvGrpSpPr>
            <p:grpSpPr bwMode="auto">
              <a:xfrm>
                <a:off x="0" y="0"/>
                <a:ext cx="2256" cy="2330"/>
                <a:chOff x="0" y="0"/>
                <a:chExt cx="2256" cy="2330"/>
              </a:xfrm>
            </p:grpSpPr>
            <p:sp>
              <p:nvSpPr>
                <p:cNvPr id="38936" name="AutoShape 25" descr="羊皮纸">
                  <a:extLst>
                    <a:ext uri="{FF2B5EF4-FFF2-40B4-BE49-F238E27FC236}">
                      <a16:creationId xmlns:a16="http://schemas.microsoft.com/office/drawing/2014/main" id="{E8B007CB-85AB-4A5C-8773-15471E4041EE}"/>
                    </a:ext>
                  </a:extLst>
                </p:cNvPr>
                <p:cNvSpPr>
                  <a:spLocks noChangeArrowheads="1"/>
                </p:cNvSpPr>
                <p:nvPr/>
              </p:nvSpPr>
              <p:spPr bwMode="auto">
                <a:xfrm>
                  <a:off x="0" y="0"/>
                  <a:ext cx="2256" cy="2064"/>
                </a:xfrm>
                <a:prstGeom prst="roundRect">
                  <a:avLst>
                    <a:gd name="adj" fmla="val 16667"/>
                  </a:avLst>
                </a:pr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aphicFrame>
              <p:nvGraphicFramePr>
                <p:cNvPr id="38937" name="Object 26">
                  <a:extLst>
                    <a:ext uri="{FF2B5EF4-FFF2-40B4-BE49-F238E27FC236}">
                      <a16:creationId xmlns:a16="http://schemas.microsoft.com/office/drawing/2014/main" id="{2F768D69-51DA-408B-84D9-CAF329A1CF13}"/>
                    </a:ext>
                  </a:extLst>
                </p:cNvPr>
                <p:cNvGraphicFramePr>
                  <a:graphicFrameLocks noChangeAspect="1"/>
                </p:cNvGraphicFramePr>
                <p:nvPr/>
              </p:nvGraphicFramePr>
              <p:xfrm>
                <a:off x="101" y="96"/>
                <a:ext cx="2052" cy="1814"/>
              </p:xfrm>
              <a:graphic>
                <a:graphicData uri="http://schemas.openxmlformats.org/presentationml/2006/ole">
                  <mc:AlternateContent xmlns:mc="http://schemas.openxmlformats.org/markup-compatibility/2006">
                    <mc:Choice xmlns:v="urn:schemas-microsoft-com:vml" Requires="v">
                      <p:oleObj spid="_x0000_s38953" name="Picture" r:id="rId12" imgW="2714625" imgH="2400300" progId="Word.Picture.8">
                        <p:embed/>
                      </p:oleObj>
                    </mc:Choice>
                    <mc:Fallback>
                      <p:oleObj name="Picture" r:id="rId12" imgW="2714625" imgH="2400300" progId="Word.Picture.8">
                        <p:embed/>
                        <p:pic>
                          <p:nvPicPr>
                            <p:cNvPr id="0" name="Object 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1" y="96"/>
                              <a:ext cx="2052" cy="1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8938" name="Text Box 27">
                  <a:extLst>
                    <a:ext uri="{FF2B5EF4-FFF2-40B4-BE49-F238E27FC236}">
                      <a16:creationId xmlns:a16="http://schemas.microsoft.com/office/drawing/2014/main" id="{7D400B60-F90C-4B0F-AB4B-149879CE6DB0}"/>
                    </a:ext>
                  </a:extLst>
                </p:cNvPr>
                <p:cNvSpPr txBox="1">
                  <a:spLocks noChangeArrowheads="1"/>
                </p:cNvSpPr>
                <p:nvPr/>
              </p:nvSpPr>
              <p:spPr bwMode="auto">
                <a:xfrm>
                  <a:off x="240" y="2064"/>
                  <a:ext cx="1824"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20000"/>
                    </a:lnSpc>
                  </a:pPr>
                  <a:r>
                    <a:rPr lang="zh-CN" altLang="en-US" sz="1800" b="1">
                      <a:latin typeface="宋体" panose="02010600030101010101" pitchFamily="2" charset="-122"/>
                    </a:rPr>
                    <a:t>锗二极管2</a:t>
                  </a:r>
                  <a:r>
                    <a:rPr lang="en-US" altLang="zh-CN" sz="1800" b="1">
                      <a:latin typeface="宋体" panose="02010600030101010101" pitchFamily="2" charset="-122"/>
                    </a:rPr>
                    <a:t>AP15</a:t>
                  </a:r>
                  <a:r>
                    <a:rPr lang="zh-CN" altLang="en-US" sz="1800" b="1">
                      <a:latin typeface="宋体" panose="02010600030101010101" pitchFamily="2" charset="-122"/>
                    </a:rPr>
                    <a:t>的</a:t>
                  </a:r>
                  <a:r>
                    <a:rPr lang="zh-CN" altLang="en-US" sz="1800" b="1" i="1">
                      <a:latin typeface="宋体" panose="02010600030101010101" pitchFamily="2" charset="-122"/>
                    </a:rPr>
                    <a:t>伏安</a:t>
                  </a:r>
                  <a:r>
                    <a:rPr lang="zh-CN" altLang="en-US" sz="1800" b="1">
                      <a:latin typeface="宋体" panose="02010600030101010101" pitchFamily="2" charset="-122"/>
                    </a:rPr>
                    <a:t>特性</a:t>
                  </a:r>
                </a:p>
              </p:txBody>
            </p:sp>
          </p:grpSp>
          <p:sp>
            <p:nvSpPr>
              <p:cNvPr id="38939" name="Rectangle 28">
                <a:extLst>
                  <a:ext uri="{FF2B5EF4-FFF2-40B4-BE49-F238E27FC236}">
                    <a16:creationId xmlns:a16="http://schemas.microsoft.com/office/drawing/2014/main" id="{C67BEC1B-78CB-4446-8925-A208BB71C84B}"/>
                  </a:ext>
                </a:extLst>
              </p:cNvPr>
              <p:cNvSpPr>
                <a:spLocks noChangeArrowheads="1"/>
              </p:cNvSpPr>
              <p:nvPr/>
            </p:nvSpPr>
            <p:spPr bwMode="auto">
              <a:xfrm>
                <a:off x="1296" y="1248"/>
                <a:ext cx="288" cy="192"/>
              </a:xfrm>
              <a:prstGeom prst="rect">
                <a:avLst/>
              </a:prstGeom>
              <a:solidFill>
                <a:srgbClr val="FAEBD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400" b="1" i="1">
                    <a:solidFill>
                      <a:srgbClr val="A50021"/>
                    </a:solidFill>
                  </a:rPr>
                  <a:t>U</a:t>
                </a:r>
                <a:r>
                  <a:rPr lang="en-US" altLang="zh-CN" sz="1400" b="1" baseline="-25000">
                    <a:solidFill>
                      <a:srgbClr val="A50021"/>
                    </a:solidFill>
                  </a:rPr>
                  <a:t>on</a:t>
                </a:r>
              </a:p>
            </p:txBody>
          </p:sp>
        </p:grpSp>
        <p:sp>
          <p:nvSpPr>
            <p:cNvPr id="38940" name="Rectangle 29">
              <a:extLst>
                <a:ext uri="{FF2B5EF4-FFF2-40B4-BE49-F238E27FC236}">
                  <a16:creationId xmlns:a16="http://schemas.microsoft.com/office/drawing/2014/main" id="{D4AAF50B-BAFC-4334-ABA2-00F051571778}"/>
                </a:ext>
              </a:extLst>
            </p:cNvPr>
            <p:cNvSpPr>
              <a:spLocks noChangeArrowheads="1"/>
            </p:cNvSpPr>
            <p:nvPr/>
          </p:nvSpPr>
          <p:spPr bwMode="auto">
            <a:xfrm>
              <a:off x="0" y="1104"/>
              <a:ext cx="336" cy="179"/>
            </a:xfrm>
            <a:prstGeom prst="rect">
              <a:avLst/>
            </a:prstGeom>
            <a:solidFill>
              <a:srgbClr val="FAEBD2"/>
            </a:solidFill>
            <a:ln w="9525">
              <a:solidFill>
                <a:srgbClr val="FAEBD2"/>
              </a:solidFill>
              <a:miter lim="800000"/>
              <a:headEnd/>
              <a:tailEnd/>
            </a:ln>
          </p:spPr>
          <p:txBody>
            <a:bodyPr>
              <a:spAutoFit/>
            </a:bodyPr>
            <a:lstStyle/>
            <a:p>
              <a:r>
                <a:rPr lang="en-US" altLang="zh-CN" sz="1200" b="1" i="1"/>
                <a:t>U</a:t>
              </a:r>
              <a:r>
                <a:rPr lang="en-US" altLang="zh-CN" sz="1200" b="1" baseline="-25000"/>
                <a:t>(BR)</a:t>
              </a:r>
            </a:p>
          </p:txBody>
        </p:sp>
      </p:grpSp>
      <p:sp>
        <p:nvSpPr>
          <p:cNvPr id="38942" name="Text Box 30">
            <a:extLst>
              <a:ext uri="{FF2B5EF4-FFF2-40B4-BE49-F238E27FC236}">
                <a16:creationId xmlns:a16="http://schemas.microsoft.com/office/drawing/2014/main" id="{381B9766-A470-477C-AFF0-B3C92D88C0BA}"/>
              </a:ext>
            </a:extLst>
          </p:cNvPr>
          <p:cNvSpPr txBox="1">
            <a:spLocks noChangeArrowheads="1"/>
          </p:cNvSpPr>
          <p:nvPr/>
        </p:nvSpPr>
        <p:spPr bwMode="auto">
          <a:xfrm>
            <a:off x="6705600" y="5029200"/>
            <a:ext cx="17526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1600" b="1">
                <a:solidFill>
                  <a:srgbClr val="FF0000"/>
                </a:solidFill>
              </a:rPr>
              <a:t>开启电压：0.1</a:t>
            </a:r>
            <a:r>
              <a:rPr lang="en-US" altLang="zh-CN" sz="1600" b="1">
                <a:solidFill>
                  <a:srgbClr val="FF0000"/>
                </a:solidFill>
              </a:rPr>
              <a:t>V</a:t>
            </a:r>
          </a:p>
          <a:p>
            <a:pPr>
              <a:spcBef>
                <a:spcPct val="50000"/>
              </a:spcBef>
            </a:pPr>
            <a:r>
              <a:rPr lang="zh-CN" altLang="en-US" sz="1600" b="1">
                <a:solidFill>
                  <a:srgbClr val="FF0000"/>
                </a:solidFill>
              </a:rPr>
              <a:t>导通电压：0.2</a:t>
            </a:r>
            <a:r>
              <a:rPr lang="en-US" altLang="zh-CN" sz="1600" b="1">
                <a:solidFill>
                  <a:srgbClr val="FF0000"/>
                </a:solidFill>
              </a:rPr>
              <a:t>V</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8933">
                                            <p:txEl>
                                              <p:pRg st="0" end="0"/>
                                            </p:txEl>
                                          </p:spTgt>
                                        </p:tgtEl>
                                        <p:attrNameLst>
                                          <p:attrName>style.visibility</p:attrName>
                                        </p:attrNameLst>
                                      </p:cBhvr>
                                      <p:to>
                                        <p:strVal val="visible"/>
                                      </p:to>
                                    </p:set>
                                    <p:animEffect transition="in" filter="box(out)">
                                      <p:cBhvr>
                                        <p:cTn id="7" dur="500"/>
                                        <p:tgtEl>
                                          <p:spTgt spid="3893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8920">
                                            <p:txEl>
                                              <p:pRg st="0" end="0"/>
                                            </p:txEl>
                                          </p:spTgt>
                                        </p:tgtEl>
                                        <p:attrNameLst>
                                          <p:attrName>style.visibility</p:attrName>
                                        </p:attrNameLst>
                                      </p:cBhvr>
                                      <p:to>
                                        <p:strVal val="visible"/>
                                      </p:to>
                                    </p:set>
                                    <p:animEffect transition="in" filter="box(out)">
                                      <p:cBhvr>
                                        <p:cTn id="17" dur="500"/>
                                        <p:tgtEl>
                                          <p:spTgt spid="38920">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38932"/>
                                        </p:tgtEl>
                                        <p:attrNameLst>
                                          <p:attrName>style.visibility</p:attrName>
                                        </p:attrNameLst>
                                      </p:cBhvr>
                                      <p:to>
                                        <p:strVal val="visible"/>
                                      </p:to>
                                    </p:set>
                                    <p:animEffect transition="in" filter="box(out)">
                                      <p:cBhvr>
                                        <p:cTn id="22" dur="500"/>
                                        <p:tgtEl>
                                          <p:spTgt spid="38932"/>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ox(out)">
                                      <p:cBhvr>
                                        <p:cTn id="27" dur="500"/>
                                        <p:tgtEl>
                                          <p:spTgt spid="2"/>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8928"/>
                                        </p:tgtEl>
                                        <p:attrNameLst>
                                          <p:attrName>style.visibility</p:attrName>
                                        </p:attrNameLst>
                                      </p:cBhvr>
                                      <p:to>
                                        <p:strVal val="visible"/>
                                      </p:to>
                                    </p:set>
                                    <p:animEffect transition="in" filter="dissolve">
                                      <p:cBhvr>
                                        <p:cTn id="32" dur="500"/>
                                        <p:tgtEl>
                                          <p:spTgt spid="38928"/>
                                        </p:tgtEl>
                                      </p:cBhvr>
                                    </p:animEffect>
                                  </p:childTnLst>
                                  <p:subTnLst>
                                    <p:audio>
                                      <p:cMediaNode>
                                        <p:cTn display="0" masterRel="sameClick">
                                          <p:stCondLst>
                                            <p:cond evt="begin" delay="0">
                                              <p:tn val="30"/>
                                            </p:cond>
                                          </p:stCondLst>
                                          <p:endCondLst>
                                            <p:cond evt="onStopAudio" delay="0">
                                              <p:tgtEl>
                                                <p:sldTgt/>
                                              </p:tgtEl>
                                            </p:cond>
                                          </p:endCondLst>
                                        </p:cTn>
                                        <p:tgtEl>
                                          <p:sndTgt r:embed="rId4" name="CHIMES.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8929"/>
                                        </p:tgtEl>
                                        <p:attrNameLst>
                                          <p:attrName>style.visibility</p:attrName>
                                        </p:attrNameLst>
                                      </p:cBhvr>
                                      <p:to>
                                        <p:strVal val="visible"/>
                                      </p:to>
                                    </p:set>
                                    <p:animEffect transition="in" filter="dissolve">
                                      <p:cBhvr>
                                        <p:cTn id="37" dur="500"/>
                                        <p:tgtEl>
                                          <p:spTgt spid="38929"/>
                                        </p:tgtEl>
                                      </p:cBhvr>
                                    </p:animEffect>
                                  </p:childTnLst>
                                  <p:subTnLst>
                                    <p:audio>
                                      <p:cMediaNode>
                                        <p:cTn display="0" masterRel="sameClick">
                                          <p:stCondLst>
                                            <p:cond evt="begin" delay="0">
                                              <p:tn val="35"/>
                                            </p:cond>
                                          </p:stCondLst>
                                          <p:endCondLst>
                                            <p:cond evt="onStopAudio" delay="0">
                                              <p:tgtEl>
                                                <p:sldTgt/>
                                              </p:tgtEl>
                                            </p:cond>
                                          </p:endCondLst>
                                        </p:cTn>
                                        <p:tgtEl>
                                          <p:sndTgt r:embed="rId4" name="CHIMES.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8930"/>
                                        </p:tgtEl>
                                        <p:attrNameLst>
                                          <p:attrName>style.visibility</p:attrName>
                                        </p:attrNameLst>
                                      </p:cBhvr>
                                      <p:to>
                                        <p:strVal val="visible"/>
                                      </p:to>
                                    </p:set>
                                    <p:animEffect transition="in" filter="dissolve">
                                      <p:cBhvr>
                                        <p:cTn id="42" dur="500"/>
                                        <p:tgtEl>
                                          <p:spTgt spid="38930"/>
                                        </p:tgtEl>
                                      </p:cBhvr>
                                    </p:animEffect>
                                  </p:childTnLst>
                                  <p:subTnLst>
                                    <p:audio>
                                      <p:cMediaNode>
                                        <p:cTn display="0" masterRel="sameClick">
                                          <p:stCondLst>
                                            <p:cond evt="begin" delay="0">
                                              <p:tn val="40"/>
                                            </p:cond>
                                          </p:stCondLst>
                                          <p:endCondLst>
                                            <p:cond evt="onStopAudio" delay="0">
                                              <p:tgtEl>
                                                <p:sldTgt/>
                                              </p:tgtEl>
                                            </p:cond>
                                          </p:endCondLst>
                                        </p:cTn>
                                        <p:tgtEl>
                                          <p:sndTgt r:embed="rId4" name="CHIMES.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38931">
                                            <p:txEl>
                                              <p:pRg st="0" end="0"/>
                                            </p:txEl>
                                          </p:spTgt>
                                        </p:tgtEl>
                                        <p:attrNameLst>
                                          <p:attrName>style.visibility</p:attrName>
                                        </p:attrNameLst>
                                      </p:cBhvr>
                                      <p:to>
                                        <p:strVal val="visible"/>
                                      </p:to>
                                    </p:set>
                                    <p:animEffect transition="in" filter="box(out)">
                                      <p:cBhvr>
                                        <p:cTn id="47" dur="500"/>
                                        <p:tgtEl>
                                          <p:spTgt spid="38931">
                                            <p:txEl>
                                              <p:pRg st="0" end="0"/>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38931">
                                            <p:txEl>
                                              <p:pRg st="1" end="1"/>
                                            </p:txEl>
                                          </p:spTgt>
                                        </p:tgtEl>
                                        <p:attrNameLst>
                                          <p:attrName>style.visibility</p:attrName>
                                        </p:attrNameLst>
                                      </p:cBhvr>
                                      <p:to>
                                        <p:strVal val="visible"/>
                                      </p:to>
                                    </p:set>
                                    <p:animEffect transition="in" filter="box(out)">
                                      <p:cBhvr>
                                        <p:cTn id="52" dur="500"/>
                                        <p:tgtEl>
                                          <p:spTgt spid="38931">
                                            <p:txEl>
                                              <p:pRg st="1" end="1"/>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box(out)">
                                      <p:cBhvr>
                                        <p:cTn id="57" dur="500"/>
                                        <p:tgtEl>
                                          <p:spTgt spid="4"/>
                                        </p:tgtEl>
                                      </p:cBhvr>
                                    </p:animEffect>
                                  </p:childTnLst>
                                  <p:subTnLst>
                                    <p:audio>
                                      <p:cMediaNode>
                                        <p:cTn display="0" masterRel="sameClick">
                                          <p:stCondLst>
                                            <p:cond evt="begin" delay="0">
                                              <p:tn val="55"/>
                                            </p:cond>
                                          </p:stCondLst>
                                          <p:endCondLst>
                                            <p:cond evt="onStopAudio" delay="0">
                                              <p:tgtEl>
                                                <p:sldTgt/>
                                              </p:tgtEl>
                                            </p:cond>
                                          </p:endCondLst>
                                        </p:cTn>
                                        <p:tgtEl>
                                          <p:sndTgt r:embed="rId3" name="camera.wav"/>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38942">
                                            <p:txEl>
                                              <p:pRg st="0" end="0"/>
                                            </p:txEl>
                                          </p:spTgt>
                                        </p:tgtEl>
                                        <p:attrNameLst>
                                          <p:attrName>style.visibility</p:attrName>
                                        </p:attrNameLst>
                                      </p:cBhvr>
                                      <p:to>
                                        <p:strVal val="visible"/>
                                      </p:to>
                                    </p:set>
                                    <p:animEffect transition="in" filter="box(out)">
                                      <p:cBhvr>
                                        <p:cTn id="62" dur="500"/>
                                        <p:tgtEl>
                                          <p:spTgt spid="38942">
                                            <p:txEl>
                                              <p:pRg st="0" end="0"/>
                                            </p:txEl>
                                          </p:spTgt>
                                        </p:tgtEl>
                                      </p:cBhvr>
                                    </p:animEffect>
                                  </p:childTnLst>
                                  <p:subTnLst>
                                    <p:audio>
                                      <p:cMediaNode>
                                        <p:cTn display="0" masterRel="sameClick">
                                          <p:stCondLst>
                                            <p:cond evt="begin" delay="0">
                                              <p:tn val="60"/>
                                            </p:cond>
                                          </p:stCondLst>
                                          <p:endCondLst>
                                            <p:cond evt="onStopAudio" delay="0">
                                              <p:tgtEl>
                                                <p:sldTgt/>
                                              </p:tgtEl>
                                            </p:cond>
                                          </p:endCondLst>
                                        </p:cTn>
                                        <p:tgtEl>
                                          <p:sndTgt r:embed="rId3" name="camera.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38942">
                                            <p:txEl>
                                              <p:pRg st="1" end="1"/>
                                            </p:txEl>
                                          </p:spTgt>
                                        </p:tgtEl>
                                        <p:attrNameLst>
                                          <p:attrName>style.visibility</p:attrName>
                                        </p:attrNameLst>
                                      </p:cBhvr>
                                      <p:to>
                                        <p:strVal val="visible"/>
                                      </p:to>
                                    </p:set>
                                    <p:animEffect transition="in" filter="box(out)">
                                      <p:cBhvr>
                                        <p:cTn id="67" dur="500"/>
                                        <p:tgtEl>
                                          <p:spTgt spid="38942">
                                            <p:txEl>
                                              <p:pRg st="1" end="1"/>
                                            </p:txEl>
                                          </p:spTgt>
                                        </p:tgtEl>
                                      </p:cBhvr>
                                    </p:animEffect>
                                  </p:childTnLst>
                                  <p:subTnLst>
                                    <p:audio>
                                      <p:cMediaNode>
                                        <p:cTn display="0" masterRel="sameClick">
                                          <p:stCondLst>
                                            <p:cond evt="begin" delay="0">
                                              <p:tn val="6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0" grpId="0" build="p"/>
      <p:bldP spid="38928" grpId="0" animBg="1"/>
      <p:bldP spid="38929" grpId="0" animBg="1"/>
      <p:bldP spid="38930" grpId="0" animBg="1"/>
      <p:bldP spid="38931" grpId="0" build="p"/>
      <p:bldP spid="38933" grpId="0" build="p"/>
      <p:bldP spid="3894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67829E5A-58EA-4C94-AE2B-6419FD7B315E}"/>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9938" name="Rectangle 3">
            <a:extLst>
              <a:ext uri="{FF2B5EF4-FFF2-40B4-BE49-F238E27FC236}">
                <a16:creationId xmlns:a16="http://schemas.microsoft.com/office/drawing/2014/main" id="{8667CF67-DEAB-42AD-AF7B-AC337C05AACD}"/>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9939" name="Line 4">
            <a:extLst>
              <a:ext uri="{FF2B5EF4-FFF2-40B4-BE49-F238E27FC236}">
                <a16:creationId xmlns:a16="http://schemas.microsoft.com/office/drawing/2014/main" id="{C2E5971F-66F1-4C1C-99E9-A0CD863D7074}"/>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0" name="Line 5">
            <a:extLst>
              <a:ext uri="{FF2B5EF4-FFF2-40B4-BE49-F238E27FC236}">
                <a16:creationId xmlns:a16="http://schemas.microsoft.com/office/drawing/2014/main" id="{45226CE9-F621-4894-8088-026C3F3D180F}"/>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1" name="Rectangle 6">
            <a:extLst>
              <a:ext uri="{FF2B5EF4-FFF2-40B4-BE49-F238E27FC236}">
                <a16:creationId xmlns:a16="http://schemas.microsoft.com/office/drawing/2014/main" id="{27D7683A-2F8C-4FE6-B92C-D983FBF37D2C}"/>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sp>
        <p:nvSpPr>
          <p:cNvPr id="39942" name="Text Box 7">
            <a:extLst>
              <a:ext uri="{FF2B5EF4-FFF2-40B4-BE49-F238E27FC236}">
                <a16:creationId xmlns:a16="http://schemas.microsoft.com/office/drawing/2014/main" id="{F04CAD4B-83B5-43C6-8E12-58E79CC27C4E}"/>
              </a:ext>
            </a:extLst>
          </p:cNvPr>
          <p:cNvSpPr txBox="1">
            <a:spLocks noChangeArrowheads="1"/>
          </p:cNvSpPr>
          <p:nvPr/>
        </p:nvSpPr>
        <p:spPr bwMode="auto">
          <a:xfrm>
            <a:off x="1066800" y="852488"/>
            <a:ext cx="6096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chemeClr val="accent2"/>
                </a:solidFill>
              </a:rPr>
              <a:t>二、温度对二极管伏安特性的影响</a:t>
            </a:r>
          </a:p>
        </p:txBody>
      </p:sp>
      <p:sp>
        <p:nvSpPr>
          <p:cNvPr id="39944" name="Text Box 8">
            <a:extLst>
              <a:ext uri="{FF2B5EF4-FFF2-40B4-BE49-F238E27FC236}">
                <a16:creationId xmlns:a16="http://schemas.microsoft.com/office/drawing/2014/main" id="{689243B9-2B6D-49AF-ACE4-6882FECCEBC9}"/>
              </a:ext>
            </a:extLst>
          </p:cNvPr>
          <p:cNvSpPr txBox="1">
            <a:spLocks noChangeArrowheads="1"/>
          </p:cNvSpPr>
          <p:nvPr/>
        </p:nvSpPr>
        <p:spPr bwMode="auto">
          <a:xfrm>
            <a:off x="1219200" y="1644650"/>
            <a:ext cx="7162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chemeClr val="tx2"/>
                </a:solidFill>
              </a:rPr>
              <a:t>在环境温度升高时，二极管的正向特性将左移，反向特性将下移。</a:t>
            </a:r>
            <a:endParaRPr lang="zh-CN" altLang="en-US" sz="2800" b="1">
              <a:solidFill>
                <a:schemeClr val="hlink"/>
              </a:solidFill>
            </a:endParaRPr>
          </a:p>
        </p:txBody>
      </p:sp>
      <p:sp>
        <p:nvSpPr>
          <p:cNvPr id="39945" name="Rectangle 9">
            <a:extLst>
              <a:ext uri="{FF2B5EF4-FFF2-40B4-BE49-F238E27FC236}">
                <a16:creationId xmlns:a16="http://schemas.microsoft.com/office/drawing/2014/main" id="{3382D172-1A9A-444A-9570-DA11FB20DBE8}"/>
              </a:ext>
            </a:extLst>
          </p:cNvPr>
          <p:cNvSpPr>
            <a:spLocks noChangeArrowheads="1"/>
          </p:cNvSpPr>
          <p:nvPr/>
        </p:nvSpPr>
        <p:spPr bwMode="auto">
          <a:xfrm>
            <a:off x="2286000" y="5638800"/>
            <a:ext cx="472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sz="2800" b="1">
                <a:solidFill>
                  <a:schemeClr val="accent2"/>
                </a:solidFill>
              </a:rPr>
              <a:t>二极管的特性对温度很敏感。</a:t>
            </a:r>
            <a:endParaRPr lang="zh-CN" altLang="en-US" sz="2800" b="1">
              <a:solidFill>
                <a:srgbClr val="FF0000"/>
              </a:solidFill>
            </a:endParaRPr>
          </a:p>
        </p:txBody>
      </p:sp>
      <p:grpSp>
        <p:nvGrpSpPr>
          <p:cNvPr id="2" name="Group 10">
            <a:extLst>
              <a:ext uri="{FF2B5EF4-FFF2-40B4-BE49-F238E27FC236}">
                <a16:creationId xmlns:a16="http://schemas.microsoft.com/office/drawing/2014/main" id="{1EFF6B6C-1159-47C8-86A4-90C8329175E8}"/>
              </a:ext>
            </a:extLst>
          </p:cNvPr>
          <p:cNvGrpSpPr>
            <a:grpSpLocks/>
          </p:cNvGrpSpPr>
          <p:nvPr/>
        </p:nvGrpSpPr>
        <p:grpSpPr bwMode="auto">
          <a:xfrm>
            <a:off x="3698875" y="2162175"/>
            <a:ext cx="4683125" cy="3732213"/>
            <a:chOff x="0" y="0"/>
            <a:chExt cx="2950" cy="2351"/>
          </a:xfrm>
        </p:grpSpPr>
        <p:sp>
          <p:nvSpPr>
            <p:cNvPr id="39946" name="Text Box 11">
              <a:extLst>
                <a:ext uri="{FF2B5EF4-FFF2-40B4-BE49-F238E27FC236}">
                  <a16:creationId xmlns:a16="http://schemas.microsoft.com/office/drawing/2014/main" id="{653B57C5-96B2-4E16-8946-2CD97CE96BAA}"/>
                </a:ext>
              </a:extLst>
            </p:cNvPr>
            <p:cNvSpPr txBox="1">
              <a:spLocks noChangeArrowheads="1"/>
            </p:cNvSpPr>
            <p:nvPr/>
          </p:nvSpPr>
          <p:spPr bwMode="auto">
            <a:xfrm>
              <a:off x="0" y="919"/>
              <a:ext cx="33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1600" b="1"/>
                <a:t>– 50</a:t>
              </a:r>
            </a:p>
          </p:txBody>
        </p:sp>
        <p:grpSp>
          <p:nvGrpSpPr>
            <p:cNvPr id="39947" name="Group 12">
              <a:extLst>
                <a:ext uri="{FF2B5EF4-FFF2-40B4-BE49-F238E27FC236}">
                  <a16:creationId xmlns:a16="http://schemas.microsoft.com/office/drawing/2014/main" id="{FFD26B07-6843-4BA8-AA68-53886D244540}"/>
                </a:ext>
              </a:extLst>
            </p:cNvPr>
            <p:cNvGrpSpPr>
              <a:grpSpLocks/>
            </p:cNvGrpSpPr>
            <p:nvPr/>
          </p:nvGrpSpPr>
          <p:grpSpPr bwMode="auto">
            <a:xfrm>
              <a:off x="91" y="0"/>
              <a:ext cx="2859" cy="2351"/>
              <a:chOff x="0" y="0"/>
              <a:chExt cx="2064" cy="2710"/>
            </a:xfrm>
          </p:grpSpPr>
          <p:sp>
            <p:nvSpPr>
              <p:cNvPr id="39948" name="Line 13">
                <a:extLst>
                  <a:ext uri="{FF2B5EF4-FFF2-40B4-BE49-F238E27FC236}">
                    <a16:creationId xmlns:a16="http://schemas.microsoft.com/office/drawing/2014/main" id="{0EBF2722-09C5-41B1-9497-90A5B4A1D337}"/>
                  </a:ext>
                </a:extLst>
              </p:cNvPr>
              <p:cNvSpPr>
                <a:spLocks noChangeShapeType="1"/>
              </p:cNvSpPr>
              <p:nvPr/>
            </p:nvSpPr>
            <p:spPr bwMode="auto">
              <a:xfrm>
                <a:off x="0" y="1306"/>
                <a:ext cx="1728" cy="0"/>
              </a:xfrm>
              <a:prstGeom prst="line">
                <a:avLst/>
              </a:prstGeom>
              <a:noFill/>
              <a:ln w="25400">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39949" name="Line 14">
                <a:extLst>
                  <a:ext uri="{FF2B5EF4-FFF2-40B4-BE49-F238E27FC236}">
                    <a16:creationId xmlns:a16="http://schemas.microsoft.com/office/drawing/2014/main" id="{55DC3B22-3F19-423D-B462-6AA89B57E5E8}"/>
                  </a:ext>
                </a:extLst>
              </p:cNvPr>
              <p:cNvSpPr>
                <a:spLocks noChangeShapeType="1"/>
              </p:cNvSpPr>
              <p:nvPr/>
            </p:nvSpPr>
            <p:spPr bwMode="auto">
              <a:xfrm flipV="1">
                <a:off x="864" y="250"/>
                <a:ext cx="0" cy="2064"/>
              </a:xfrm>
              <a:prstGeom prst="line">
                <a:avLst/>
              </a:prstGeom>
              <a:noFill/>
              <a:ln w="25400">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39950" name="Text Box 15">
                <a:extLst>
                  <a:ext uri="{FF2B5EF4-FFF2-40B4-BE49-F238E27FC236}">
                    <a16:creationId xmlns:a16="http://schemas.microsoft.com/office/drawing/2014/main" id="{C724B8B3-C78D-4020-A974-0608A390C2FF}"/>
                  </a:ext>
                </a:extLst>
              </p:cNvPr>
              <p:cNvSpPr txBox="1">
                <a:spLocks noChangeArrowheads="1"/>
              </p:cNvSpPr>
              <p:nvPr/>
            </p:nvSpPr>
            <p:spPr bwMode="auto">
              <a:xfrm>
                <a:off x="709" y="0"/>
                <a:ext cx="398"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2000" b="1" i="1"/>
                  <a:t>I</a:t>
                </a:r>
                <a:r>
                  <a:rPr lang="en-US" altLang="zh-CN" sz="2000" b="1"/>
                  <a:t> / mA</a:t>
                </a:r>
              </a:p>
            </p:txBody>
          </p:sp>
          <p:sp>
            <p:nvSpPr>
              <p:cNvPr id="39951" name="Text Box 16">
                <a:extLst>
                  <a:ext uri="{FF2B5EF4-FFF2-40B4-BE49-F238E27FC236}">
                    <a16:creationId xmlns:a16="http://schemas.microsoft.com/office/drawing/2014/main" id="{A8A4B185-A2EF-4B5C-A208-0DCE5E4805A0}"/>
                  </a:ext>
                </a:extLst>
              </p:cNvPr>
              <p:cNvSpPr txBox="1">
                <a:spLocks noChangeArrowheads="1"/>
              </p:cNvSpPr>
              <p:nvPr/>
            </p:nvSpPr>
            <p:spPr bwMode="auto">
              <a:xfrm>
                <a:off x="1536" y="1296"/>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altLang="zh-CN" sz="2000" b="1" i="1"/>
                  <a:t>U</a:t>
                </a:r>
                <a:r>
                  <a:rPr lang="en-US" altLang="zh-CN" sz="1600" b="1"/>
                  <a:t> </a:t>
                </a:r>
                <a:r>
                  <a:rPr lang="en-US" altLang="zh-CN" sz="2000" b="1"/>
                  <a:t>/ V</a:t>
                </a:r>
              </a:p>
            </p:txBody>
          </p:sp>
          <p:sp>
            <p:nvSpPr>
              <p:cNvPr id="39952" name="Line 17">
                <a:extLst>
                  <a:ext uri="{FF2B5EF4-FFF2-40B4-BE49-F238E27FC236}">
                    <a16:creationId xmlns:a16="http://schemas.microsoft.com/office/drawing/2014/main" id="{4996D770-258F-4F4B-8FC9-83EA4E6C7B74}"/>
                  </a:ext>
                </a:extLst>
              </p:cNvPr>
              <p:cNvSpPr>
                <a:spLocks noChangeShapeType="1"/>
              </p:cNvSpPr>
              <p:nvPr/>
            </p:nvSpPr>
            <p:spPr bwMode="auto">
              <a:xfrm>
                <a:off x="1152" y="1306"/>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3" name="Line 18">
                <a:extLst>
                  <a:ext uri="{FF2B5EF4-FFF2-40B4-BE49-F238E27FC236}">
                    <a16:creationId xmlns:a16="http://schemas.microsoft.com/office/drawing/2014/main" id="{65637A4F-DA3F-422F-9B5C-E25F559D4B6B}"/>
                  </a:ext>
                </a:extLst>
              </p:cNvPr>
              <p:cNvSpPr>
                <a:spLocks noChangeShapeType="1"/>
              </p:cNvSpPr>
              <p:nvPr/>
            </p:nvSpPr>
            <p:spPr bwMode="auto">
              <a:xfrm>
                <a:off x="1440" y="1306"/>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4" name="Line 19">
                <a:extLst>
                  <a:ext uri="{FF2B5EF4-FFF2-40B4-BE49-F238E27FC236}">
                    <a16:creationId xmlns:a16="http://schemas.microsoft.com/office/drawing/2014/main" id="{8C301B25-2509-4047-8956-03A8F7A1605E}"/>
                  </a:ext>
                </a:extLst>
              </p:cNvPr>
              <p:cNvSpPr>
                <a:spLocks noChangeShapeType="1"/>
              </p:cNvSpPr>
              <p:nvPr/>
            </p:nvSpPr>
            <p:spPr bwMode="auto">
              <a:xfrm>
                <a:off x="432" y="1306"/>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5" name="Line 20">
                <a:extLst>
                  <a:ext uri="{FF2B5EF4-FFF2-40B4-BE49-F238E27FC236}">
                    <a16:creationId xmlns:a16="http://schemas.microsoft.com/office/drawing/2014/main" id="{E303C992-67C6-4D06-94EC-7355FD477F1B}"/>
                  </a:ext>
                </a:extLst>
              </p:cNvPr>
              <p:cNvSpPr>
                <a:spLocks noChangeShapeType="1"/>
              </p:cNvSpPr>
              <p:nvPr/>
            </p:nvSpPr>
            <p:spPr bwMode="auto">
              <a:xfrm>
                <a:off x="48" y="1306"/>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6" name="Line 21">
                <a:extLst>
                  <a:ext uri="{FF2B5EF4-FFF2-40B4-BE49-F238E27FC236}">
                    <a16:creationId xmlns:a16="http://schemas.microsoft.com/office/drawing/2014/main" id="{BC6A610B-4177-4F87-9328-C421309A57F6}"/>
                  </a:ext>
                </a:extLst>
              </p:cNvPr>
              <p:cNvSpPr>
                <a:spLocks noChangeShapeType="1"/>
              </p:cNvSpPr>
              <p:nvPr/>
            </p:nvSpPr>
            <p:spPr bwMode="auto">
              <a:xfrm>
                <a:off x="816" y="1018"/>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7" name="Line 22">
                <a:extLst>
                  <a:ext uri="{FF2B5EF4-FFF2-40B4-BE49-F238E27FC236}">
                    <a16:creationId xmlns:a16="http://schemas.microsoft.com/office/drawing/2014/main" id="{9BE5A44A-ABAB-46E3-AA54-84EC5C5EBBCC}"/>
                  </a:ext>
                </a:extLst>
              </p:cNvPr>
              <p:cNvSpPr>
                <a:spLocks noChangeShapeType="1"/>
              </p:cNvSpPr>
              <p:nvPr/>
            </p:nvSpPr>
            <p:spPr bwMode="auto">
              <a:xfrm>
                <a:off x="816" y="778"/>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8" name="Line 23">
                <a:extLst>
                  <a:ext uri="{FF2B5EF4-FFF2-40B4-BE49-F238E27FC236}">
                    <a16:creationId xmlns:a16="http://schemas.microsoft.com/office/drawing/2014/main" id="{22F3292D-D830-43A3-8FC3-93C176BFCEBB}"/>
                  </a:ext>
                </a:extLst>
              </p:cNvPr>
              <p:cNvSpPr>
                <a:spLocks noChangeShapeType="1"/>
              </p:cNvSpPr>
              <p:nvPr/>
            </p:nvSpPr>
            <p:spPr bwMode="auto">
              <a:xfrm>
                <a:off x="816" y="490"/>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9" name="Line 24">
                <a:extLst>
                  <a:ext uri="{FF2B5EF4-FFF2-40B4-BE49-F238E27FC236}">
                    <a16:creationId xmlns:a16="http://schemas.microsoft.com/office/drawing/2014/main" id="{03D5907C-89F2-4350-9638-BFED4669D12F}"/>
                  </a:ext>
                </a:extLst>
              </p:cNvPr>
              <p:cNvSpPr>
                <a:spLocks noChangeShapeType="1"/>
              </p:cNvSpPr>
              <p:nvPr/>
            </p:nvSpPr>
            <p:spPr bwMode="auto">
              <a:xfrm>
                <a:off x="834" y="1450"/>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0" name="Line 25">
                <a:extLst>
                  <a:ext uri="{FF2B5EF4-FFF2-40B4-BE49-F238E27FC236}">
                    <a16:creationId xmlns:a16="http://schemas.microsoft.com/office/drawing/2014/main" id="{466C5D19-9296-4834-BD36-492B8F571C5E}"/>
                  </a:ext>
                </a:extLst>
              </p:cNvPr>
              <p:cNvSpPr>
                <a:spLocks noChangeShapeType="1"/>
              </p:cNvSpPr>
              <p:nvPr/>
            </p:nvSpPr>
            <p:spPr bwMode="auto">
              <a:xfrm>
                <a:off x="834" y="1594"/>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1" name="Text Box 26">
                <a:extLst>
                  <a:ext uri="{FF2B5EF4-FFF2-40B4-BE49-F238E27FC236}">
                    <a16:creationId xmlns:a16="http://schemas.microsoft.com/office/drawing/2014/main" id="{EFEA4F42-DC17-4291-97EE-8C7A10416BC6}"/>
                  </a:ext>
                </a:extLst>
              </p:cNvPr>
              <p:cNvSpPr txBox="1">
                <a:spLocks noChangeArrowheads="1"/>
              </p:cNvSpPr>
              <p:nvPr/>
            </p:nvSpPr>
            <p:spPr bwMode="auto">
              <a:xfrm>
                <a:off x="1052" y="1281"/>
                <a:ext cx="19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1600" b="1"/>
                  <a:t>0.2</a:t>
                </a:r>
              </a:p>
            </p:txBody>
          </p:sp>
          <p:sp>
            <p:nvSpPr>
              <p:cNvPr id="39962" name="Text Box 27">
                <a:extLst>
                  <a:ext uri="{FF2B5EF4-FFF2-40B4-BE49-F238E27FC236}">
                    <a16:creationId xmlns:a16="http://schemas.microsoft.com/office/drawing/2014/main" id="{7B3FF435-8F56-47D5-9DA6-65D2D9E886C7}"/>
                  </a:ext>
                </a:extLst>
              </p:cNvPr>
              <p:cNvSpPr txBox="1">
                <a:spLocks noChangeArrowheads="1"/>
              </p:cNvSpPr>
              <p:nvPr/>
            </p:nvSpPr>
            <p:spPr bwMode="auto">
              <a:xfrm>
                <a:off x="1340" y="1281"/>
                <a:ext cx="19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1600" b="1"/>
                  <a:t>0.4</a:t>
                </a:r>
              </a:p>
            </p:txBody>
          </p:sp>
          <p:sp>
            <p:nvSpPr>
              <p:cNvPr id="39963" name="Text Box 28">
                <a:extLst>
                  <a:ext uri="{FF2B5EF4-FFF2-40B4-BE49-F238E27FC236}">
                    <a16:creationId xmlns:a16="http://schemas.microsoft.com/office/drawing/2014/main" id="{814BEABD-B4EF-45FF-A51D-099ED1381730}"/>
                  </a:ext>
                </a:extLst>
              </p:cNvPr>
              <p:cNvSpPr txBox="1">
                <a:spLocks noChangeArrowheads="1"/>
              </p:cNvSpPr>
              <p:nvPr/>
            </p:nvSpPr>
            <p:spPr bwMode="auto">
              <a:xfrm>
                <a:off x="288" y="1043"/>
                <a:ext cx="24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1600" b="1"/>
                  <a:t>– 25</a:t>
                </a:r>
              </a:p>
            </p:txBody>
          </p:sp>
          <p:sp>
            <p:nvSpPr>
              <p:cNvPr id="39964" name="Text Box 29">
                <a:extLst>
                  <a:ext uri="{FF2B5EF4-FFF2-40B4-BE49-F238E27FC236}">
                    <a16:creationId xmlns:a16="http://schemas.microsoft.com/office/drawing/2014/main" id="{23658473-5B04-46A7-B973-C6B91D2FAD4A}"/>
                  </a:ext>
                </a:extLst>
              </p:cNvPr>
              <p:cNvSpPr txBox="1">
                <a:spLocks noChangeArrowheads="1"/>
              </p:cNvSpPr>
              <p:nvPr/>
            </p:nvSpPr>
            <p:spPr bwMode="auto">
              <a:xfrm>
                <a:off x="685" y="876"/>
                <a:ext cx="136"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1800" b="1"/>
                  <a:t>5</a:t>
                </a:r>
              </a:p>
            </p:txBody>
          </p:sp>
          <p:sp>
            <p:nvSpPr>
              <p:cNvPr id="39965" name="Text Box 30">
                <a:extLst>
                  <a:ext uri="{FF2B5EF4-FFF2-40B4-BE49-F238E27FC236}">
                    <a16:creationId xmlns:a16="http://schemas.microsoft.com/office/drawing/2014/main" id="{C746BE05-1305-4DE0-89DC-E5ACCC4E12CA}"/>
                  </a:ext>
                </a:extLst>
              </p:cNvPr>
              <p:cNvSpPr txBox="1">
                <a:spLocks noChangeArrowheads="1"/>
              </p:cNvSpPr>
              <p:nvPr/>
            </p:nvSpPr>
            <p:spPr bwMode="auto">
              <a:xfrm>
                <a:off x="659" y="634"/>
                <a:ext cx="188"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1800" b="1"/>
                  <a:t>10</a:t>
                </a:r>
              </a:p>
            </p:txBody>
          </p:sp>
          <p:sp>
            <p:nvSpPr>
              <p:cNvPr id="39966" name="Text Box 31">
                <a:extLst>
                  <a:ext uri="{FF2B5EF4-FFF2-40B4-BE49-F238E27FC236}">
                    <a16:creationId xmlns:a16="http://schemas.microsoft.com/office/drawing/2014/main" id="{9C4F4F48-0E32-4CE1-973C-C46A99439FE3}"/>
                  </a:ext>
                </a:extLst>
              </p:cNvPr>
              <p:cNvSpPr txBox="1">
                <a:spLocks noChangeArrowheads="1"/>
              </p:cNvSpPr>
              <p:nvPr/>
            </p:nvSpPr>
            <p:spPr bwMode="auto">
              <a:xfrm>
                <a:off x="674" y="358"/>
                <a:ext cx="18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1800" b="1"/>
                  <a:t>15</a:t>
                </a:r>
              </a:p>
            </p:txBody>
          </p:sp>
          <p:sp>
            <p:nvSpPr>
              <p:cNvPr id="39967" name="Text Box 32">
                <a:extLst>
                  <a:ext uri="{FF2B5EF4-FFF2-40B4-BE49-F238E27FC236}">
                    <a16:creationId xmlns:a16="http://schemas.microsoft.com/office/drawing/2014/main" id="{E14E0A60-1C1C-4A50-8C9A-DC555EEA8F15}"/>
                  </a:ext>
                </a:extLst>
              </p:cNvPr>
              <p:cNvSpPr txBox="1">
                <a:spLocks noChangeArrowheads="1"/>
              </p:cNvSpPr>
              <p:nvPr/>
            </p:nvSpPr>
            <p:spPr bwMode="auto">
              <a:xfrm>
                <a:off x="574" y="1328"/>
                <a:ext cx="291"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1600" b="1"/>
                  <a:t>–0.01</a:t>
                </a:r>
              </a:p>
            </p:txBody>
          </p:sp>
          <p:sp>
            <p:nvSpPr>
              <p:cNvPr id="39968" name="Text Box 33">
                <a:extLst>
                  <a:ext uri="{FF2B5EF4-FFF2-40B4-BE49-F238E27FC236}">
                    <a16:creationId xmlns:a16="http://schemas.microsoft.com/office/drawing/2014/main" id="{F5ECEB6E-1BF2-4443-AB38-BBBD3CF2F612}"/>
                  </a:ext>
                </a:extLst>
              </p:cNvPr>
              <p:cNvSpPr txBox="1">
                <a:spLocks noChangeArrowheads="1"/>
              </p:cNvSpPr>
              <p:nvPr/>
            </p:nvSpPr>
            <p:spPr bwMode="auto">
              <a:xfrm>
                <a:off x="574" y="1472"/>
                <a:ext cx="29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1600" b="1"/>
                  <a:t>–0.02</a:t>
                </a:r>
              </a:p>
            </p:txBody>
          </p:sp>
          <p:sp>
            <p:nvSpPr>
              <p:cNvPr id="39969" name="Text Box 34">
                <a:extLst>
                  <a:ext uri="{FF2B5EF4-FFF2-40B4-BE49-F238E27FC236}">
                    <a16:creationId xmlns:a16="http://schemas.microsoft.com/office/drawing/2014/main" id="{5B600A42-3A16-4B68-B740-93F77B79D9D5}"/>
                  </a:ext>
                </a:extLst>
              </p:cNvPr>
              <p:cNvSpPr txBox="1">
                <a:spLocks noChangeArrowheads="1"/>
              </p:cNvSpPr>
              <p:nvPr/>
            </p:nvSpPr>
            <p:spPr bwMode="auto">
              <a:xfrm>
                <a:off x="840" y="2400"/>
                <a:ext cx="8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en-US" sz="2200" b="1"/>
              </a:p>
            </p:txBody>
          </p:sp>
          <p:sp>
            <p:nvSpPr>
              <p:cNvPr id="39970" name="Text Box 35">
                <a:extLst>
                  <a:ext uri="{FF2B5EF4-FFF2-40B4-BE49-F238E27FC236}">
                    <a16:creationId xmlns:a16="http://schemas.microsoft.com/office/drawing/2014/main" id="{2EC3C22D-1EB1-4F3F-855A-29147D1DA26D}"/>
                  </a:ext>
                </a:extLst>
              </p:cNvPr>
              <p:cNvSpPr txBox="1">
                <a:spLocks noChangeArrowheads="1"/>
              </p:cNvSpPr>
              <p:nvPr/>
            </p:nvSpPr>
            <p:spPr bwMode="auto">
              <a:xfrm>
                <a:off x="890" y="1250"/>
                <a:ext cx="13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1800" b="1">
                    <a:ea typeface="方正琥珀繁体" pitchFamily="2" charset="-122"/>
                  </a:rPr>
                  <a:t>0</a:t>
                </a:r>
              </a:p>
            </p:txBody>
          </p:sp>
          <p:sp>
            <p:nvSpPr>
              <p:cNvPr id="39971" name="未知">
                <a:extLst>
                  <a:ext uri="{FF2B5EF4-FFF2-40B4-BE49-F238E27FC236}">
                    <a16:creationId xmlns:a16="http://schemas.microsoft.com/office/drawing/2014/main" id="{61E3BF65-1A9A-43FF-8BD1-D74DCC400A88}"/>
                  </a:ext>
                </a:extLst>
              </p:cNvPr>
              <p:cNvSpPr>
                <a:spLocks noChangeArrowheads="1"/>
              </p:cNvSpPr>
              <p:nvPr/>
            </p:nvSpPr>
            <p:spPr bwMode="auto">
              <a:xfrm>
                <a:off x="80" y="1302"/>
                <a:ext cx="812" cy="965"/>
              </a:xfrm>
              <a:custGeom>
                <a:avLst/>
                <a:gdLst>
                  <a:gd name="T0" fmla="*/ 728 w 812"/>
                  <a:gd name="T1" fmla="*/ 24 h 965"/>
                  <a:gd name="T2" fmla="*/ 712 w 812"/>
                  <a:gd name="T3" fmla="*/ 24 h 965"/>
                  <a:gd name="T4" fmla="*/ 128 w 812"/>
                  <a:gd name="T5" fmla="*/ 169 h 965"/>
                  <a:gd name="T6" fmla="*/ 0 w 812"/>
                  <a:gd name="T7" fmla="*/ 965 h 965"/>
                </a:gdLst>
                <a:ahLst/>
                <a:cxnLst>
                  <a:cxn ang="0">
                    <a:pos x="T0" y="T1"/>
                  </a:cxn>
                  <a:cxn ang="0">
                    <a:pos x="T2" y="T3"/>
                  </a:cxn>
                  <a:cxn ang="0">
                    <a:pos x="T4" y="T5"/>
                  </a:cxn>
                  <a:cxn ang="0">
                    <a:pos x="T6" y="T7"/>
                  </a:cxn>
                </a:cxnLst>
                <a:rect l="0" t="0" r="r" b="b"/>
                <a:pathLst>
                  <a:path w="812" h="965">
                    <a:moveTo>
                      <a:pt x="728" y="24"/>
                    </a:moveTo>
                    <a:cubicBezTo>
                      <a:pt x="724" y="24"/>
                      <a:pt x="812" y="0"/>
                      <a:pt x="712" y="24"/>
                    </a:cubicBezTo>
                    <a:cubicBezTo>
                      <a:pt x="612" y="48"/>
                      <a:pt x="247" y="12"/>
                      <a:pt x="128" y="169"/>
                    </a:cubicBezTo>
                    <a:cubicBezTo>
                      <a:pt x="9" y="326"/>
                      <a:pt x="27" y="799"/>
                      <a:pt x="0" y="965"/>
                    </a:cubicBezTo>
                  </a:path>
                </a:pathLst>
              </a:custGeom>
              <a:noFill/>
              <a:ln w="38100">
                <a:solidFill>
                  <a:srgbClr val="FF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9972" name="未知">
                <a:extLst>
                  <a:ext uri="{FF2B5EF4-FFF2-40B4-BE49-F238E27FC236}">
                    <a16:creationId xmlns:a16="http://schemas.microsoft.com/office/drawing/2014/main" id="{8FBBBB9A-99AF-43EB-97F2-066EFD7CC774}"/>
                  </a:ext>
                </a:extLst>
              </p:cNvPr>
              <p:cNvSpPr>
                <a:spLocks noChangeArrowheads="1"/>
              </p:cNvSpPr>
              <p:nvPr/>
            </p:nvSpPr>
            <p:spPr bwMode="auto">
              <a:xfrm>
                <a:off x="869" y="391"/>
                <a:ext cx="475" cy="948"/>
              </a:xfrm>
              <a:custGeom>
                <a:avLst/>
                <a:gdLst>
                  <a:gd name="T0" fmla="*/ 0 w 475"/>
                  <a:gd name="T1" fmla="*/ 915 h 948"/>
                  <a:gd name="T2" fmla="*/ 301 w 475"/>
                  <a:gd name="T3" fmla="*/ 796 h 948"/>
                  <a:gd name="T4" fmla="*/ 475 w 475"/>
                  <a:gd name="T5" fmla="*/ 0 h 948"/>
                </a:gdLst>
                <a:ahLst/>
                <a:cxnLst>
                  <a:cxn ang="0">
                    <a:pos x="T0" y="T1"/>
                  </a:cxn>
                  <a:cxn ang="0">
                    <a:pos x="T2" y="T3"/>
                  </a:cxn>
                  <a:cxn ang="0">
                    <a:pos x="T4" y="T5"/>
                  </a:cxn>
                </a:cxnLst>
                <a:rect l="0" t="0" r="r" b="b"/>
                <a:pathLst>
                  <a:path w="475" h="948">
                    <a:moveTo>
                      <a:pt x="0" y="915"/>
                    </a:moveTo>
                    <a:cubicBezTo>
                      <a:pt x="50" y="895"/>
                      <a:pt x="222" y="948"/>
                      <a:pt x="301" y="796"/>
                    </a:cubicBezTo>
                    <a:cubicBezTo>
                      <a:pt x="380" y="644"/>
                      <a:pt x="439" y="166"/>
                      <a:pt x="475" y="0"/>
                    </a:cubicBez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nvGrpSpPr>
          <p:cNvPr id="4" name="Group 38">
            <a:extLst>
              <a:ext uri="{FF2B5EF4-FFF2-40B4-BE49-F238E27FC236}">
                <a16:creationId xmlns:a16="http://schemas.microsoft.com/office/drawing/2014/main" id="{C30A1F03-7B15-4FD6-8112-C91485F2FC38}"/>
              </a:ext>
            </a:extLst>
          </p:cNvPr>
          <p:cNvGrpSpPr>
            <a:grpSpLocks/>
          </p:cNvGrpSpPr>
          <p:nvPr/>
        </p:nvGrpSpPr>
        <p:grpSpPr bwMode="auto">
          <a:xfrm>
            <a:off x="4343400" y="2681288"/>
            <a:ext cx="2286000" cy="2590800"/>
            <a:chOff x="0" y="0"/>
            <a:chExt cx="1440" cy="1632"/>
          </a:xfrm>
        </p:grpSpPr>
        <p:sp>
          <p:nvSpPr>
            <p:cNvPr id="39974" name="未知">
              <a:extLst>
                <a:ext uri="{FF2B5EF4-FFF2-40B4-BE49-F238E27FC236}">
                  <a16:creationId xmlns:a16="http://schemas.microsoft.com/office/drawing/2014/main" id="{301CF1DA-1EF5-483C-96AE-DE0F139F7A0E}"/>
                </a:ext>
              </a:extLst>
            </p:cNvPr>
            <p:cNvSpPr>
              <a:spLocks noChangeArrowheads="1"/>
            </p:cNvSpPr>
            <p:nvPr/>
          </p:nvSpPr>
          <p:spPr bwMode="auto">
            <a:xfrm>
              <a:off x="912" y="0"/>
              <a:ext cx="528" cy="816"/>
            </a:xfrm>
            <a:custGeom>
              <a:avLst/>
              <a:gdLst>
                <a:gd name="T0" fmla="*/ 0 w 528"/>
                <a:gd name="T1" fmla="*/ 720 h 744"/>
                <a:gd name="T2" fmla="*/ 288 w 528"/>
                <a:gd name="T3" fmla="*/ 624 h 744"/>
                <a:gd name="T4" fmla="*/ 528 w 528"/>
                <a:gd name="T5" fmla="*/ 0 h 744"/>
              </a:gdLst>
              <a:ahLst/>
              <a:cxnLst>
                <a:cxn ang="0">
                  <a:pos x="T0" y="T1"/>
                </a:cxn>
                <a:cxn ang="0">
                  <a:pos x="T2" y="T3"/>
                </a:cxn>
                <a:cxn ang="0">
                  <a:pos x="T4" y="T5"/>
                </a:cxn>
              </a:cxnLst>
              <a:rect l="0" t="0" r="r" b="b"/>
              <a:pathLst>
                <a:path w="528" h="744">
                  <a:moveTo>
                    <a:pt x="0" y="720"/>
                  </a:moveTo>
                  <a:cubicBezTo>
                    <a:pt x="100" y="732"/>
                    <a:pt x="200" y="744"/>
                    <a:pt x="288" y="624"/>
                  </a:cubicBezTo>
                  <a:cubicBezTo>
                    <a:pt x="376" y="504"/>
                    <a:pt x="488" y="112"/>
                    <a:pt x="528" y="0"/>
                  </a:cubicBezTo>
                </a:path>
              </a:pathLst>
            </a:custGeom>
            <a:noFill/>
            <a:ln w="3810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75" name="未知">
              <a:extLst>
                <a:ext uri="{FF2B5EF4-FFF2-40B4-BE49-F238E27FC236}">
                  <a16:creationId xmlns:a16="http://schemas.microsoft.com/office/drawing/2014/main" id="{6E2778D6-7468-4A0A-81C1-3610057B02BF}"/>
                </a:ext>
              </a:extLst>
            </p:cNvPr>
            <p:cNvSpPr>
              <a:spLocks noChangeArrowheads="1"/>
            </p:cNvSpPr>
            <p:nvPr/>
          </p:nvSpPr>
          <p:spPr bwMode="auto">
            <a:xfrm>
              <a:off x="0" y="816"/>
              <a:ext cx="864" cy="816"/>
            </a:xfrm>
            <a:custGeom>
              <a:avLst/>
              <a:gdLst>
                <a:gd name="T0" fmla="*/ 864 w 864"/>
                <a:gd name="T1" fmla="*/ 0 h 816"/>
                <a:gd name="T2" fmla="*/ 528 w 864"/>
                <a:gd name="T3" fmla="*/ 48 h 816"/>
                <a:gd name="T4" fmla="*/ 144 w 864"/>
                <a:gd name="T5" fmla="*/ 144 h 816"/>
                <a:gd name="T6" fmla="*/ 0 w 864"/>
                <a:gd name="T7" fmla="*/ 816 h 816"/>
              </a:gdLst>
              <a:ahLst/>
              <a:cxnLst>
                <a:cxn ang="0">
                  <a:pos x="T0" y="T1"/>
                </a:cxn>
                <a:cxn ang="0">
                  <a:pos x="T2" y="T3"/>
                </a:cxn>
                <a:cxn ang="0">
                  <a:pos x="T4" y="T5"/>
                </a:cxn>
                <a:cxn ang="0">
                  <a:pos x="T6" y="T7"/>
                </a:cxn>
              </a:cxnLst>
              <a:rect l="0" t="0" r="r" b="b"/>
              <a:pathLst>
                <a:path w="864" h="816">
                  <a:moveTo>
                    <a:pt x="864" y="0"/>
                  </a:moveTo>
                  <a:cubicBezTo>
                    <a:pt x="756" y="12"/>
                    <a:pt x="648" y="24"/>
                    <a:pt x="528" y="48"/>
                  </a:cubicBezTo>
                  <a:cubicBezTo>
                    <a:pt x="408" y="72"/>
                    <a:pt x="232" y="16"/>
                    <a:pt x="144" y="144"/>
                  </a:cubicBezTo>
                  <a:cubicBezTo>
                    <a:pt x="56" y="272"/>
                    <a:pt x="24" y="704"/>
                    <a:pt x="0" y="816"/>
                  </a:cubicBezTo>
                </a:path>
              </a:pathLst>
            </a:custGeom>
            <a:noFill/>
            <a:ln w="3810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 name="Group 41">
            <a:extLst>
              <a:ext uri="{FF2B5EF4-FFF2-40B4-BE49-F238E27FC236}">
                <a16:creationId xmlns:a16="http://schemas.microsoft.com/office/drawing/2014/main" id="{F770BE87-039E-4A82-921E-68F5985DAB1A}"/>
              </a:ext>
            </a:extLst>
          </p:cNvPr>
          <p:cNvGrpSpPr>
            <a:grpSpLocks/>
          </p:cNvGrpSpPr>
          <p:nvPr/>
        </p:nvGrpSpPr>
        <p:grpSpPr bwMode="auto">
          <a:xfrm>
            <a:off x="6629400" y="2605088"/>
            <a:ext cx="1905000" cy="609600"/>
            <a:chOff x="0" y="0"/>
            <a:chExt cx="1200" cy="384"/>
          </a:xfrm>
        </p:grpSpPr>
        <p:sp>
          <p:nvSpPr>
            <p:cNvPr id="39977" name="Line 42">
              <a:extLst>
                <a:ext uri="{FF2B5EF4-FFF2-40B4-BE49-F238E27FC236}">
                  <a16:creationId xmlns:a16="http://schemas.microsoft.com/office/drawing/2014/main" id="{8F988D19-FB35-4BD2-B5D8-B959BA4376E1}"/>
                </a:ext>
              </a:extLst>
            </p:cNvPr>
            <p:cNvSpPr>
              <a:spLocks noChangeShapeType="1"/>
            </p:cNvSpPr>
            <p:nvPr/>
          </p:nvSpPr>
          <p:spPr bwMode="auto">
            <a:xfrm flipH="1">
              <a:off x="0" y="0"/>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78" name="Text Box 43">
              <a:extLst>
                <a:ext uri="{FF2B5EF4-FFF2-40B4-BE49-F238E27FC236}">
                  <a16:creationId xmlns:a16="http://schemas.microsoft.com/office/drawing/2014/main" id="{D73594AD-16EA-428C-9BAB-0EA5DBEF46FF}"/>
                </a:ext>
              </a:extLst>
            </p:cNvPr>
            <p:cNvSpPr txBox="1">
              <a:spLocks noChangeArrowheads="1"/>
            </p:cNvSpPr>
            <p:nvPr/>
          </p:nvSpPr>
          <p:spPr bwMode="auto">
            <a:xfrm>
              <a:off x="288" y="96"/>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t>温度增加</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9944">
                                            <p:txEl>
                                              <p:pRg st="0" end="0"/>
                                            </p:txEl>
                                          </p:spTgt>
                                        </p:tgtEl>
                                        <p:attrNameLst>
                                          <p:attrName>style.visibility</p:attrName>
                                        </p:attrNameLst>
                                      </p:cBhvr>
                                      <p:to>
                                        <p:strVal val="visible"/>
                                      </p:to>
                                    </p:set>
                                    <p:animEffect transition="in" filter="box(out)">
                                      <p:cBhvr>
                                        <p:cTn id="7" dur="500"/>
                                        <p:tgtEl>
                                          <p:spTgt spid="3994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out)">
                                      <p:cBhvr>
                                        <p:cTn id="17" dur="500"/>
                                        <p:tgtEl>
                                          <p:spTgt spid="5"/>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ox(out)">
                                      <p:cBhvr>
                                        <p:cTn id="22" dur="500"/>
                                        <p:tgtEl>
                                          <p:spTgt spid="4"/>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39945"/>
                                        </p:tgtEl>
                                        <p:attrNameLst>
                                          <p:attrName>style.visibility</p:attrName>
                                        </p:attrNameLst>
                                      </p:cBhvr>
                                      <p:to>
                                        <p:strVal val="visible"/>
                                      </p:to>
                                    </p:set>
                                    <p:anim calcmode="lin" valueType="num">
                                      <p:cBhvr additive="base">
                                        <p:cTn id="27" dur="500" fill="hold"/>
                                        <p:tgtEl>
                                          <p:spTgt spid="39945"/>
                                        </p:tgtEl>
                                        <p:attrNameLst>
                                          <p:attrName>ppt_x</p:attrName>
                                        </p:attrNameLst>
                                      </p:cBhvr>
                                      <p:tavLst>
                                        <p:tav tm="0">
                                          <p:val>
                                            <p:strVal val="0-#ppt_w/2"/>
                                          </p:val>
                                        </p:tav>
                                        <p:tav tm="100000">
                                          <p:val>
                                            <p:strVal val="#ppt_x"/>
                                          </p:val>
                                        </p:tav>
                                      </p:tavLst>
                                    </p:anim>
                                    <p:anim calcmode="lin" valueType="num">
                                      <p:cBhvr additive="base">
                                        <p:cTn id="28" dur="500" fill="hold"/>
                                        <p:tgtEl>
                                          <p:spTgt spid="399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4" grpId="0" build="p"/>
      <p:bldP spid="3994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E7775AA4-D3B7-4CD5-A706-CAFED7B360C8}"/>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0962" name="Rectangle 3">
            <a:extLst>
              <a:ext uri="{FF2B5EF4-FFF2-40B4-BE49-F238E27FC236}">
                <a16:creationId xmlns:a16="http://schemas.microsoft.com/office/drawing/2014/main" id="{6764904B-2206-4F16-A3CD-5C88B0A1E158}"/>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0963" name="Line 4">
            <a:extLst>
              <a:ext uri="{FF2B5EF4-FFF2-40B4-BE49-F238E27FC236}">
                <a16:creationId xmlns:a16="http://schemas.microsoft.com/office/drawing/2014/main" id="{97BE8BF5-9B15-4876-92F5-4F3F7001FD13}"/>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64" name="Line 5">
            <a:extLst>
              <a:ext uri="{FF2B5EF4-FFF2-40B4-BE49-F238E27FC236}">
                <a16:creationId xmlns:a16="http://schemas.microsoft.com/office/drawing/2014/main" id="{0E4D5324-C071-497E-9945-C3D9FE8C49F6}"/>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65" name="Rectangle 6">
            <a:extLst>
              <a:ext uri="{FF2B5EF4-FFF2-40B4-BE49-F238E27FC236}">
                <a16:creationId xmlns:a16="http://schemas.microsoft.com/office/drawing/2014/main" id="{E04F677E-78CC-44CF-955A-5E80D45A1F9F}"/>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sp>
        <p:nvSpPr>
          <p:cNvPr id="40966" name="Rectangle 7">
            <a:extLst>
              <a:ext uri="{FF2B5EF4-FFF2-40B4-BE49-F238E27FC236}">
                <a16:creationId xmlns:a16="http://schemas.microsoft.com/office/drawing/2014/main" id="{5EA29014-0C6B-411A-AD30-3CB21AE58963}"/>
              </a:ext>
            </a:extLst>
          </p:cNvPr>
          <p:cNvSpPr>
            <a:spLocks noChangeArrowheads="1"/>
          </p:cNvSpPr>
          <p:nvPr/>
        </p:nvSpPr>
        <p:spPr bwMode="auto">
          <a:xfrm>
            <a:off x="1143000" y="914400"/>
            <a:ext cx="4953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Tx/>
              <a:buNone/>
            </a:pPr>
            <a:r>
              <a:rPr lang="en-US" altLang="zh-CN" sz="3200" b="1">
                <a:solidFill>
                  <a:srgbClr val="FF0000"/>
                </a:solidFill>
              </a:rPr>
              <a:t> </a:t>
            </a:r>
            <a:r>
              <a:rPr lang="en-US" altLang="zh-CN" sz="3200" b="1">
                <a:solidFill>
                  <a:srgbClr val="FF0000"/>
                </a:solidFill>
                <a:ea typeface="黑体" panose="02010609060101010101" pitchFamily="49" charset="-122"/>
              </a:rPr>
              <a:t>1.2.3</a:t>
            </a:r>
            <a:r>
              <a:rPr lang="en-US" altLang="zh-CN" sz="3200" b="1">
                <a:solidFill>
                  <a:srgbClr val="FF0000"/>
                </a:solidFill>
                <a:latin typeface="黑体" panose="02010609060101010101" pitchFamily="49" charset="-122"/>
                <a:ea typeface="黑体" panose="02010609060101010101" pitchFamily="49" charset="-122"/>
              </a:rPr>
              <a:t> </a:t>
            </a:r>
            <a:r>
              <a:rPr lang="zh-CN" altLang="en-US" sz="3200" b="1">
                <a:solidFill>
                  <a:srgbClr val="FF0000"/>
                </a:solidFill>
                <a:latin typeface="黑体" panose="02010609060101010101" pitchFamily="49" charset="-122"/>
                <a:ea typeface="黑体" panose="02010609060101010101" pitchFamily="49" charset="-122"/>
              </a:rPr>
              <a:t>二极管的参数</a:t>
            </a:r>
            <a:endParaRPr lang="zh-CN" altLang="en-US" sz="3200" b="1">
              <a:solidFill>
                <a:srgbClr val="FF0000"/>
              </a:solidFill>
              <a:latin typeface="幼圆" panose="02010509060101010101" pitchFamily="49" charset="-122"/>
              <a:ea typeface="幼圆" panose="02010509060101010101" pitchFamily="49" charset="-122"/>
            </a:endParaRPr>
          </a:p>
        </p:txBody>
      </p:sp>
      <p:sp>
        <p:nvSpPr>
          <p:cNvPr id="40968" name="Text Box 8">
            <a:extLst>
              <a:ext uri="{FF2B5EF4-FFF2-40B4-BE49-F238E27FC236}">
                <a16:creationId xmlns:a16="http://schemas.microsoft.com/office/drawing/2014/main" id="{29E62566-DB38-4A49-87A9-FA4F05DBBC97}"/>
              </a:ext>
            </a:extLst>
          </p:cNvPr>
          <p:cNvSpPr txBox="1">
            <a:spLocks noChangeArrowheads="1"/>
          </p:cNvSpPr>
          <p:nvPr/>
        </p:nvSpPr>
        <p:spPr bwMode="auto">
          <a:xfrm>
            <a:off x="762000" y="2057400"/>
            <a:ext cx="411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990000"/>
                </a:solidFill>
              </a:rPr>
              <a:t>(1) 最大整流电流</a:t>
            </a:r>
            <a:r>
              <a:rPr lang="en-US" altLang="zh-CN" sz="2800" b="1" i="1">
                <a:solidFill>
                  <a:srgbClr val="990000"/>
                </a:solidFill>
              </a:rPr>
              <a:t>I</a:t>
            </a:r>
            <a:r>
              <a:rPr lang="en-US" altLang="zh-CN" sz="2800" b="1" baseline="-25000">
                <a:solidFill>
                  <a:srgbClr val="990000"/>
                </a:solidFill>
              </a:rPr>
              <a:t>F</a:t>
            </a:r>
            <a:endParaRPr lang="en-US" altLang="zh-CN" b="1">
              <a:solidFill>
                <a:srgbClr val="CC6600"/>
              </a:solidFill>
            </a:endParaRPr>
          </a:p>
        </p:txBody>
      </p:sp>
      <p:sp>
        <p:nvSpPr>
          <p:cNvPr id="40969" name="Text Box 9">
            <a:extLst>
              <a:ext uri="{FF2B5EF4-FFF2-40B4-BE49-F238E27FC236}">
                <a16:creationId xmlns:a16="http://schemas.microsoft.com/office/drawing/2014/main" id="{FCB86DF3-64BA-4521-8090-3273C439F765}"/>
              </a:ext>
            </a:extLst>
          </p:cNvPr>
          <p:cNvSpPr txBox="1">
            <a:spLocks noChangeArrowheads="1"/>
          </p:cNvSpPr>
          <p:nvPr/>
        </p:nvSpPr>
        <p:spPr bwMode="auto">
          <a:xfrm>
            <a:off x="762000" y="2841625"/>
            <a:ext cx="784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A50021"/>
                </a:solidFill>
              </a:rPr>
              <a:t>(2) 反向击穿电压</a:t>
            </a:r>
            <a:r>
              <a:rPr lang="en-US" altLang="zh-CN" sz="2800" b="1" i="1">
                <a:solidFill>
                  <a:srgbClr val="A50021"/>
                </a:solidFill>
              </a:rPr>
              <a:t>U</a:t>
            </a:r>
            <a:r>
              <a:rPr lang="zh-CN" altLang="en-US" sz="2800" b="1" baseline="-25000">
                <a:solidFill>
                  <a:srgbClr val="A50021"/>
                </a:solidFill>
              </a:rPr>
              <a:t>（</a:t>
            </a:r>
            <a:r>
              <a:rPr lang="en-US" altLang="zh-CN" sz="2800" b="1" baseline="-25000">
                <a:solidFill>
                  <a:srgbClr val="A50021"/>
                </a:solidFill>
              </a:rPr>
              <a:t>BR</a:t>
            </a:r>
            <a:r>
              <a:rPr lang="zh-CN" altLang="en-US" sz="2800" b="1" baseline="-25000">
                <a:solidFill>
                  <a:srgbClr val="A50021"/>
                </a:solidFill>
              </a:rPr>
              <a:t>）</a:t>
            </a:r>
            <a:r>
              <a:rPr lang="zh-CN" altLang="en-US" sz="2800" b="1">
                <a:solidFill>
                  <a:srgbClr val="A50021"/>
                </a:solidFill>
              </a:rPr>
              <a:t>和最高反向工作电压</a:t>
            </a:r>
            <a:r>
              <a:rPr lang="en-US" altLang="zh-CN" sz="2800" b="1" i="1">
                <a:solidFill>
                  <a:srgbClr val="A50021"/>
                </a:solidFill>
              </a:rPr>
              <a:t>U</a:t>
            </a:r>
            <a:r>
              <a:rPr lang="en-US" altLang="zh-CN" sz="2800" b="1" baseline="-25000">
                <a:solidFill>
                  <a:srgbClr val="A50021"/>
                </a:solidFill>
              </a:rPr>
              <a:t>RM</a:t>
            </a:r>
            <a:endParaRPr lang="en-US" altLang="zh-CN" b="1" i="1"/>
          </a:p>
        </p:txBody>
      </p:sp>
      <p:sp>
        <p:nvSpPr>
          <p:cNvPr id="40970" name="Text Box 10">
            <a:extLst>
              <a:ext uri="{FF2B5EF4-FFF2-40B4-BE49-F238E27FC236}">
                <a16:creationId xmlns:a16="http://schemas.microsoft.com/office/drawing/2014/main" id="{06653508-ABB9-420C-A3CF-23007AA1CA88}"/>
              </a:ext>
            </a:extLst>
          </p:cNvPr>
          <p:cNvSpPr txBox="1">
            <a:spLocks noChangeArrowheads="1"/>
          </p:cNvSpPr>
          <p:nvPr/>
        </p:nvSpPr>
        <p:spPr bwMode="auto">
          <a:xfrm>
            <a:off x="762000" y="3625850"/>
            <a:ext cx="396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A50021"/>
                </a:solidFill>
              </a:rPr>
              <a:t>(3) </a:t>
            </a:r>
            <a:r>
              <a:rPr lang="zh-CN" altLang="en-US" sz="2800" b="1">
                <a:solidFill>
                  <a:srgbClr val="A50021"/>
                </a:solidFill>
                <a:latin typeface="宋体" panose="02010600030101010101" pitchFamily="2" charset="-122"/>
              </a:rPr>
              <a:t>反向电流</a:t>
            </a:r>
            <a:r>
              <a:rPr lang="en-US" altLang="zh-CN" sz="2800" b="1" i="1">
                <a:solidFill>
                  <a:srgbClr val="A50021"/>
                </a:solidFill>
                <a:latin typeface="宋体" panose="02010600030101010101" pitchFamily="2" charset="-122"/>
              </a:rPr>
              <a:t>I</a:t>
            </a:r>
            <a:r>
              <a:rPr lang="en-US" altLang="zh-CN" sz="2800" b="1" baseline="-25000">
                <a:solidFill>
                  <a:srgbClr val="A50021"/>
                </a:solidFill>
                <a:latin typeface="宋体" panose="02010600030101010101" pitchFamily="2" charset="-122"/>
              </a:rPr>
              <a:t>R</a:t>
            </a:r>
            <a:endParaRPr lang="en-US" altLang="zh-CN" sz="2800" b="1">
              <a:solidFill>
                <a:srgbClr val="A50021"/>
              </a:solidFill>
              <a:latin typeface="宋体" panose="02010600030101010101" pitchFamily="2" charset="-122"/>
            </a:endParaRPr>
          </a:p>
        </p:txBody>
      </p:sp>
      <p:sp>
        <p:nvSpPr>
          <p:cNvPr id="40971" name="Text Box 11">
            <a:extLst>
              <a:ext uri="{FF2B5EF4-FFF2-40B4-BE49-F238E27FC236}">
                <a16:creationId xmlns:a16="http://schemas.microsoft.com/office/drawing/2014/main" id="{80759B15-842E-4FA5-81B7-AB2CB6C7B59F}"/>
              </a:ext>
            </a:extLst>
          </p:cNvPr>
          <p:cNvSpPr txBox="1">
            <a:spLocks noChangeArrowheads="1"/>
          </p:cNvSpPr>
          <p:nvPr/>
        </p:nvSpPr>
        <p:spPr bwMode="auto">
          <a:xfrm>
            <a:off x="762000" y="4410075"/>
            <a:ext cx="3352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A50021"/>
                </a:solidFill>
              </a:rPr>
              <a:t>(4) 最高工作频率</a:t>
            </a:r>
            <a:r>
              <a:rPr lang="en-US" altLang="zh-CN" sz="2800" b="1" i="1">
                <a:solidFill>
                  <a:srgbClr val="A50021"/>
                </a:solidFill>
                <a:latin typeface="宋体" panose="02010600030101010101" pitchFamily="2" charset="-122"/>
              </a:rPr>
              <a:t>f</a:t>
            </a:r>
            <a:r>
              <a:rPr lang="en-US" altLang="zh-CN" sz="2800" b="1" baseline="-25000">
                <a:solidFill>
                  <a:srgbClr val="A50021"/>
                </a:solidFill>
                <a:latin typeface="宋体" panose="02010600030101010101" pitchFamily="2" charset="-122"/>
              </a:rPr>
              <a:t>M</a:t>
            </a:r>
            <a:endParaRPr lang="zh-CN" altLang="en-US" sz="2800" b="1">
              <a:solidFill>
                <a:srgbClr val="A50021"/>
              </a:solidFill>
            </a:endParaRPr>
          </a:p>
        </p:txBody>
      </p:sp>
      <p:sp>
        <p:nvSpPr>
          <p:cNvPr id="40972" name="Text Box 12">
            <a:extLst>
              <a:ext uri="{FF2B5EF4-FFF2-40B4-BE49-F238E27FC236}">
                <a16:creationId xmlns:a16="http://schemas.microsoft.com/office/drawing/2014/main" id="{2B00D612-B0F3-4FAD-A4A5-D835FC18739B}"/>
              </a:ext>
            </a:extLst>
          </p:cNvPr>
          <p:cNvSpPr txBox="1">
            <a:spLocks noChangeArrowheads="1"/>
          </p:cNvSpPr>
          <p:nvPr/>
        </p:nvSpPr>
        <p:spPr bwMode="auto">
          <a:xfrm>
            <a:off x="762000" y="5195888"/>
            <a:ext cx="3505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A50021"/>
                </a:solidFill>
              </a:rPr>
              <a:t>(5) 极间电容</a:t>
            </a:r>
            <a:r>
              <a:rPr lang="en-US" altLang="zh-CN" sz="2800" b="1" i="1">
                <a:solidFill>
                  <a:srgbClr val="A50021"/>
                </a:solidFill>
              </a:rPr>
              <a:t>C</a:t>
            </a:r>
            <a:r>
              <a:rPr lang="en-US" altLang="zh-CN" sz="2800" b="1" baseline="-25000">
                <a:solidFill>
                  <a:srgbClr val="A50021"/>
                </a:solidFill>
              </a:rPr>
              <a:t>j</a:t>
            </a:r>
            <a:endParaRPr lang="en-US" altLang="zh-CN" sz="2800" b="1">
              <a:solidFill>
                <a:srgbClr val="A50021"/>
              </a:solidFill>
            </a:endParaRPr>
          </a:p>
        </p:txBody>
      </p:sp>
      <p:sp>
        <p:nvSpPr>
          <p:cNvPr id="40973" name="Text Box 13">
            <a:extLst>
              <a:ext uri="{FF2B5EF4-FFF2-40B4-BE49-F238E27FC236}">
                <a16:creationId xmlns:a16="http://schemas.microsoft.com/office/drawing/2014/main" id="{9334722F-E6F4-43E8-A778-834CB5F0FD02}"/>
              </a:ext>
            </a:extLst>
          </p:cNvPr>
          <p:cNvSpPr txBox="1">
            <a:spLocks noChangeArrowheads="1"/>
          </p:cNvSpPr>
          <p:nvPr/>
        </p:nvSpPr>
        <p:spPr bwMode="auto">
          <a:xfrm>
            <a:off x="4419600" y="3878263"/>
            <a:ext cx="40386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t>在实际应用中，应根据管子所用的场合，按其所承受的最高反向电压、最大正向平均电流、工作频率、环境温度等条件，选择满足要求的二极管。</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0968"/>
                                        </p:tgtEl>
                                        <p:attrNameLst>
                                          <p:attrName>style.visibility</p:attrName>
                                        </p:attrNameLst>
                                      </p:cBhvr>
                                      <p:to>
                                        <p:strVal val="visible"/>
                                      </p:to>
                                    </p:set>
                                    <p:anim calcmode="lin" valueType="num">
                                      <p:cBhvr additive="base">
                                        <p:cTn id="7" dur="500" fill="hold"/>
                                        <p:tgtEl>
                                          <p:spTgt spid="40968"/>
                                        </p:tgtEl>
                                        <p:attrNameLst>
                                          <p:attrName>ppt_x</p:attrName>
                                        </p:attrNameLst>
                                      </p:cBhvr>
                                      <p:tavLst>
                                        <p:tav tm="0">
                                          <p:val>
                                            <p:strVal val="#ppt_x"/>
                                          </p:val>
                                        </p:tav>
                                        <p:tav tm="100000">
                                          <p:val>
                                            <p:strVal val="#ppt_x"/>
                                          </p:val>
                                        </p:tav>
                                      </p:tavLst>
                                    </p:anim>
                                    <p:anim calcmode="lin" valueType="num">
                                      <p:cBhvr additive="base">
                                        <p:cTn id="8" dur="500" fill="hold"/>
                                        <p:tgtEl>
                                          <p:spTgt spid="4096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969"/>
                                        </p:tgtEl>
                                        <p:attrNameLst>
                                          <p:attrName>style.visibility</p:attrName>
                                        </p:attrNameLst>
                                      </p:cBhvr>
                                      <p:to>
                                        <p:strVal val="visible"/>
                                      </p:to>
                                    </p:set>
                                    <p:anim calcmode="lin" valueType="num">
                                      <p:cBhvr additive="base">
                                        <p:cTn id="13" dur="500" fill="hold"/>
                                        <p:tgtEl>
                                          <p:spTgt spid="40969"/>
                                        </p:tgtEl>
                                        <p:attrNameLst>
                                          <p:attrName>ppt_x</p:attrName>
                                        </p:attrNameLst>
                                      </p:cBhvr>
                                      <p:tavLst>
                                        <p:tav tm="0">
                                          <p:val>
                                            <p:strVal val="#ppt_x"/>
                                          </p:val>
                                        </p:tav>
                                        <p:tav tm="100000">
                                          <p:val>
                                            <p:strVal val="#ppt_x"/>
                                          </p:val>
                                        </p:tav>
                                      </p:tavLst>
                                    </p:anim>
                                    <p:anim calcmode="lin" valueType="num">
                                      <p:cBhvr additive="base">
                                        <p:cTn id="14" dur="500" fill="hold"/>
                                        <p:tgtEl>
                                          <p:spTgt spid="4096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970"/>
                                        </p:tgtEl>
                                        <p:attrNameLst>
                                          <p:attrName>style.visibility</p:attrName>
                                        </p:attrNameLst>
                                      </p:cBhvr>
                                      <p:to>
                                        <p:strVal val="visible"/>
                                      </p:to>
                                    </p:set>
                                    <p:anim calcmode="lin" valueType="num">
                                      <p:cBhvr additive="base">
                                        <p:cTn id="19" dur="500" fill="hold"/>
                                        <p:tgtEl>
                                          <p:spTgt spid="40970"/>
                                        </p:tgtEl>
                                        <p:attrNameLst>
                                          <p:attrName>ppt_x</p:attrName>
                                        </p:attrNameLst>
                                      </p:cBhvr>
                                      <p:tavLst>
                                        <p:tav tm="0">
                                          <p:val>
                                            <p:strVal val="#ppt_x"/>
                                          </p:val>
                                        </p:tav>
                                        <p:tav tm="100000">
                                          <p:val>
                                            <p:strVal val="#ppt_x"/>
                                          </p:val>
                                        </p:tav>
                                      </p:tavLst>
                                    </p:anim>
                                    <p:anim calcmode="lin" valueType="num">
                                      <p:cBhvr additive="base">
                                        <p:cTn id="20" dur="500" fill="hold"/>
                                        <p:tgtEl>
                                          <p:spTgt spid="4097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0971"/>
                                        </p:tgtEl>
                                        <p:attrNameLst>
                                          <p:attrName>style.visibility</p:attrName>
                                        </p:attrNameLst>
                                      </p:cBhvr>
                                      <p:to>
                                        <p:strVal val="visible"/>
                                      </p:to>
                                    </p:set>
                                    <p:anim calcmode="lin" valueType="num">
                                      <p:cBhvr additive="base">
                                        <p:cTn id="25" dur="500" fill="hold"/>
                                        <p:tgtEl>
                                          <p:spTgt spid="40971"/>
                                        </p:tgtEl>
                                        <p:attrNameLst>
                                          <p:attrName>ppt_x</p:attrName>
                                        </p:attrNameLst>
                                      </p:cBhvr>
                                      <p:tavLst>
                                        <p:tav tm="0">
                                          <p:val>
                                            <p:strVal val="#ppt_x"/>
                                          </p:val>
                                        </p:tav>
                                        <p:tav tm="100000">
                                          <p:val>
                                            <p:strVal val="#ppt_x"/>
                                          </p:val>
                                        </p:tav>
                                      </p:tavLst>
                                    </p:anim>
                                    <p:anim calcmode="lin" valueType="num">
                                      <p:cBhvr additive="base">
                                        <p:cTn id="26" dur="500" fill="hold"/>
                                        <p:tgtEl>
                                          <p:spTgt spid="40971"/>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0972"/>
                                        </p:tgtEl>
                                        <p:attrNameLst>
                                          <p:attrName>style.visibility</p:attrName>
                                        </p:attrNameLst>
                                      </p:cBhvr>
                                      <p:to>
                                        <p:strVal val="visible"/>
                                      </p:to>
                                    </p:set>
                                    <p:anim calcmode="lin" valueType="num">
                                      <p:cBhvr additive="base">
                                        <p:cTn id="31" dur="500" fill="hold"/>
                                        <p:tgtEl>
                                          <p:spTgt spid="40972"/>
                                        </p:tgtEl>
                                        <p:attrNameLst>
                                          <p:attrName>ppt_x</p:attrName>
                                        </p:attrNameLst>
                                      </p:cBhvr>
                                      <p:tavLst>
                                        <p:tav tm="0">
                                          <p:val>
                                            <p:strVal val="#ppt_x"/>
                                          </p:val>
                                        </p:tav>
                                        <p:tav tm="100000">
                                          <p:val>
                                            <p:strVal val="#ppt_x"/>
                                          </p:val>
                                        </p:tav>
                                      </p:tavLst>
                                    </p:anim>
                                    <p:anim calcmode="lin" valueType="num">
                                      <p:cBhvr additive="base">
                                        <p:cTn id="32" dur="500" fill="hold"/>
                                        <p:tgtEl>
                                          <p:spTgt spid="4097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40973">
                                            <p:txEl>
                                              <p:pRg st="0" end="0"/>
                                            </p:txEl>
                                          </p:spTgt>
                                        </p:tgtEl>
                                        <p:attrNameLst>
                                          <p:attrName>style.visibility</p:attrName>
                                        </p:attrNameLst>
                                      </p:cBhvr>
                                      <p:to>
                                        <p:strVal val="visible"/>
                                      </p:to>
                                    </p:set>
                                    <p:animEffect transition="in" filter="box(out)">
                                      <p:cBhvr>
                                        <p:cTn id="37" dur="500"/>
                                        <p:tgtEl>
                                          <p:spTgt spid="40973">
                                            <p:txEl>
                                              <p:pRg st="0" end="0"/>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8" grpId="0"/>
      <p:bldP spid="40969" grpId="0"/>
      <p:bldP spid="40970" grpId="0"/>
      <p:bldP spid="40971" grpId="0"/>
      <p:bldP spid="40972" grpId="0"/>
      <p:bldP spid="4097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7533E820-2C83-4FD8-A5FE-4CA226541BDE}"/>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1986" name="Rectangle 3">
            <a:extLst>
              <a:ext uri="{FF2B5EF4-FFF2-40B4-BE49-F238E27FC236}">
                <a16:creationId xmlns:a16="http://schemas.microsoft.com/office/drawing/2014/main" id="{87554F9C-A56C-4F80-905F-072836E4B7FE}"/>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1987" name="Line 4">
            <a:extLst>
              <a:ext uri="{FF2B5EF4-FFF2-40B4-BE49-F238E27FC236}">
                <a16:creationId xmlns:a16="http://schemas.microsoft.com/office/drawing/2014/main" id="{0FF63CDD-079F-4128-AAD8-34631664DDA6}"/>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88" name="Line 5">
            <a:extLst>
              <a:ext uri="{FF2B5EF4-FFF2-40B4-BE49-F238E27FC236}">
                <a16:creationId xmlns:a16="http://schemas.microsoft.com/office/drawing/2014/main" id="{F522A4D7-00AF-4E3C-90DF-18502DAF85D3}"/>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89" name="Rectangle 6">
            <a:extLst>
              <a:ext uri="{FF2B5EF4-FFF2-40B4-BE49-F238E27FC236}">
                <a16:creationId xmlns:a16="http://schemas.microsoft.com/office/drawing/2014/main" id="{A03B8C11-7A7C-4334-ADE8-0B7440339045}"/>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sp>
        <p:nvSpPr>
          <p:cNvPr id="41990" name="Rectangle 7">
            <a:extLst>
              <a:ext uri="{FF2B5EF4-FFF2-40B4-BE49-F238E27FC236}">
                <a16:creationId xmlns:a16="http://schemas.microsoft.com/office/drawing/2014/main" id="{0BAD19E1-08D0-4DB3-A876-5F2EA6ABB1BB}"/>
              </a:ext>
            </a:extLst>
          </p:cNvPr>
          <p:cNvSpPr>
            <a:spLocks noChangeArrowheads="1"/>
          </p:cNvSpPr>
          <p:nvPr/>
        </p:nvSpPr>
        <p:spPr bwMode="auto">
          <a:xfrm>
            <a:off x="457200" y="609600"/>
            <a:ext cx="480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Tx/>
              <a:buNone/>
            </a:pPr>
            <a:r>
              <a:rPr lang="en-US" altLang="zh-CN" sz="2800">
                <a:solidFill>
                  <a:srgbClr val="FF0000"/>
                </a:solidFill>
              </a:rPr>
              <a:t> </a:t>
            </a:r>
            <a:r>
              <a:rPr lang="en-US" altLang="zh-CN" sz="2800" b="1">
                <a:solidFill>
                  <a:srgbClr val="FF0000"/>
                </a:solidFill>
                <a:ea typeface="黑体" panose="02010609060101010101" pitchFamily="49" charset="-122"/>
              </a:rPr>
              <a:t>1.2.4 </a:t>
            </a:r>
            <a:r>
              <a:rPr lang="zh-CN" altLang="en-US" sz="2800" b="1">
                <a:solidFill>
                  <a:srgbClr val="FF0000"/>
                </a:solidFill>
                <a:latin typeface="黑体" panose="02010609060101010101" pitchFamily="49" charset="-122"/>
                <a:ea typeface="黑体" panose="02010609060101010101" pitchFamily="49" charset="-122"/>
              </a:rPr>
              <a:t>二极管</a:t>
            </a:r>
            <a:r>
              <a:rPr lang="zh-CN" altLang="en-US" sz="2800" b="1">
                <a:solidFill>
                  <a:srgbClr val="FF0000"/>
                </a:solidFill>
                <a:ea typeface="黑体" panose="02010609060101010101" pitchFamily="49" charset="-122"/>
              </a:rPr>
              <a:t>等效电路</a:t>
            </a:r>
          </a:p>
        </p:txBody>
      </p:sp>
      <p:sp>
        <p:nvSpPr>
          <p:cNvPr id="41992" name="Text Box 8">
            <a:extLst>
              <a:ext uri="{FF2B5EF4-FFF2-40B4-BE49-F238E27FC236}">
                <a16:creationId xmlns:a16="http://schemas.microsoft.com/office/drawing/2014/main" id="{2BEBF82F-B0CD-4BF8-B695-9B2B4DE517C4}"/>
              </a:ext>
            </a:extLst>
          </p:cNvPr>
          <p:cNvSpPr txBox="1">
            <a:spLocks noChangeArrowheads="1"/>
          </p:cNvSpPr>
          <p:nvPr/>
        </p:nvSpPr>
        <p:spPr bwMode="auto">
          <a:xfrm>
            <a:off x="533400" y="1143000"/>
            <a:ext cx="609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chemeClr val="accent2"/>
                </a:solidFill>
              </a:rPr>
              <a:t>一、由伏安特性折线化得到的等效电路　</a:t>
            </a:r>
          </a:p>
        </p:txBody>
      </p:sp>
      <p:grpSp>
        <p:nvGrpSpPr>
          <p:cNvPr id="2" name="Group 9">
            <a:extLst>
              <a:ext uri="{FF2B5EF4-FFF2-40B4-BE49-F238E27FC236}">
                <a16:creationId xmlns:a16="http://schemas.microsoft.com/office/drawing/2014/main" id="{871C3CF4-D513-4F86-B18C-FC40428789A4}"/>
              </a:ext>
            </a:extLst>
          </p:cNvPr>
          <p:cNvGrpSpPr>
            <a:grpSpLocks/>
          </p:cNvGrpSpPr>
          <p:nvPr/>
        </p:nvGrpSpPr>
        <p:grpSpPr bwMode="auto">
          <a:xfrm>
            <a:off x="304800" y="1592263"/>
            <a:ext cx="2767013" cy="4656137"/>
            <a:chOff x="0" y="0"/>
            <a:chExt cx="1743" cy="2933"/>
          </a:xfrm>
        </p:grpSpPr>
        <p:grpSp>
          <p:nvGrpSpPr>
            <p:cNvPr id="41993" name="Group 10">
              <a:extLst>
                <a:ext uri="{FF2B5EF4-FFF2-40B4-BE49-F238E27FC236}">
                  <a16:creationId xmlns:a16="http://schemas.microsoft.com/office/drawing/2014/main" id="{17D778E6-DF7A-4C0F-BD50-A7EF7A272E8A}"/>
                </a:ext>
              </a:extLst>
            </p:cNvPr>
            <p:cNvGrpSpPr>
              <a:grpSpLocks/>
            </p:cNvGrpSpPr>
            <p:nvPr/>
          </p:nvGrpSpPr>
          <p:grpSpPr bwMode="auto">
            <a:xfrm>
              <a:off x="0" y="0"/>
              <a:ext cx="1743" cy="2933"/>
              <a:chOff x="0" y="0"/>
              <a:chExt cx="1743" cy="2933"/>
            </a:xfrm>
          </p:grpSpPr>
          <p:sp>
            <p:nvSpPr>
              <p:cNvPr id="41994" name="Text Box 11">
                <a:extLst>
                  <a:ext uri="{FF2B5EF4-FFF2-40B4-BE49-F238E27FC236}">
                    <a16:creationId xmlns:a16="http://schemas.microsoft.com/office/drawing/2014/main" id="{22CF3555-884F-45E7-B9F0-DAD9E8D73EA5}"/>
                  </a:ext>
                </a:extLst>
              </p:cNvPr>
              <p:cNvSpPr txBox="1">
                <a:spLocks noChangeArrowheads="1"/>
              </p:cNvSpPr>
              <p:nvPr/>
            </p:nvSpPr>
            <p:spPr bwMode="auto">
              <a:xfrm>
                <a:off x="0" y="0"/>
                <a:ext cx="1344" cy="311"/>
              </a:xfrm>
              <a:prstGeom prst="rect">
                <a:avLst/>
              </a:prstGeom>
              <a:solidFill>
                <a:srgbClr val="FAEBD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10000"/>
                  </a:lnSpc>
                </a:pPr>
                <a:r>
                  <a:rPr lang="zh-CN" altLang="en-US" b="1">
                    <a:solidFill>
                      <a:schemeClr val="tx2"/>
                    </a:solidFill>
                  </a:rPr>
                  <a:t> 1. 理想模型</a:t>
                </a:r>
              </a:p>
            </p:txBody>
          </p:sp>
          <p:pic>
            <p:nvPicPr>
              <p:cNvPr id="41995" name="Picture 12" descr="a02401">
                <a:extLst>
                  <a:ext uri="{FF2B5EF4-FFF2-40B4-BE49-F238E27FC236}">
                    <a16:creationId xmlns:a16="http://schemas.microsoft.com/office/drawing/2014/main" id="{0A9FB694-84C6-4552-B5E5-9D52D28BE5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 y="432"/>
                <a:ext cx="1723" cy="2501"/>
              </a:xfrm>
              <a:prstGeom prst="rect">
                <a:avLst/>
              </a:prstGeom>
              <a:solidFill>
                <a:srgbClr val="FAEBD2"/>
              </a:solid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41996" name="Text Box 13">
              <a:extLst>
                <a:ext uri="{FF2B5EF4-FFF2-40B4-BE49-F238E27FC236}">
                  <a16:creationId xmlns:a16="http://schemas.microsoft.com/office/drawing/2014/main" id="{DCF57FCD-5CFF-44E4-9447-051591934F38}"/>
                </a:ext>
              </a:extLst>
            </p:cNvPr>
            <p:cNvSpPr txBox="1">
              <a:spLocks noChangeArrowheads="1"/>
            </p:cNvSpPr>
            <p:nvPr/>
          </p:nvSpPr>
          <p:spPr bwMode="auto">
            <a:xfrm>
              <a:off x="240" y="2549"/>
              <a:ext cx="912" cy="192"/>
            </a:xfrm>
            <a:prstGeom prst="rect">
              <a:avLst/>
            </a:prstGeom>
            <a:solidFill>
              <a:srgbClr val="FAEBD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endParaRPr lang="zh-CN" altLang="en-US" sz="1400"/>
            </a:p>
          </p:txBody>
        </p:sp>
      </p:grpSp>
      <p:grpSp>
        <p:nvGrpSpPr>
          <p:cNvPr id="4" name="Group 14">
            <a:extLst>
              <a:ext uri="{FF2B5EF4-FFF2-40B4-BE49-F238E27FC236}">
                <a16:creationId xmlns:a16="http://schemas.microsoft.com/office/drawing/2014/main" id="{5342F0DD-A351-4CA0-BAD4-F8885FB7CA7C}"/>
              </a:ext>
            </a:extLst>
          </p:cNvPr>
          <p:cNvGrpSpPr>
            <a:grpSpLocks/>
          </p:cNvGrpSpPr>
          <p:nvPr/>
        </p:nvGrpSpPr>
        <p:grpSpPr bwMode="auto">
          <a:xfrm>
            <a:off x="3200400" y="1600200"/>
            <a:ext cx="2774950" cy="4630738"/>
            <a:chOff x="0" y="0"/>
            <a:chExt cx="1748" cy="2917"/>
          </a:xfrm>
        </p:grpSpPr>
        <p:grpSp>
          <p:nvGrpSpPr>
            <p:cNvPr id="41998" name="Group 15">
              <a:extLst>
                <a:ext uri="{FF2B5EF4-FFF2-40B4-BE49-F238E27FC236}">
                  <a16:creationId xmlns:a16="http://schemas.microsoft.com/office/drawing/2014/main" id="{37E47508-9BD9-44D3-96D1-E4C0CC388638}"/>
                </a:ext>
              </a:extLst>
            </p:cNvPr>
            <p:cNvGrpSpPr>
              <a:grpSpLocks/>
            </p:cNvGrpSpPr>
            <p:nvPr/>
          </p:nvGrpSpPr>
          <p:grpSpPr bwMode="auto">
            <a:xfrm>
              <a:off x="0" y="0"/>
              <a:ext cx="1748" cy="2917"/>
              <a:chOff x="0" y="0"/>
              <a:chExt cx="1748" cy="2917"/>
            </a:xfrm>
          </p:grpSpPr>
          <p:sp>
            <p:nvSpPr>
              <p:cNvPr id="41999" name="Text Box 16">
                <a:extLst>
                  <a:ext uri="{FF2B5EF4-FFF2-40B4-BE49-F238E27FC236}">
                    <a16:creationId xmlns:a16="http://schemas.microsoft.com/office/drawing/2014/main" id="{EB9C3521-F16E-4AEE-A854-B0894D334B71}"/>
                  </a:ext>
                </a:extLst>
              </p:cNvPr>
              <p:cNvSpPr txBox="1">
                <a:spLocks noChangeArrowheads="1"/>
              </p:cNvSpPr>
              <p:nvPr/>
            </p:nvSpPr>
            <p:spPr bwMode="auto">
              <a:xfrm>
                <a:off x="0" y="0"/>
                <a:ext cx="1344" cy="311"/>
              </a:xfrm>
              <a:prstGeom prst="rect">
                <a:avLst/>
              </a:prstGeom>
              <a:solidFill>
                <a:srgbClr val="FAEBD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10000"/>
                  </a:lnSpc>
                </a:pPr>
                <a:r>
                  <a:rPr lang="zh-CN" altLang="en-US" b="1">
                    <a:solidFill>
                      <a:schemeClr val="tx2"/>
                    </a:solidFill>
                  </a:rPr>
                  <a:t> 2. 恒压降模型</a:t>
                </a:r>
              </a:p>
            </p:txBody>
          </p:sp>
          <p:pic>
            <p:nvPicPr>
              <p:cNvPr id="42000" name="Picture 17" descr="a02402">
                <a:extLst>
                  <a:ext uri="{FF2B5EF4-FFF2-40B4-BE49-F238E27FC236}">
                    <a16:creationId xmlns:a16="http://schemas.microsoft.com/office/drawing/2014/main" id="{82052874-7BC4-4F5B-A712-FA644CAEE8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 y="432"/>
                <a:ext cx="1700" cy="2485"/>
              </a:xfrm>
              <a:prstGeom prst="rect">
                <a:avLst/>
              </a:prstGeom>
              <a:solidFill>
                <a:srgbClr val="FAEBD2"/>
              </a:solid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42001" name="Text Box 18">
              <a:extLst>
                <a:ext uri="{FF2B5EF4-FFF2-40B4-BE49-F238E27FC236}">
                  <a16:creationId xmlns:a16="http://schemas.microsoft.com/office/drawing/2014/main" id="{D7CA50E2-C898-4B69-BB88-C17DBD0860D6}"/>
                </a:ext>
              </a:extLst>
            </p:cNvPr>
            <p:cNvSpPr txBox="1">
              <a:spLocks noChangeArrowheads="1"/>
            </p:cNvSpPr>
            <p:nvPr/>
          </p:nvSpPr>
          <p:spPr bwMode="auto">
            <a:xfrm>
              <a:off x="384" y="2544"/>
              <a:ext cx="912" cy="192"/>
            </a:xfrm>
            <a:prstGeom prst="rect">
              <a:avLst/>
            </a:prstGeom>
            <a:solidFill>
              <a:srgbClr val="FAEBD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endParaRPr lang="zh-CN" altLang="en-US" sz="1400"/>
            </a:p>
          </p:txBody>
        </p:sp>
      </p:grpSp>
      <p:grpSp>
        <p:nvGrpSpPr>
          <p:cNvPr id="6" name="Group 19">
            <a:extLst>
              <a:ext uri="{FF2B5EF4-FFF2-40B4-BE49-F238E27FC236}">
                <a16:creationId xmlns:a16="http://schemas.microsoft.com/office/drawing/2014/main" id="{D128AD66-38F3-40ED-B270-36D78FF73664}"/>
              </a:ext>
            </a:extLst>
          </p:cNvPr>
          <p:cNvGrpSpPr>
            <a:grpSpLocks/>
          </p:cNvGrpSpPr>
          <p:nvPr/>
        </p:nvGrpSpPr>
        <p:grpSpPr bwMode="auto">
          <a:xfrm>
            <a:off x="6172200" y="1633538"/>
            <a:ext cx="2667000" cy="4767262"/>
            <a:chOff x="0" y="0"/>
            <a:chExt cx="1680" cy="3003"/>
          </a:xfrm>
        </p:grpSpPr>
        <p:grpSp>
          <p:nvGrpSpPr>
            <p:cNvPr id="42003" name="Group 20">
              <a:extLst>
                <a:ext uri="{FF2B5EF4-FFF2-40B4-BE49-F238E27FC236}">
                  <a16:creationId xmlns:a16="http://schemas.microsoft.com/office/drawing/2014/main" id="{28A21DA5-74E7-4E07-8774-CB11DDD2632B}"/>
                </a:ext>
              </a:extLst>
            </p:cNvPr>
            <p:cNvGrpSpPr>
              <a:grpSpLocks/>
            </p:cNvGrpSpPr>
            <p:nvPr/>
          </p:nvGrpSpPr>
          <p:grpSpPr bwMode="auto">
            <a:xfrm>
              <a:off x="0" y="0"/>
              <a:ext cx="1680" cy="3003"/>
              <a:chOff x="0" y="0"/>
              <a:chExt cx="1680" cy="3003"/>
            </a:xfrm>
          </p:grpSpPr>
          <p:grpSp>
            <p:nvGrpSpPr>
              <p:cNvPr id="42004" name="Group 21">
                <a:extLst>
                  <a:ext uri="{FF2B5EF4-FFF2-40B4-BE49-F238E27FC236}">
                    <a16:creationId xmlns:a16="http://schemas.microsoft.com/office/drawing/2014/main" id="{21CF56A0-3377-4C43-9EE8-175DA3D3A3FC}"/>
                  </a:ext>
                </a:extLst>
              </p:cNvPr>
              <p:cNvGrpSpPr>
                <a:grpSpLocks/>
              </p:cNvGrpSpPr>
              <p:nvPr/>
            </p:nvGrpSpPr>
            <p:grpSpPr bwMode="auto">
              <a:xfrm>
                <a:off x="0" y="0"/>
                <a:ext cx="1680" cy="3003"/>
                <a:chOff x="0" y="0"/>
                <a:chExt cx="1680" cy="3003"/>
              </a:xfrm>
            </p:grpSpPr>
            <p:sp>
              <p:nvSpPr>
                <p:cNvPr id="42005" name="Text Box 22">
                  <a:extLst>
                    <a:ext uri="{FF2B5EF4-FFF2-40B4-BE49-F238E27FC236}">
                      <a16:creationId xmlns:a16="http://schemas.microsoft.com/office/drawing/2014/main" id="{8F1249E6-FDC9-4268-98D7-9AB262BE3423}"/>
                    </a:ext>
                  </a:extLst>
                </p:cNvPr>
                <p:cNvSpPr txBox="1">
                  <a:spLocks noChangeArrowheads="1"/>
                </p:cNvSpPr>
                <p:nvPr/>
              </p:nvSpPr>
              <p:spPr bwMode="auto">
                <a:xfrm>
                  <a:off x="0" y="0"/>
                  <a:ext cx="1344" cy="311"/>
                </a:xfrm>
                <a:prstGeom prst="rect">
                  <a:avLst/>
                </a:prstGeom>
                <a:solidFill>
                  <a:srgbClr val="FAEBD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10000"/>
                    </a:lnSpc>
                  </a:pPr>
                  <a:r>
                    <a:rPr lang="zh-CN" altLang="en-US" b="1">
                      <a:solidFill>
                        <a:schemeClr val="tx2"/>
                      </a:solidFill>
                    </a:rPr>
                    <a:t>3. 折线模型</a:t>
                  </a:r>
                </a:p>
              </p:txBody>
            </p:sp>
            <p:pic>
              <p:nvPicPr>
                <p:cNvPr id="42006" name="Picture 23" descr="a02403">
                  <a:extLst>
                    <a:ext uri="{FF2B5EF4-FFF2-40B4-BE49-F238E27FC236}">
                      <a16:creationId xmlns:a16="http://schemas.microsoft.com/office/drawing/2014/main" id="{31665B0C-AD76-4CCC-8C12-FAEF544E0C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 y="432"/>
                  <a:ext cx="1644" cy="2571"/>
                </a:xfrm>
                <a:prstGeom prst="rect">
                  <a:avLst/>
                </a:prstGeom>
                <a:solidFill>
                  <a:srgbClr val="FAEBD2"/>
                </a:solid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42007" name="Text Box 24">
                <a:extLst>
                  <a:ext uri="{FF2B5EF4-FFF2-40B4-BE49-F238E27FC236}">
                    <a16:creationId xmlns:a16="http://schemas.microsoft.com/office/drawing/2014/main" id="{13716BC1-2012-4E1E-A442-336E7D202ECC}"/>
                  </a:ext>
                </a:extLst>
              </p:cNvPr>
              <p:cNvSpPr txBox="1">
                <a:spLocks noChangeArrowheads="1"/>
              </p:cNvSpPr>
              <p:nvPr/>
            </p:nvSpPr>
            <p:spPr bwMode="auto">
              <a:xfrm>
                <a:off x="336" y="2571"/>
                <a:ext cx="912" cy="192"/>
              </a:xfrm>
              <a:prstGeom prst="rect">
                <a:avLst/>
              </a:prstGeom>
              <a:solidFill>
                <a:srgbClr val="FAEBD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endParaRPr lang="zh-CN" altLang="en-US" sz="1400"/>
              </a:p>
            </p:txBody>
          </p:sp>
        </p:grpSp>
        <p:sp>
          <p:nvSpPr>
            <p:cNvPr id="42008" name="Line 25">
              <a:extLst>
                <a:ext uri="{FF2B5EF4-FFF2-40B4-BE49-F238E27FC236}">
                  <a16:creationId xmlns:a16="http://schemas.microsoft.com/office/drawing/2014/main" id="{44E7827F-916A-49D5-88A8-60E9A17CEE56}"/>
                </a:ext>
              </a:extLst>
            </p:cNvPr>
            <p:cNvSpPr>
              <a:spLocks noChangeShapeType="1"/>
            </p:cNvSpPr>
            <p:nvPr/>
          </p:nvSpPr>
          <p:spPr bwMode="auto">
            <a:xfrm flipH="1">
              <a:off x="192" y="1515"/>
              <a:ext cx="288"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1992">
                                            <p:txEl>
                                              <p:pRg st="0" end="0"/>
                                            </p:txEl>
                                          </p:spTgt>
                                        </p:tgtEl>
                                        <p:attrNameLst>
                                          <p:attrName>style.visibility</p:attrName>
                                        </p:attrNameLst>
                                      </p:cBhvr>
                                      <p:to>
                                        <p:strVal val="visible"/>
                                      </p:to>
                                    </p:set>
                                    <p:animEffect transition="in" filter="box(out)">
                                      <p:cBhvr>
                                        <p:cTn id="7" dur="500"/>
                                        <p:tgtEl>
                                          <p:spTgt spid="41992">
                                            <p:txEl>
                                              <p:pRg st="0" end="0"/>
                                            </p:txEl>
                                          </p:spTgt>
                                        </p:tgtEl>
                                      </p:cBhvr>
                                    </p:animEffect>
                                  </p:childTnLst>
                                  <p:subTnLst>
                                    <p:audio>
                                      <p:cMediaNode mute="1">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subTnLst>
                                    <p:audio>
                                      <p:cMediaNode mute="1">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out)">
                                      <p:cBhvr>
                                        <p:cTn id="17" dur="500"/>
                                        <p:tgtEl>
                                          <p:spTgt spid="4"/>
                                        </p:tgtEl>
                                      </p:cBhvr>
                                    </p:animEffect>
                                  </p:childTnLst>
                                  <p:subTnLst>
                                    <p:audio>
                                      <p:cMediaNode mute="1">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ox(out)">
                                      <p:cBhvr>
                                        <p:cTn id="22" dur="500"/>
                                        <p:tgtEl>
                                          <p:spTgt spid="6"/>
                                        </p:tgtEl>
                                      </p:cBhvr>
                                    </p:animEffect>
                                  </p:childTnLst>
                                  <p:subTnLst>
                                    <p:audio>
                                      <p:cMediaNode vol="44000" mute="1">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2"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146" name="Text Box 2">
            <a:extLst>
              <a:ext uri="{FF2B5EF4-FFF2-40B4-BE49-F238E27FC236}">
                <a16:creationId xmlns:a16="http://schemas.microsoft.com/office/drawing/2014/main" id="{277DFC9A-6A0A-438E-90C8-F0E247AD7D15}"/>
              </a:ext>
            </a:extLst>
          </p:cNvPr>
          <p:cNvSpPr txBox="1">
            <a:spLocks noChangeArrowheads="1"/>
          </p:cNvSpPr>
          <p:nvPr/>
        </p:nvSpPr>
        <p:spPr bwMode="auto">
          <a:xfrm>
            <a:off x="228600" y="4038600"/>
            <a:ext cx="533400" cy="2282825"/>
          </a:xfrm>
          <a:prstGeom prst="rect">
            <a:avLst/>
          </a:prstGeom>
          <a:solidFill>
            <a:srgbClr val="5A005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chemeClr val="bg1"/>
                </a:solidFill>
                <a:ea typeface="黑体" panose="02010609060101010101" pitchFamily="49" charset="-122"/>
              </a:rPr>
              <a:t>第四版华成英</a:t>
            </a:r>
          </a:p>
        </p:txBody>
      </p:sp>
      <p:sp>
        <p:nvSpPr>
          <p:cNvPr id="6147" name="Text Box 3">
            <a:extLst>
              <a:ext uri="{FF2B5EF4-FFF2-40B4-BE49-F238E27FC236}">
                <a16:creationId xmlns:a16="http://schemas.microsoft.com/office/drawing/2014/main" id="{B5D0B131-8E49-4DF9-B042-5AA69BB4E5B0}"/>
              </a:ext>
            </a:extLst>
          </p:cNvPr>
          <p:cNvSpPr txBox="1">
            <a:spLocks noChangeArrowheads="1"/>
          </p:cNvSpPr>
          <p:nvPr/>
        </p:nvSpPr>
        <p:spPr bwMode="auto">
          <a:xfrm>
            <a:off x="3657600" y="76200"/>
            <a:ext cx="14097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4000" b="1">
                <a:solidFill>
                  <a:srgbClr val="FF0000"/>
                </a:solidFill>
              </a:rPr>
              <a:t>目录</a:t>
            </a:r>
          </a:p>
        </p:txBody>
      </p:sp>
      <p:sp>
        <p:nvSpPr>
          <p:cNvPr id="6148" name="Text Box 4">
            <a:hlinkClick r:id="rId3"/>
            <a:extLst>
              <a:ext uri="{FF2B5EF4-FFF2-40B4-BE49-F238E27FC236}">
                <a16:creationId xmlns:a16="http://schemas.microsoft.com/office/drawing/2014/main" id="{747163F8-18F1-42E9-B87C-86D582D3E417}"/>
              </a:ext>
            </a:extLst>
          </p:cNvPr>
          <p:cNvSpPr txBox="1">
            <a:spLocks noChangeArrowheads="1"/>
          </p:cNvSpPr>
          <p:nvPr/>
        </p:nvSpPr>
        <p:spPr bwMode="auto">
          <a:xfrm>
            <a:off x="1447800" y="779463"/>
            <a:ext cx="365760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80000"/>
              </a:lnSpc>
              <a:spcBef>
                <a:spcPct val="50000"/>
              </a:spcBef>
            </a:pPr>
            <a:r>
              <a:rPr lang="zh-CN" altLang="en-US" sz="3600" b="1">
                <a:solidFill>
                  <a:schemeClr val="accent2"/>
                </a:solidFill>
                <a:ea typeface="黑体" panose="02010609060101010101" pitchFamily="49" charset="-122"/>
              </a:rPr>
              <a:t>1</a:t>
            </a:r>
            <a:r>
              <a:rPr lang="zh-CN" altLang="en-US" sz="3200" b="1">
                <a:solidFill>
                  <a:schemeClr val="accent2"/>
                </a:solidFill>
                <a:ea typeface="黑体" panose="02010609060101010101" pitchFamily="49" charset="-122"/>
              </a:rPr>
              <a:t> </a:t>
            </a:r>
            <a:r>
              <a:rPr lang="zh-CN" altLang="en-US" sz="2800" b="1">
                <a:solidFill>
                  <a:schemeClr val="accent2"/>
                </a:solidFill>
                <a:ea typeface="黑体" panose="02010609060101010101" pitchFamily="49" charset="-122"/>
              </a:rPr>
              <a:t> 常用半导体器件</a:t>
            </a:r>
            <a:endParaRPr lang="zh-CN" altLang="en-US" sz="3200">
              <a:solidFill>
                <a:schemeClr val="accent2"/>
              </a:solidFill>
              <a:latin typeface="黑体" panose="02010609060101010101" pitchFamily="49" charset="-122"/>
              <a:ea typeface="黑体" panose="02010609060101010101" pitchFamily="49" charset="-122"/>
            </a:endParaRPr>
          </a:p>
        </p:txBody>
      </p:sp>
      <p:sp>
        <p:nvSpPr>
          <p:cNvPr id="6149" name="Text Box 5">
            <a:hlinkClick r:id="rId4"/>
            <a:extLst>
              <a:ext uri="{FF2B5EF4-FFF2-40B4-BE49-F238E27FC236}">
                <a16:creationId xmlns:a16="http://schemas.microsoft.com/office/drawing/2014/main" id="{CF102600-9414-4E20-A1FB-08EDE84A1258}"/>
              </a:ext>
            </a:extLst>
          </p:cNvPr>
          <p:cNvSpPr txBox="1">
            <a:spLocks noChangeArrowheads="1"/>
          </p:cNvSpPr>
          <p:nvPr/>
        </p:nvSpPr>
        <p:spPr bwMode="auto">
          <a:xfrm>
            <a:off x="1447800" y="1327150"/>
            <a:ext cx="5486400"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80000"/>
              </a:lnSpc>
              <a:spcBef>
                <a:spcPct val="50000"/>
              </a:spcBef>
            </a:pPr>
            <a:r>
              <a:rPr lang="zh-CN" altLang="en-US" sz="3600" b="1">
                <a:solidFill>
                  <a:srgbClr val="CC3300"/>
                </a:solidFill>
                <a:ea typeface="黑体" panose="02010609060101010101" pitchFamily="49" charset="-122"/>
              </a:rPr>
              <a:t>2</a:t>
            </a:r>
            <a:r>
              <a:rPr lang="zh-CN" altLang="en-US" sz="2800" b="1">
                <a:solidFill>
                  <a:srgbClr val="CC3300"/>
                </a:solidFill>
                <a:ea typeface="黑体" panose="02010609060101010101" pitchFamily="49" charset="-122"/>
              </a:rPr>
              <a:t>  基本放大电路</a:t>
            </a:r>
            <a:endParaRPr lang="zh-CN" altLang="en-US" sz="3200">
              <a:solidFill>
                <a:srgbClr val="CC3300"/>
              </a:solidFill>
              <a:latin typeface="黑体" panose="02010609060101010101" pitchFamily="49" charset="-122"/>
              <a:ea typeface="黑体" panose="02010609060101010101" pitchFamily="49" charset="-122"/>
            </a:endParaRPr>
          </a:p>
        </p:txBody>
      </p:sp>
      <p:sp>
        <p:nvSpPr>
          <p:cNvPr id="6150" name="Text Box 6">
            <a:hlinkClick r:id="rId5"/>
            <a:extLst>
              <a:ext uri="{FF2B5EF4-FFF2-40B4-BE49-F238E27FC236}">
                <a16:creationId xmlns:a16="http://schemas.microsoft.com/office/drawing/2014/main" id="{3F2D3C83-DA2E-4C5C-9C8E-23BC68681311}"/>
              </a:ext>
            </a:extLst>
          </p:cNvPr>
          <p:cNvSpPr txBox="1">
            <a:spLocks noChangeArrowheads="1"/>
          </p:cNvSpPr>
          <p:nvPr/>
        </p:nvSpPr>
        <p:spPr bwMode="auto">
          <a:xfrm>
            <a:off x="1447800" y="1876425"/>
            <a:ext cx="5715000"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80000"/>
              </a:lnSpc>
              <a:spcBef>
                <a:spcPct val="50000"/>
              </a:spcBef>
            </a:pPr>
            <a:r>
              <a:rPr lang="zh-CN" altLang="en-US" sz="3600" b="1">
                <a:solidFill>
                  <a:schemeClr val="accent2"/>
                </a:solidFill>
                <a:ea typeface="黑体" panose="02010609060101010101" pitchFamily="49" charset="-122"/>
              </a:rPr>
              <a:t>3</a:t>
            </a:r>
            <a:r>
              <a:rPr lang="zh-CN" altLang="en-US" sz="2800" b="1">
                <a:solidFill>
                  <a:schemeClr val="accent2"/>
                </a:solidFill>
                <a:ea typeface="黑体" panose="02010609060101010101" pitchFamily="49" charset="-122"/>
              </a:rPr>
              <a:t>  多级放大电路　</a:t>
            </a:r>
            <a:r>
              <a:rPr lang="zh-CN" altLang="en-US" sz="2800" b="1">
                <a:solidFill>
                  <a:schemeClr val="folHlink"/>
                </a:solidFill>
                <a:ea typeface="黑体" panose="02010609060101010101" pitchFamily="49" charset="-122"/>
              </a:rPr>
              <a:t>　　　</a:t>
            </a:r>
            <a:endParaRPr lang="zh-CN" altLang="en-US" sz="3200">
              <a:solidFill>
                <a:schemeClr val="folHlink"/>
              </a:solidFill>
              <a:latin typeface="黑体" panose="02010609060101010101" pitchFamily="49" charset="-122"/>
              <a:ea typeface="黑体" panose="02010609060101010101" pitchFamily="49" charset="-122"/>
            </a:endParaRPr>
          </a:p>
        </p:txBody>
      </p:sp>
      <p:sp>
        <p:nvSpPr>
          <p:cNvPr id="6151" name="Text Box 7">
            <a:hlinkClick r:id="rId6"/>
            <a:extLst>
              <a:ext uri="{FF2B5EF4-FFF2-40B4-BE49-F238E27FC236}">
                <a16:creationId xmlns:a16="http://schemas.microsoft.com/office/drawing/2014/main" id="{B665CF55-FBD7-47B6-8856-ACC47EE165C4}"/>
              </a:ext>
            </a:extLst>
          </p:cNvPr>
          <p:cNvSpPr txBox="1">
            <a:spLocks noChangeArrowheads="1"/>
          </p:cNvSpPr>
          <p:nvPr/>
        </p:nvSpPr>
        <p:spPr bwMode="auto">
          <a:xfrm>
            <a:off x="1447800" y="2424113"/>
            <a:ext cx="457200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80000"/>
              </a:lnSpc>
              <a:spcBef>
                <a:spcPct val="50000"/>
              </a:spcBef>
            </a:pPr>
            <a:r>
              <a:rPr lang="zh-CN" altLang="en-US" sz="3600" b="1">
                <a:solidFill>
                  <a:srgbClr val="CC3300"/>
                </a:solidFill>
                <a:ea typeface="黑体" panose="02010609060101010101" pitchFamily="49" charset="-122"/>
              </a:rPr>
              <a:t>4</a:t>
            </a:r>
            <a:r>
              <a:rPr lang="zh-CN" altLang="en-US" sz="2800" b="1">
                <a:solidFill>
                  <a:srgbClr val="CC3300"/>
                </a:solidFill>
                <a:ea typeface="黑体" panose="02010609060101010101" pitchFamily="49" charset="-122"/>
              </a:rPr>
              <a:t>  集成运算放大电路</a:t>
            </a:r>
            <a:endParaRPr lang="zh-CN" altLang="en-US" sz="3200">
              <a:solidFill>
                <a:srgbClr val="CC3300"/>
              </a:solidFill>
              <a:latin typeface="黑体" panose="02010609060101010101" pitchFamily="49" charset="-122"/>
              <a:ea typeface="黑体" panose="02010609060101010101" pitchFamily="49" charset="-122"/>
            </a:endParaRPr>
          </a:p>
        </p:txBody>
      </p:sp>
      <p:sp>
        <p:nvSpPr>
          <p:cNvPr id="6152" name="Text Box 8">
            <a:hlinkClick r:id="rId7"/>
            <a:extLst>
              <a:ext uri="{FF2B5EF4-FFF2-40B4-BE49-F238E27FC236}">
                <a16:creationId xmlns:a16="http://schemas.microsoft.com/office/drawing/2014/main" id="{CFE3B325-7B75-42A7-9CCA-85F9165A730E}"/>
              </a:ext>
            </a:extLst>
          </p:cNvPr>
          <p:cNvSpPr txBox="1">
            <a:spLocks noChangeArrowheads="1"/>
          </p:cNvSpPr>
          <p:nvPr/>
        </p:nvSpPr>
        <p:spPr bwMode="auto">
          <a:xfrm>
            <a:off x="1447800" y="2973388"/>
            <a:ext cx="434340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80000"/>
              </a:lnSpc>
              <a:spcBef>
                <a:spcPct val="50000"/>
              </a:spcBef>
            </a:pPr>
            <a:r>
              <a:rPr lang="zh-CN" altLang="en-US" sz="3600" b="1">
                <a:solidFill>
                  <a:schemeClr val="accent2"/>
                </a:solidFill>
                <a:ea typeface="黑体" panose="02010609060101010101" pitchFamily="49" charset="-122"/>
              </a:rPr>
              <a:t>5</a:t>
            </a:r>
            <a:r>
              <a:rPr lang="zh-CN" altLang="en-US" sz="2800" b="1">
                <a:solidFill>
                  <a:schemeClr val="accent2"/>
                </a:solidFill>
                <a:ea typeface="黑体" panose="02010609060101010101" pitchFamily="49" charset="-122"/>
              </a:rPr>
              <a:t>  放大电路的频率响应</a:t>
            </a:r>
            <a:endParaRPr lang="zh-CN" altLang="en-US" sz="3200">
              <a:solidFill>
                <a:schemeClr val="accent2"/>
              </a:solidFill>
              <a:latin typeface="黑体" panose="02010609060101010101" pitchFamily="49" charset="-122"/>
              <a:ea typeface="黑体" panose="02010609060101010101" pitchFamily="49" charset="-122"/>
            </a:endParaRPr>
          </a:p>
        </p:txBody>
      </p:sp>
      <p:sp>
        <p:nvSpPr>
          <p:cNvPr id="6153" name="Text Box 9">
            <a:hlinkClick r:id="rId8"/>
            <a:extLst>
              <a:ext uri="{FF2B5EF4-FFF2-40B4-BE49-F238E27FC236}">
                <a16:creationId xmlns:a16="http://schemas.microsoft.com/office/drawing/2014/main" id="{E5E01852-C796-4E0F-B89A-C520A70C00BB}"/>
              </a:ext>
            </a:extLst>
          </p:cNvPr>
          <p:cNvSpPr txBox="1">
            <a:spLocks noChangeArrowheads="1"/>
          </p:cNvSpPr>
          <p:nvPr/>
        </p:nvSpPr>
        <p:spPr bwMode="auto">
          <a:xfrm>
            <a:off x="1447800" y="3522663"/>
            <a:ext cx="426720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80000"/>
              </a:lnSpc>
              <a:spcBef>
                <a:spcPct val="50000"/>
              </a:spcBef>
            </a:pPr>
            <a:r>
              <a:rPr lang="zh-CN" altLang="en-US" sz="3600" b="1">
                <a:solidFill>
                  <a:srgbClr val="CC3300"/>
                </a:solidFill>
                <a:ea typeface="黑体" panose="02010609060101010101" pitchFamily="49" charset="-122"/>
              </a:rPr>
              <a:t>6</a:t>
            </a:r>
            <a:r>
              <a:rPr lang="zh-CN" altLang="en-US" sz="2800" b="1">
                <a:solidFill>
                  <a:srgbClr val="CC3300"/>
                </a:solidFill>
                <a:ea typeface="黑体" panose="02010609060101010101" pitchFamily="49" charset="-122"/>
              </a:rPr>
              <a:t>  放大电路中的反馈</a:t>
            </a:r>
            <a:endParaRPr lang="zh-CN" altLang="en-US" sz="3200">
              <a:solidFill>
                <a:srgbClr val="CC3300"/>
              </a:solidFill>
              <a:latin typeface="黑体" panose="02010609060101010101" pitchFamily="49" charset="-122"/>
              <a:ea typeface="黑体" panose="02010609060101010101" pitchFamily="49" charset="-122"/>
            </a:endParaRPr>
          </a:p>
        </p:txBody>
      </p:sp>
      <p:sp>
        <p:nvSpPr>
          <p:cNvPr id="6154" name="Text Box 10">
            <a:hlinkClick r:id="rId9"/>
            <a:extLst>
              <a:ext uri="{FF2B5EF4-FFF2-40B4-BE49-F238E27FC236}">
                <a16:creationId xmlns:a16="http://schemas.microsoft.com/office/drawing/2014/main" id="{818D5634-39BE-41E1-AB43-BEFB6B3A65F7}"/>
              </a:ext>
            </a:extLst>
          </p:cNvPr>
          <p:cNvSpPr txBox="1">
            <a:spLocks noChangeArrowheads="1"/>
          </p:cNvSpPr>
          <p:nvPr/>
        </p:nvSpPr>
        <p:spPr bwMode="auto">
          <a:xfrm>
            <a:off x="1447800" y="4070350"/>
            <a:ext cx="3657600"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80000"/>
              </a:lnSpc>
              <a:spcBef>
                <a:spcPct val="50000"/>
              </a:spcBef>
            </a:pPr>
            <a:r>
              <a:rPr lang="zh-CN" altLang="en-US" sz="3600" b="1">
                <a:solidFill>
                  <a:schemeClr val="accent2"/>
                </a:solidFill>
                <a:ea typeface="黑体" panose="02010609060101010101" pitchFamily="49" charset="-122"/>
              </a:rPr>
              <a:t>7</a:t>
            </a:r>
            <a:r>
              <a:rPr lang="zh-CN" altLang="en-US" sz="2800" b="1">
                <a:solidFill>
                  <a:schemeClr val="accent2"/>
                </a:solidFill>
                <a:ea typeface="黑体" panose="02010609060101010101" pitchFamily="49" charset="-122"/>
              </a:rPr>
              <a:t>  信号的运算和处理</a:t>
            </a:r>
            <a:endParaRPr lang="zh-CN" altLang="en-US" sz="3200">
              <a:solidFill>
                <a:schemeClr val="accent2"/>
              </a:solidFill>
              <a:latin typeface="黑体" panose="02010609060101010101" pitchFamily="49" charset="-122"/>
              <a:ea typeface="黑体" panose="02010609060101010101" pitchFamily="49" charset="-122"/>
            </a:endParaRPr>
          </a:p>
        </p:txBody>
      </p:sp>
      <p:sp>
        <p:nvSpPr>
          <p:cNvPr id="6155" name="Text Box 11">
            <a:hlinkClick r:id="rId10"/>
            <a:extLst>
              <a:ext uri="{FF2B5EF4-FFF2-40B4-BE49-F238E27FC236}">
                <a16:creationId xmlns:a16="http://schemas.microsoft.com/office/drawing/2014/main" id="{1E63C460-A113-4DD9-BCB6-48FEBB84E2B6}"/>
              </a:ext>
            </a:extLst>
          </p:cNvPr>
          <p:cNvSpPr txBox="1">
            <a:spLocks noChangeArrowheads="1"/>
          </p:cNvSpPr>
          <p:nvPr/>
        </p:nvSpPr>
        <p:spPr bwMode="auto">
          <a:xfrm>
            <a:off x="1447800" y="4619625"/>
            <a:ext cx="4648200"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80000"/>
              </a:lnSpc>
              <a:spcBef>
                <a:spcPct val="50000"/>
              </a:spcBef>
            </a:pPr>
            <a:r>
              <a:rPr lang="zh-CN" altLang="en-US" sz="3600" b="1">
                <a:solidFill>
                  <a:srgbClr val="CC3300"/>
                </a:solidFill>
                <a:ea typeface="黑体" panose="02010609060101010101" pitchFamily="49" charset="-122"/>
              </a:rPr>
              <a:t>8</a:t>
            </a:r>
            <a:r>
              <a:rPr lang="zh-CN" altLang="en-US" sz="2800" b="1">
                <a:solidFill>
                  <a:srgbClr val="CC3300"/>
                </a:solidFill>
                <a:ea typeface="黑体" panose="02010609060101010101" pitchFamily="49" charset="-122"/>
              </a:rPr>
              <a:t>  波形的发生和信号的转换</a:t>
            </a:r>
            <a:endParaRPr lang="zh-CN" altLang="en-US" sz="3200">
              <a:solidFill>
                <a:srgbClr val="CC3300"/>
              </a:solidFill>
              <a:latin typeface="黑体" panose="02010609060101010101" pitchFamily="49" charset="-122"/>
              <a:ea typeface="黑体" panose="02010609060101010101" pitchFamily="49" charset="-122"/>
            </a:endParaRPr>
          </a:p>
        </p:txBody>
      </p:sp>
      <p:sp>
        <p:nvSpPr>
          <p:cNvPr id="6156" name="Text Box 12">
            <a:hlinkClick r:id="rId11"/>
            <a:extLst>
              <a:ext uri="{FF2B5EF4-FFF2-40B4-BE49-F238E27FC236}">
                <a16:creationId xmlns:a16="http://schemas.microsoft.com/office/drawing/2014/main" id="{43607E4D-3740-40D3-A33B-E8EB5B43AE11}"/>
              </a:ext>
            </a:extLst>
          </p:cNvPr>
          <p:cNvSpPr txBox="1">
            <a:spLocks noChangeArrowheads="1"/>
          </p:cNvSpPr>
          <p:nvPr/>
        </p:nvSpPr>
        <p:spPr bwMode="auto">
          <a:xfrm>
            <a:off x="1447800" y="5167313"/>
            <a:ext cx="358140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80000"/>
              </a:lnSpc>
              <a:spcBef>
                <a:spcPct val="50000"/>
              </a:spcBef>
            </a:pPr>
            <a:r>
              <a:rPr lang="zh-CN" altLang="en-US" sz="3600" b="1">
                <a:solidFill>
                  <a:schemeClr val="accent2"/>
                </a:solidFill>
                <a:ea typeface="黑体" panose="02010609060101010101" pitchFamily="49" charset="-122"/>
              </a:rPr>
              <a:t>9</a:t>
            </a:r>
            <a:r>
              <a:rPr lang="zh-CN" altLang="en-US" sz="2800" b="1">
                <a:solidFill>
                  <a:schemeClr val="accent2"/>
                </a:solidFill>
                <a:ea typeface="黑体" panose="02010609060101010101" pitchFamily="49" charset="-122"/>
              </a:rPr>
              <a:t>  功率放大电路</a:t>
            </a:r>
            <a:endParaRPr lang="zh-CN" altLang="en-US" sz="3200">
              <a:solidFill>
                <a:schemeClr val="accent2"/>
              </a:solidFill>
              <a:latin typeface="黑体" panose="02010609060101010101" pitchFamily="49" charset="-122"/>
              <a:ea typeface="黑体" panose="02010609060101010101" pitchFamily="49" charset="-122"/>
            </a:endParaRPr>
          </a:p>
        </p:txBody>
      </p:sp>
      <p:sp>
        <p:nvSpPr>
          <p:cNvPr id="6157" name="Text Box 13">
            <a:hlinkClick r:id="rId12"/>
            <a:extLst>
              <a:ext uri="{FF2B5EF4-FFF2-40B4-BE49-F238E27FC236}">
                <a16:creationId xmlns:a16="http://schemas.microsoft.com/office/drawing/2014/main" id="{F728BD21-4470-4130-9C59-555EAF91B809}"/>
              </a:ext>
            </a:extLst>
          </p:cNvPr>
          <p:cNvSpPr txBox="1">
            <a:spLocks noChangeArrowheads="1"/>
          </p:cNvSpPr>
          <p:nvPr/>
        </p:nvSpPr>
        <p:spPr bwMode="auto">
          <a:xfrm>
            <a:off x="1447800" y="5716588"/>
            <a:ext cx="373380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80000"/>
              </a:lnSpc>
              <a:spcBef>
                <a:spcPct val="50000"/>
              </a:spcBef>
            </a:pPr>
            <a:r>
              <a:rPr lang="zh-CN" altLang="en-US" sz="3600" b="1">
                <a:solidFill>
                  <a:srgbClr val="CC3300"/>
                </a:solidFill>
                <a:ea typeface="黑体" panose="02010609060101010101" pitchFamily="49" charset="-122"/>
              </a:rPr>
              <a:t>10</a:t>
            </a:r>
            <a:r>
              <a:rPr lang="zh-CN" altLang="en-US" sz="2800" b="1">
                <a:solidFill>
                  <a:srgbClr val="CC3300"/>
                </a:solidFill>
                <a:ea typeface="黑体" panose="02010609060101010101" pitchFamily="49" charset="-122"/>
              </a:rPr>
              <a:t>  直流稳压电源</a:t>
            </a:r>
            <a:endParaRPr lang="zh-CN" altLang="en-US" sz="3200">
              <a:solidFill>
                <a:srgbClr val="CC3300"/>
              </a:solidFill>
              <a:latin typeface="黑体" panose="02010609060101010101" pitchFamily="49" charset="-122"/>
              <a:ea typeface="黑体" panose="02010609060101010101" pitchFamily="49" charset="-122"/>
            </a:endParaRPr>
          </a:p>
        </p:txBody>
      </p:sp>
      <p:sp>
        <p:nvSpPr>
          <p:cNvPr id="6158" name="Text Box 14">
            <a:hlinkClick r:id="rId12"/>
            <a:extLst>
              <a:ext uri="{FF2B5EF4-FFF2-40B4-BE49-F238E27FC236}">
                <a16:creationId xmlns:a16="http://schemas.microsoft.com/office/drawing/2014/main" id="{CF7E5B83-20D6-43A4-A04A-4189332BB91F}"/>
              </a:ext>
            </a:extLst>
          </p:cNvPr>
          <p:cNvSpPr txBox="1">
            <a:spLocks noChangeArrowheads="1"/>
          </p:cNvSpPr>
          <p:nvPr/>
        </p:nvSpPr>
        <p:spPr bwMode="auto">
          <a:xfrm>
            <a:off x="1447800" y="6265863"/>
            <a:ext cx="373380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80000"/>
              </a:lnSpc>
              <a:spcBef>
                <a:spcPct val="50000"/>
              </a:spcBef>
            </a:pPr>
            <a:r>
              <a:rPr lang="zh-CN" altLang="en-US" sz="3600" b="1">
                <a:solidFill>
                  <a:schemeClr val="accent2"/>
                </a:solidFill>
                <a:ea typeface="黑体" panose="02010609060101010101" pitchFamily="49" charset="-122"/>
              </a:rPr>
              <a:t>11</a:t>
            </a:r>
            <a:r>
              <a:rPr lang="zh-CN" altLang="en-US" sz="2800" b="1">
                <a:solidFill>
                  <a:schemeClr val="accent2"/>
                </a:solidFill>
                <a:ea typeface="黑体" panose="02010609060101010101" pitchFamily="49" charset="-122"/>
              </a:rPr>
              <a:t> 模拟电子电路读图</a:t>
            </a:r>
            <a:endParaRPr lang="zh-CN" altLang="en-US" sz="3200">
              <a:solidFill>
                <a:schemeClr val="accent2"/>
              </a:solidFill>
              <a:latin typeface="黑体" panose="02010609060101010101" pitchFamily="49" charset="-122"/>
              <a:ea typeface="黑体" panose="02010609060101010101" pitchFamily="49" charset="-122"/>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92A763EE-9371-48FB-B316-6AA42B272B6D}"/>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3010" name="Rectangle 3">
            <a:extLst>
              <a:ext uri="{FF2B5EF4-FFF2-40B4-BE49-F238E27FC236}">
                <a16:creationId xmlns:a16="http://schemas.microsoft.com/office/drawing/2014/main" id="{54BD70C3-0919-4D52-994B-F18443F06353}"/>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3011" name="Line 4">
            <a:extLst>
              <a:ext uri="{FF2B5EF4-FFF2-40B4-BE49-F238E27FC236}">
                <a16:creationId xmlns:a16="http://schemas.microsoft.com/office/drawing/2014/main" id="{8E035CD1-A45E-4396-AA29-8D8AF3D67BA4}"/>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2" name="Line 5">
            <a:extLst>
              <a:ext uri="{FF2B5EF4-FFF2-40B4-BE49-F238E27FC236}">
                <a16:creationId xmlns:a16="http://schemas.microsoft.com/office/drawing/2014/main" id="{5F7A4058-0E38-4CB6-B49D-4BADC63A685C}"/>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3" name="Rectangle 6">
            <a:extLst>
              <a:ext uri="{FF2B5EF4-FFF2-40B4-BE49-F238E27FC236}">
                <a16:creationId xmlns:a16="http://schemas.microsoft.com/office/drawing/2014/main" id="{61C29BBF-4199-44D0-B557-C4815A81B25E}"/>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sp>
        <p:nvSpPr>
          <p:cNvPr id="43014" name="Text Box 7">
            <a:extLst>
              <a:ext uri="{FF2B5EF4-FFF2-40B4-BE49-F238E27FC236}">
                <a16:creationId xmlns:a16="http://schemas.microsoft.com/office/drawing/2014/main" id="{EA2A091F-2CE2-48CF-933C-A71F176C19D3}"/>
              </a:ext>
            </a:extLst>
          </p:cNvPr>
          <p:cNvSpPr txBox="1">
            <a:spLocks noChangeArrowheads="1"/>
          </p:cNvSpPr>
          <p:nvPr/>
        </p:nvSpPr>
        <p:spPr bwMode="auto">
          <a:xfrm>
            <a:off x="304800" y="762000"/>
            <a:ext cx="42672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10000"/>
              </a:lnSpc>
            </a:pPr>
            <a:r>
              <a:rPr lang="zh-CN" altLang="en-US" b="1">
                <a:solidFill>
                  <a:schemeClr val="hlink"/>
                </a:solidFill>
              </a:rPr>
              <a:t> </a:t>
            </a:r>
            <a:r>
              <a:rPr lang="zh-CN" altLang="en-US" b="1">
                <a:solidFill>
                  <a:schemeClr val="accent2"/>
                </a:solidFill>
              </a:rPr>
              <a:t>二、二极管的微变等效电路</a:t>
            </a:r>
          </a:p>
        </p:txBody>
      </p:sp>
      <p:sp>
        <p:nvSpPr>
          <p:cNvPr id="43016" name="Text Box 8">
            <a:extLst>
              <a:ext uri="{FF2B5EF4-FFF2-40B4-BE49-F238E27FC236}">
                <a16:creationId xmlns:a16="http://schemas.microsoft.com/office/drawing/2014/main" id="{50A926FA-6154-4A63-8B67-AD2CEA439E22}"/>
              </a:ext>
            </a:extLst>
          </p:cNvPr>
          <p:cNvSpPr txBox="1">
            <a:spLocks noChangeArrowheads="1"/>
          </p:cNvSpPr>
          <p:nvPr/>
        </p:nvSpPr>
        <p:spPr bwMode="auto">
          <a:xfrm>
            <a:off x="457200" y="1447800"/>
            <a:ext cx="5486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20000"/>
              </a:lnSpc>
            </a:pPr>
            <a:r>
              <a:rPr lang="zh-CN" altLang="en-US" sz="2000" b="1"/>
              <a:t>        二极管工作在正向特性的某一小范围内时，其正向特性可以等效成一个微变电阻。</a:t>
            </a:r>
          </a:p>
        </p:txBody>
      </p:sp>
      <p:grpSp>
        <p:nvGrpSpPr>
          <p:cNvPr id="2" name="Group 9">
            <a:extLst>
              <a:ext uri="{FF2B5EF4-FFF2-40B4-BE49-F238E27FC236}">
                <a16:creationId xmlns:a16="http://schemas.microsoft.com/office/drawing/2014/main" id="{13AF3860-A48D-4056-A201-C134BB5504C6}"/>
              </a:ext>
            </a:extLst>
          </p:cNvPr>
          <p:cNvGrpSpPr>
            <a:grpSpLocks/>
          </p:cNvGrpSpPr>
          <p:nvPr/>
        </p:nvGrpSpPr>
        <p:grpSpPr bwMode="auto">
          <a:xfrm>
            <a:off x="609600" y="2286000"/>
            <a:ext cx="1624013" cy="811213"/>
            <a:chOff x="0" y="0"/>
            <a:chExt cx="1023" cy="511"/>
          </a:xfrm>
        </p:grpSpPr>
        <p:graphicFrame>
          <p:nvGraphicFramePr>
            <p:cNvPr id="43017" name="Object 10">
              <a:extLst>
                <a:ext uri="{FF2B5EF4-FFF2-40B4-BE49-F238E27FC236}">
                  <a16:creationId xmlns:a16="http://schemas.microsoft.com/office/drawing/2014/main" id="{6970C0DE-2B70-4CE9-8F39-516071EEDE1A}"/>
                </a:ext>
              </a:extLst>
            </p:cNvPr>
            <p:cNvGraphicFramePr>
              <a:graphicFrameLocks noChangeAspect="1"/>
            </p:cNvGraphicFramePr>
            <p:nvPr/>
          </p:nvGraphicFramePr>
          <p:xfrm>
            <a:off x="336" y="0"/>
            <a:ext cx="687" cy="511"/>
          </p:xfrm>
          <a:graphic>
            <a:graphicData uri="http://schemas.openxmlformats.org/presentationml/2006/ole">
              <mc:AlternateContent xmlns:mc="http://schemas.openxmlformats.org/markup-compatibility/2006">
                <mc:Choice xmlns:v="urn:schemas-microsoft-com:vml" Requires="v">
                  <p:oleObj spid="_x0000_s43053" r:id="rId6" imgW="546574" imgH="406753" progId="Equation.3">
                    <p:embed/>
                  </p:oleObj>
                </mc:Choice>
                <mc:Fallback>
                  <p:oleObj r:id="rId6" imgW="546574" imgH="406753"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 y="0"/>
                          <a:ext cx="687" cy="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3018" name="Text Box 11">
              <a:extLst>
                <a:ext uri="{FF2B5EF4-FFF2-40B4-BE49-F238E27FC236}">
                  <a16:creationId xmlns:a16="http://schemas.microsoft.com/office/drawing/2014/main" id="{5FC6C163-CE64-4CC4-BA18-F5054807E9A9}"/>
                </a:ext>
              </a:extLst>
            </p:cNvPr>
            <p:cNvSpPr txBox="1">
              <a:spLocks noChangeArrowheads="1"/>
            </p:cNvSpPr>
            <p:nvPr/>
          </p:nvSpPr>
          <p:spPr bwMode="auto">
            <a:xfrm>
              <a:off x="0" y="96"/>
              <a:ext cx="4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30000"/>
                </a:lnSpc>
              </a:pPr>
              <a:r>
                <a:rPr lang="zh-CN" altLang="en-US" sz="2000" b="1"/>
                <a:t>即</a:t>
              </a:r>
            </a:p>
          </p:txBody>
        </p:sp>
      </p:grpSp>
      <p:grpSp>
        <p:nvGrpSpPr>
          <p:cNvPr id="3" name="Group 12">
            <a:extLst>
              <a:ext uri="{FF2B5EF4-FFF2-40B4-BE49-F238E27FC236}">
                <a16:creationId xmlns:a16="http://schemas.microsoft.com/office/drawing/2014/main" id="{B0A195E6-EB79-4964-A0B2-114E71CBA6AF}"/>
              </a:ext>
            </a:extLst>
          </p:cNvPr>
          <p:cNvGrpSpPr>
            <a:grpSpLocks/>
          </p:cNvGrpSpPr>
          <p:nvPr/>
        </p:nvGrpSpPr>
        <p:grpSpPr bwMode="auto">
          <a:xfrm>
            <a:off x="2590800" y="2438400"/>
            <a:ext cx="2870200" cy="508000"/>
            <a:chOff x="0" y="0"/>
            <a:chExt cx="1808" cy="320"/>
          </a:xfrm>
        </p:grpSpPr>
        <p:graphicFrame>
          <p:nvGraphicFramePr>
            <p:cNvPr id="43020" name="Object 13">
              <a:extLst>
                <a:ext uri="{FF2B5EF4-FFF2-40B4-BE49-F238E27FC236}">
                  <a16:creationId xmlns:a16="http://schemas.microsoft.com/office/drawing/2014/main" id="{2C135629-1590-491B-AED9-78FC10A9D0C5}"/>
                </a:ext>
              </a:extLst>
            </p:cNvPr>
            <p:cNvGraphicFramePr>
              <a:graphicFrameLocks noChangeAspect="1"/>
            </p:cNvGraphicFramePr>
            <p:nvPr/>
          </p:nvGraphicFramePr>
          <p:xfrm>
            <a:off x="480" y="48"/>
            <a:ext cx="1328" cy="272"/>
          </p:xfrm>
          <a:graphic>
            <a:graphicData uri="http://schemas.openxmlformats.org/presentationml/2006/ole">
              <mc:AlternateContent xmlns:mc="http://schemas.openxmlformats.org/markup-compatibility/2006">
                <mc:Choice xmlns:v="urn:schemas-microsoft-com:vml" Requires="v">
                  <p:oleObj spid="_x0000_s43054" r:id="rId8" imgW="1054558" imgH="215994" progId="Equation.3">
                    <p:embed/>
                  </p:oleObj>
                </mc:Choice>
                <mc:Fallback>
                  <p:oleObj r:id="rId8" imgW="1054558" imgH="215994"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 y="48"/>
                          <a:ext cx="132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3021" name="Text Box 14">
              <a:extLst>
                <a:ext uri="{FF2B5EF4-FFF2-40B4-BE49-F238E27FC236}">
                  <a16:creationId xmlns:a16="http://schemas.microsoft.com/office/drawing/2014/main" id="{23D25DFE-4DCE-4AEF-9383-F901C2777357}"/>
                </a:ext>
              </a:extLst>
            </p:cNvPr>
            <p:cNvSpPr txBox="1">
              <a:spLocks noChangeArrowheads="1"/>
            </p:cNvSpPr>
            <p:nvPr/>
          </p:nvSpPr>
          <p:spPr bwMode="auto">
            <a:xfrm>
              <a:off x="0" y="0"/>
              <a:ext cx="624"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30000"/>
                </a:lnSpc>
              </a:pPr>
              <a:r>
                <a:rPr lang="zh-CN" altLang="en-US" sz="2000" b="1"/>
                <a:t>根据</a:t>
              </a:r>
            </a:p>
          </p:txBody>
        </p:sp>
      </p:grpSp>
      <p:sp>
        <p:nvSpPr>
          <p:cNvPr id="43023" name="Text Box 15">
            <a:extLst>
              <a:ext uri="{FF2B5EF4-FFF2-40B4-BE49-F238E27FC236}">
                <a16:creationId xmlns:a16="http://schemas.microsoft.com/office/drawing/2014/main" id="{82A70805-4B2B-4062-B6A2-95CE663F2D3C}"/>
              </a:ext>
            </a:extLst>
          </p:cNvPr>
          <p:cNvSpPr txBox="1">
            <a:spLocks noChangeArrowheads="1"/>
          </p:cNvSpPr>
          <p:nvPr/>
        </p:nvSpPr>
        <p:spPr bwMode="auto">
          <a:xfrm>
            <a:off x="457200" y="3124200"/>
            <a:ext cx="2590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30000"/>
              </a:lnSpc>
            </a:pPr>
            <a:r>
              <a:rPr lang="zh-CN" altLang="en-US" sz="2000" b="1"/>
              <a:t>得</a:t>
            </a:r>
            <a:r>
              <a:rPr lang="en-US" altLang="zh-CN" sz="2000" b="1"/>
              <a:t>Q</a:t>
            </a:r>
            <a:r>
              <a:rPr lang="zh-CN" altLang="en-US" sz="2000" b="1"/>
              <a:t>点处的微变电导</a:t>
            </a:r>
          </a:p>
        </p:txBody>
      </p:sp>
      <p:graphicFrame>
        <p:nvGraphicFramePr>
          <p:cNvPr id="43024" name="Object 16">
            <a:extLst>
              <a:ext uri="{FF2B5EF4-FFF2-40B4-BE49-F238E27FC236}">
                <a16:creationId xmlns:a16="http://schemas.microsoft.com/office/drawing/2014/main" id="{FD8ABECA-4F17-4C62-8426-C7217433031F}"/>
              </a:ext>
            </a:extLst>
          </p:cNvPr>
          <p:cNvGraphicFramePr>
            <a:graphicFrameLocks noChangeAspect="1"/>
          </p:cNvGraphicFramePr>
          <p:nvPr/>
        </p:nvGraphicFramePr>
        <p:xfrm>
          <a:off x="762000" y="3676650"/>
          <a:ext cx="1371600" cy="814388"/>
        </p:xfrm>
        <a:graphic>
          <a:graphicData uri="http://schemas.openxmlformats.org/presentationml/2006/ole">
            <mc:AlternateContent xmlns:mc="http://schemas.openxmlformats.org/markup-compatibility/2006">
              <mc:Choice xmlns:v="urn:schemas-microsoft-com:vml" Requires="v">
                <p:oleObj spid="_x0000_s43055" r:id="rId10" imgW="686396" imgH="406753" progId="Equation.3">
                  <p:embed/>
                </p:oleObj>
              </mc:Choice>
              <mc:Fallback>
                <p:oleObj r:id="rId10" imgW="686396" imgH="406753" progId="Equation.3">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000" y="3676650"/>
                        <a:ext cx="13716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3025" name="Object 17">
            <a:extLst>
              <a:ext uri="{FF2B5EF4-FFF2-40B4-BE49-F238E27FC236}">
                <a16:creationId xmlns:a16="http://schemas.microsoft.com/office/drawing/2014/main" id="{7131F591-2DCC-4BF5-AF5A-B78651D5A513}"/>
              </a:ext>
            </a:extLst>
          </p:cNvPr>
          <p:cNvGraphicFramePr>
            <a:graphicFrameLocks noChangeAspect="1"/>
          </p:cNvGraphicFramePr>
          <p:nvPr/>
        </p:nvGraphicFramePr>
        <p:xfrm>
          <a:off x="2235200" y="3676650"/>
          <a:ext cx="1574800" cy="814388"/>
        </p:xfrm>
        <a:graphic>
          <a:graphicData uri="http://schemas.openxmlformats.org/presentationml/2006/ole">
            <mc:AlternateContent xmlns:mc="http://schemas.openxmlformats.org/markup-compatibility/2006">
              <mc:Choice xmlns:v="urn:schemas-microsoft-com:vml" Requires="v">
                <p:oleObj spid="_x0000_s43056" r:id="rId12" imgW="788084" imgH="406753" progId="Equation.3">
                  <p:embed/>
                </p:oleObj>
              </mc:Choice>
              <mc:Fallback>
                <p:oleObj r:id="rId12" imgW="788084" imgH="406753" progId="Equation.3">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35200" y="3676650"/>
                        <a:ext cx="15748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3026" name="Object 18">
            <a:extLst>
              <a:ext uri="{FF2B5EF4-FFF2-40B4-BE49-F238E27FC236}">
                <a16:creationId xmlns:a16="http://schemas.microsoft.com/office/drawing/2014/main" id="{39E874DD-0419-44B3-93E1-B3BC4E983C8A}"/>
              </a:ext>
            </a:extLst>
          </p:cNvPr>
          <p:cNvGraphicFramePr>
            <a:graphicFrameLocks noChangeAspect="1"/>
          </p:cNvGraphicFramePr>
          <p:nvPr/>
        </p:nvGraphicFramePr>
        <p:xfrm>
          <a:off x="3835400" y="3676650"/>
          <a:ext cx="660400" cy="814388"/>
        </p:xfrm>
        <a:graphic>
          <a:graphicData uri="http://schemas.openxmlformats.org/presentationml/2006/ole">
            <mc:AlternateContent xmlns:mc="http://schemas.openxmlformats.org/markup-compatibility/2006">
              <mc:Choice xmlns:v="urn:schemas-microsoft-com:vml" Requires="v">
                <p:oleObj spid="_x0000_s43057" r:id="rId14" imgW="331062" imgH="407461" progId="Equation.3">
                  <p:embed/>
                </p:oleObj>
              </mc:Choice>
              <mc:Fallback>
                <p:oleObj r:id="rId14" imgW="331062" imgH="407461" progId="Equation.3">
                  <p:embed/>
                  <p:pic>
                    <p:nvPicPr>
                      <p:cNvPr id="0" name="Object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35400" y="3676650"/>
                        <a:ext cx="6604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4" name="Group 19">
            <a:extLst>
              <a:ext uri="{FF2B5EF4-FFF2-40B4-BE49-F238E27FC236}">
                <a16:creationId xmlns:a16="http://schemas.microsoft.com/office/drawing/2014/main" id="{FA6E5EAF-F911-4577-A0E8-79E34B46AA22}"/>
              </a:ext>
            </a:extLst>
          </p:cNvPr>
          <p:cNvGrpSpPr>
            <a:grpSpLocks/>
          </p:cNvGrpSpPr>
          <p:nvPr/>
        </p:nvGrpSpPr>
        <p:grpSpPr bwMode="auto">
          <a:xfrm>
            <a:off x="609600" y="4572000"/>
            <a:ext cx="1474788" cy="811213"/>
            <a:chOff x="0" y="0"/>
            <a:chExt cx="929" cy="511"/>
          </a:xfrm>
        </p:grpSpPr>
        <p:graphicFrame>
          <p:nvGraphicFramePr>
            <p:cNvPr id="43027" name="Object 20">
              <a:extLst>
                <a:ext uri="{FF2B5EF4-FFF2-40B4-BE49-F238E27FC236}">
                  <a16:creationId xmlns:a16="http://schemas.microsoft.com/office/drawing/2014/main" id="{07EA33D7-EAAE-4FDD-A143-2C25134AA0B3}"/>
                </a:ext>
              </a:extLst>
            </p:cNvPr>
            <p:cNvGraphicFramePr>
              <a:graphicFrameLocks noChangeAspect="1"/>
            </p:cNvGraphicFramePr>
            <p:nvPr/>
          </p:nvGraphicFramePr>
          <p:xfrm>
            <a:off x="336" y="0"/>
            <a:ext cx="593" cy="511"/>
          </p:xfrm>
          <a:graphic>
            <a:graphicData uri="http://schemas.openxmlformats.org/presentationml/2006/ole">
              <mc:AlternateContent xmlns:mc="http://schemas.openxmlformats.org/markup-compatibility/2006">
                <mc:Choice xmlns:v="urn:schemas-microsoft-com:vml" Requires="v">
                  <p:oleObj spid="_x0000_s43058" r:id="rId16" imgW="471127" imgH="407461" progId="Equation.3">
                    <p:embed/>
                  </p:oleObj>
                </mc:Choice>
                <mc:Fallback>
                  <p:oleObj r:id="rId16" imgW="471127" imgH="407461" progId="Equation.3">
                    <p:embed/>
                    <p:pic>
                      <p:nvPicPr>
                        <p:cNvPr id="0" name="Object 2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6" y="0"/>
                          <a:ext cx="593" cy="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3028" name="Text Box 21">
              <a:extLst>
                <a:ext uri="{FF2B5EF4-FFF2-40B4-BE49-F238E27FC236}">
                  <a16:creationId xmlns:a16="http://schemas.microsoft.com/office/drawing/2014/main" id="{4225FBC8-6EB7-4643-933E-71FFA903585D}"/>
                </a:ext>
              </a:extLst>
            </p:cNvPr>
            <p:cNvSpPr txBox="1">
              <a:spLocks noChangeArrowheads="1"/>
            </p:cNvSpPr>
            <p:nvPr/>
          </p:nvSpPr>
          <p:spPr bwMode="auto">
            <a:xfrm>
              <a:off x="0" y="48"/>
              <a:ext cx="4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30000"/>
                </a:lnSpc>
              </a:pPr>
              <a:r>
                <a:rPr lang="zh-CN" altLang="en-US" sz="2000" b="1"/>
                <a:t>则</a:t>
              </a:r>
            </a:p>
          </p:txBody>
        </p:sp>
      </p:grpSp>
      <p:graphicFrame>
        <p:nvGraphicFramePr>
          <p:cNvPr id="43030" name="Object 22">
            <a:extLst>
              <a:ext uri="{FF2B5EF4-FFF2-40B4-BE49-F238E27FC236}">
                <a16:creationId xmlns:a16="http://schemas.microsoft.com/office/drawing/2014/main" id="{5A2A42DA-4EB2-4492-875D-8908AA0ED8F9}"/>
              </a:ext>
            </a:extLst>
          </p:cNvPr>
          <p:cNvGraphicFramePr>
            <a:graphicFrameLocks noChangeAspect="1"/>
          </p:cNvGraphicFramePr>
          <p:nvPr/>
        </p:nvGraphicFramePr>
        <p:xfrm>
          <a:off x="2057400" y="4572000"/>
          <a:ext cx="660400" cy="814388"/>
        </p:xfrm>
        <a:graphic>
          <a:graphicData uri="http://schemas.openxmlformats.org/presentationml/2006/ole">
            <mc:AlternateContent xmlns:mc="http://schemas.openxmlformats.org/markup-compatibility/2006">
              <mc:Choice xmlns:v="urn:schemas-microsoft-com:vml" Requires="v">
                <p:oleObj spid="_x0000_s43059" r:id="rId18" imgW="331062" imgH="407461" progId="Equation.3">
                  <p:embed/>
                </p:oleObj>
              </mc:Choice>
              <mc:Fallback>
                <p:oleObj r:id="rId18" imgW="331062" imgH="407461" progId="Equation.3">
                  <p:embed/>
                  <p:pic>
                    <p:nvPicPr>
                      <p:cNvPr id="0" name="Object 2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057400" y="4572000"/>
                        <a:ext cx="6604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3031" name="Text Box 23">
            <a:extLst>
              <a:ext uri="{FF2B5EF4-FFF2-40B4-BE49-F238E27FC236}">
                <a16:creationId xmlns:a16="http://schemas.microsoft.com/office/drawing/2014/main" id="{37BE0BAC-7218-48FF-8F14-C5CA3721E148}"/>
              </a:ext>
            </a:extLst>
          </p:cNvPr>
          <p:cNvSpPr txBox="1">
            <a:spLocks noChangeArrowheads="1"/>
          </p:cNvSpPr>
          <p:nvPr/>
        </p:nvSpPr>
        <p:spPr bwMode="auto">
          <a:xfrm>
            <a:off x="685800" y="5638800"/>
            <a:ext cx="24384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30000"/>
              </a:lnSpc>
            </a:pPr>
            <a:r>
              <a:rPr lang="zh-CN" altLang="en-US" sz="2000" b="1"/>
              <a:t>常温下（</a:t>
            </a:r>
            <a:r>
              <a:rPr lang="en-US" altLang="zh-CN" sz="2000" b="1" i="1"/>
              <a:t>T</a:t>
            </a:r>
            <a:r>
              <a:rPr lang="en-US" altLang="zh-CN" sz="2000" b="1"/>
              <a:t>=300K</a:t>
            </a:r>
            <a:r>
              <a:rPr lang="zh-CN" altLang="en-US" sz="2000" b="1"/>
              <a:t>）</a:t>
            </a:r>
          </a:p>
        </p:txBody>
      </p:sp>
      <p:grpSp>
        <p:nvGrpSpPr>
          <p:cNvPr id="5" name="Group 24">
            <a:extLst>
              <a:ext uri="{FF2B5EF4-FFF2-40B4-BE49-F238E27FC236}">
                <a16:creationId xmlns:a16="http://schemas.microsoft.com/office/drawing/2014/main" id="{F62FAA91-D26F-4F3A-9C78-8A4EA8BA89E3}"/>
              </a:ext>
            </a:extLst>
          </p:cNvPr>
          <p:cNvGrpSpPr>
            <a:grpSpLocks/>
          </p:cNvGrpSpPr>
          <p:nvPr/>
        </p:nvGrpSpPr>
        <p:grpSpPr bwMode="auto">
          <a:xfrm>
            <a:off x="3048000" y="5486400"/>
            <a:ext cx="2514600" cy="914400"/>
            <a:chOff x="0" y="0"/>
            <a:chExt cx="1584" cy="576"/>
          </a:xfrm>
        </p:grpSpPr>
        <p:sp>
          <p:nvSpPr>
            <p:cNvPr id="43032" name="AutoShape 25">
              <a:extLst>
                <a:ext uri="{FF2B5EF4-FFF2-40B4-BE49-F238E27FC236}">
                  <a16:creationId xmlns:a16="http://schemas.microsoft.com/office/drawing/2014/main" id="{74919C80-6154-473F-8482-CB7CD7CB094A}"/>
                </a:ext>
              </a:extLst>
            </p:cNvPr>
            <p:cNvSpPr>
              <a:spLocks noChangeArrowheads="1"/>
            </p:cNvSpPr>
            <p:nvPr/>
          </p:nvSpPr>
          <p:spPr bwMode="auto">
            <a:xfrm>
              <a:off x="0" y="0"/>
              <a:ext cx="1584" cy="576"/>
            </a:xfrm>
            <a:prstGeom prst="roundRect">
              <a:avLst>
                <a:gd name="adj" fmla="val 16667"/>
              </a:avLst>
            </a:prstGeom>
            <a:solidFill>
              <a:srgbClr val="FF99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aphicFrame>
          <p:nvGraphicFramePr>
            <p:cNvPr id="43033" name="Object 26">
              <a:extLst>
                <a:ext uri="{FF2B5EF4-FFF2-40B4-BE49-F238E27FC236}">
                  <a16:creationId xmlns:a16="http://schemas.microsoft.com/office/drawing/2014/main" id="{CC46149D-5BE6-4282-8F2E-1A3847789EE7}"/>
                </a:ext>
              </a:extLst>
            </p:cNvPr>
            <p:cNvGraphicFramePr>
              <a:graphicFrameLocks noChangeAspect="1"/>
            </p:cNvGraphicFramePr>
            <p:nvPr/>
          </p:nvGraphicFramePr>
          <p:xfrm>
            <a:off x="96" y="48"/>
            <a:ext cx="1376" cy="513"/>
          </p:xfrm>
          <a:graphic>
            <a:graphicData uri="http://schemas.openxmlformats.org/presentationml/2006/ole">
              <mc:AlternateContent xmlns:mc="http://schemas.openxmlformats.org/markup-compatibility/2006">
                <mc:Choice xmlns:v="urn:schemas-microsoft-com:vml" Requires="v">
                  <p:oleObj spid="_x0000_s43060" r:id="rId20" imgW="1093149" imgH="406753" progId="Equation.3">
                    <p:embed/>
                  </p:oleObj>
                </mc:Choice>
                <mc:Fallback>
                  <p:oleObj r:id="rId20" imgW="1093149" imgH="406753" progId="Equation.3">
                    <p:embed/>
                    <p:pic>
                      <p:nvPicPr>
                        <p:cNvPr id="0" name="Object 2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6" y="48"/>
                          <a:ext cx="1376" cy="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6" name="Group 27">
            <a:extLst>
              <a:ext uri="{FF2B5EF4-FFF2-40B4-BE49-F238E27FC236}">
                <a16:creationId xmlns:a16="http://schemas.microsoft.com/office/drawing/2014/main" id="{CA8B8414-4C60-456F-962C-E37F0729DE9D}"/>
              </a:ext>
            </a:extLst>
          </p:cNvPr>
          <p:cNvGrpSpPr>
            <a:grpSpLocks/>
          </p:cNvGrpSpPr>
          <p:nvPr/>
        </p:nvGrpSpPr>
        <p:grpSpPr bwMode="auto">
          <a:xfrm>
            <a:off x="5981700" y="1371600"/>
            <a:ext cx="2933700" cy="4651375"/>
            <a:chOff x="0" y="0"/>
            <a:chExt cx="1848" cy="2930"/>
          </a:xfrm>
        </p:grpSpPr>
        <p:pic>
          <p:nvPicPr>
            <p:cNvPr id="43035" name="Picture 28" descr="a02404">
              <a:extLst>
                <a:ext uri="{FF2B5EF4-FFF2-40B4-BE49-F238E27FC236}">
                  <a16:creationId xmlns:a16="http://schemas.microsoft.com/office/drawing/2014/main" id="{1665E274-9367-467B-9C8B-0C1377385386}"/>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0" y="0"/>
              <a:ext cx="1848" cy="2930"/>
            </a:xfrm>
            <a:prstGeom prst="rect">
              <a:avLst/>
            </a:prstGeom>
            <a:solidFill>
              <a:srgbClr val="FAEBD2"/>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3036" name="Text Box 29">
              <a:extLst>
                <a:ext uri="{FF2B5EF4-FFF2-40B4-BE49-F238E27FC236}">
                  <a16:creationId xmlns:a16="http://schemas.microsoft.com/office/drawing/2014/main" id="{4A0E2481-77F3-4155-94E9-06E0131B1D4E}"/>
                </a:ext>
              </a:extLst>
            </p:cNvPr>
            <p:cNvSpPr txBox="1">
              <a:spLocks noChangeArrowheads="1"/>
            </p:cNvSpPr>
            <p:nvPr/>
          </p:nvSpPr>
          <p:spPr bwMode="auto">
            <a:xfrm>
              <a:off x="24" y="2476"/>
              <a:ext cx="1824" cy="212"/>
            </a:xfrm>
            <a:prstGeom prst="rect">
              <a:avLst/>
            </a:prstGeom>
            <a:solidFill>
              <a:srgbClr val="FAEBD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1600" b="1">
                  <a:solidFill>
                    <a:schemeClr val="tx2"/>
                  </a:solidFill>
                </a:rPr>
                <a:t>图1.2.7二极管的微变等效电路</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3016"/>
                                        </p:tgtEl>
                                        <p:attrNameLst>
                                          <p:attrName>style.visibility</p:attrName>
                                        </p:attrNameLst>
                                      </p:cBhvr>
                                      <p:to>
                                        <p:strVal val="visible"/>
                                      </p:to>
                                    </p:set>
                                    <p:animEffect transition="in" filter="strips(downRight)">
                                      <p:cBhvr>
                                        <p:cTn id="7" dur="500"/>
                                        <p:tgtEl>
                                          <p:spTgt spid="43016"/>
                                        </p:tgtEl>
                                      </p:cBhvr>
                                    </p:animEffect>
                                  </p:childTnLst>
                                  <p:subTnLst>
                                    <p:audio>
                                      <p:cMediaNode mute="1">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out)">
                                      <p:cBhvr>
                                        <p:cTn id="12" dur="500"/>
                                        <p:tgtEl>
                                          <p:spTgt spid="6"/>
                                        </p:tgtEl>
                                      </p:cBhvr>
                                    </p:animEffect>
                                  </p:childTnLst>
                                  <p:subTnLst>
                                    <p:audio>
                                      <p:cMediaNode>
                                        <p:cTn display="0" masterRel="sameClick">
                                          <p:stCondLst>
                                            <p:cond evt="begin" delay="0">
                                              <p:tn val="10"/>
                                            </p:cond>
                                          </p:stCondLst>
                                          <p:endCondLst>
                                            <p:cond evt="onStopAudio" delay="0">
                                              <p:tgtEl>
                                                <p:sldTgt/>
                                              </p:tgtEl>
                                            </p:cond>
                                          </p:endCondLst>
                                        </p:cTn>
                                        <p:tgtEl>
                                          <p:sndTgt r:embed="rId4"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downRight)">
                                      <p:cBhvr>
                                        <p:cTn id="17" dur="500"/>
                                        <p:tgtEl>
                                          <p:spTgt spid="2"/>
                                        </p:tgtEl>
                                      </p:cBhvr>
                                    </p:animEffect>
                                  </p:childTnLst>
                                  <p:subTnLst>
                                    <p:audio>
                                      <p:cMediaNode>
                                        <p:cTn display="0" masterRel="sameClick">
                                          <p:stCondLst>
                                            <p:cond evt="begin" delay="0">
                                              <p:tn val="15"/>
                                            </p:cond>
                                          </p:stCondLst>
                                          <p:endCondLst>
                                            <p:cond evt="onStopAudio" delay="0">
                                              <p:tgtEl>
                                                <p:sldTgt/>
                                              </p:tgtEl>
                                            </p:cond>
                                          </p:endCondLst>
                                        </p:cTn>
                                        <p:tgtEl>
                                          <p:sndTgt r:embed="rId5" name="CHIMES.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strips(downRight)">
                                      <p:cBhvr>
                                        <p:cTn id="22" dur="500"/>
                                        <p:tgtEl>
                                          <p:spTgt spid="3"/>
                                        </p:tgtEl>
                                      </p:cBhvr>
                                    </p:animEffect>
                                  </p:childTnLst>
                                  <p:subTnLst>
                                    <p:audio>
                                      <p:cMediaNode>
                                        <p:cTn display="0" masterRel="sameClick">
                                          <p:stCondLst>
                                            <p:cond evt="begin" delay="0">
                                              <p:tn val="20"/>
                                            </p:cond>
                                          </p:stCondLst>
                                          <p:endCondLst>
                                            <p:cond evt="onStopAudio" delay="0">
                                              <p:tgtEl>
                                                <p:sldTgt/>
                                              </p:tgtEl>
                                            </p:cond>
                                          </p:endCondLst>
                                        </p:cTn>
                                        <p:tgtEl>
                                          <p:sndTgt r:embed="rId5" name="CHIMES.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43023"/>
                                        </p:tgtEl>
                                        <p:attrNameLst>
                                          <p:attrName>style.visibility</p:attrName>
                                        </p:attrNameLst>
                                      </p:cBhvr>
                                      <p:to>
                                        <p:strVal val="visible"/>
                                      </p:to>
                                    </p:set>
                                    <p:animEffect transition="in" filter="strips(downRight)">
                                      <p:cBhvr>
                                        <p:cTn id="27" dur="500"/>
                                        <p:tgtEl>
                                          <p:spTgt spid="43023"/>
                                        </p:tgtEl>
                                      </p:cBhvr>
                                    </p:animEffect>
                                  </p:childTnLst>
                                  <p:subTnLst>
                                    <p:audio>
                                      <p:cMediaNode>
                                        <p:cTn display="0" masterRel="sameClick">
                                          <p:stCondLst>
                                            <p:cond evt="begin" delay="0">
                                              <p:tn val="25"/>
                                            </p:cond>
                                          </p:stCondLst>
                                          <p:endCondLst>
                                            <p:cond evt="onStopAudio" delay="0">
                                              <p:tgtEl>
                                                <p:sldTgt/>
                                              </p:tgtEl>
                                            </p:cond>
                                          </p:endCondLst>
                                        </p:cTn>
                                        <p:tgtEl>
                                          <p:sndTgt r:embed="rId5" name="CHIMES.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43024"/>
                                        </p:tgtEl>
                                        <p:attrNameLst>
                                          <p:attrName>style.visibility</p:attrName>
                                        </p:attrNameLst>
                                      </p:cBhvr>
                                      <p:to>
                                        <p:strVal val="visible"/>
                                      </p:to>
                                    </p:set>
                                    <p:animEffect transition="in" filter="strips(downRight)">
                                      <p:cBhvr>
                                        <p:cTn id="32" dur="500"/>
                                        <p:tgtEl>
                                          <p:spTgt spid="43024"/>
                                        </p:tgtEl>
                                      </p:cBhvr>
                                    </p:animEffect>
                                  </p:childTnLst>
                                  <p:subTnLst>
                                    <p:audio>
                                      <p:cMediaNode>
                                        <p:cTn display="0" masterRel="sameClick">
                                          <p:stCondLst>
                                            <p:cond evt="begin" delay="0">
                                              <p:tn val="30"/>
                                            </p:cond>
                                          </p:stCondLst>
                                          <p:endCondLst>
                                            <p:cond evt="onStopAudio" delay="0">
                                              <p:tgtEl>
                                                <p:sldTgt/>
                                              </p:tgtEl>
                                            </p:cond>
                                          </p:endCondLst>
                                        </p:cTn>
                                        <p:tgtEl>
                                          <p:sndTgt r:embed="rId5" name="CHIMES.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nodeType="clickEffect">
                                  <p:stCondLst>
                                    <p:cond delay="0"/>
                                  </p:stCondLst>
                                  <p:childTnLst>
                                    <p:set>
                                      <p:cBhvr>
                                        <p:cTn id="36" dur="1" fill="hold">
                                          <p:stCondLst>
                                            <p:cond delay="0"/>
                                          </p:stCondLst>
                                        </p:cTn>
                                        <p:tgtEl>
                                          <p:spTgt spid="43025"/>
                                        </p:tgtEl>
                                        <p:attrNameLst>
                                          <p:attrName>style.visibility</p:attrName>
                                        </p:attrNameLst>
                                      </p:cBhvr>
                                      <p:to>
                                        <p:strVal val="visible"/>
                                      </p:to>
                                    </p:set>
                                    <p:animEffect transition="in" filter="strips(downRight)">
                                      <p:cBhvr>
                                        <p:cTn id="37" dur="500"/>
                                        <p:tgtEl>
                                          <p:spTgt spid="43025"/>
                                        </p:tgtEl>
                                      </p:cBhvr>
                                    </p:animEffect>
                                  </p:childTnLst>
                                  <p:subTnLst>
                                    <p:audio>
                                      <p:cMediaNode>
                                        <p:cTn display="0" masterRel="sameClick">
                                          <p:stCondLst>
                                            <p:cond evt="begin" delay="0">
                                              <p:tn val="35"/>
                                            </p:cond>
                                          </p:stCondLst>
                                          <p:endCondLst>
                                            <p:cond evt="onStopAudio" delay="0">
                                              <p:tgtEl>
                                                <p:sldTgt/>
                                              </p:tgtEl>
                                            </p:cond>
                                          </p:endCondLst>
                                        </p:cTn>
                                        <p:tgtEl>
                                          <p:sndTgt r:embed="rId5" name="CHIMES.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nodeType="clickEffect">
                                  <p:stCondLst>
                                    <p:cond delay="0"/>
                                  </p:stCondLst>
                                  <p:childTnLst>
                                    <p:set>
                                      <p:cBhvr>
                                        <p:cTn id="41" dur="1" fill="hold">
                                          <p:stCondLst>
                                            <p:cond delay="0"/>
                                          </p:stCondLst>
                                        </p:cTn>
                                        <p:tgtEl>
                                          <p:spTgt spid="43026"/>
                                        </p:tgtEl>
                                        <p:attrNameLst>
                                          <p:attrName>style.visibility</p:attrName>
                                        </p:attrNameLst>
                                      </p:cBhvr>
                                      <p:to>
                                        <p:strVal val="visible"/>
                                      </p:to>
                                    </p:set>
                                    <p:animEffect transition="in" filter="strips(downRight)">
                                      <p:cBhvr>
                                        <p:cTn id="42" dur="500"/>
                                        <p:tgtEl>
                                          <p:spTgt spid="43026"/>
                                        </p:tgtEl>
                                      </p:cBhvr>
                                    </p:animEffect>
                                  </p:childTnLst>
                                  <p:subTnLst>
                                    <p:audio>
                                      <p:cMediaNode>
                                        <p:cTn display="0" masterRel="sameClick">
                                          <p:stCondLst>
                                            <p:cond evt="begin" delay="0">
                                              <p:tn val="40"/>
                                            </p:cond>
                                          </p:stCondLst>
                                          <p:endCondLst>
                                            <p:cond evt="onStopAudio" delay="0">
                                              <p:tgtEl>
                                                <p:sldTgt/>
                                              </p:tgtEl>
                                            </p:cond>
                                          </p:endCondLst>
                                        </p:cTn>
                                        <p:tgtEl>
                                          <p:sndTgt r:embed="rId5" name="CHIMES.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strips(downRight)">
                                      <p:cBhvr>
                                        <p:cTn id="47" dur="500"/>
                                        <p:tgtEl>
                                          <p:spTgt spid="4"/>
                                        </p:tgtEl>
                                      </p:cBhvr>
                                    </p:animEffect>
                                  </p:childTnLst>
                                  <p:subTnLst>
                                    <p:audio>
                                      <p:cMediaNode>
                                        <p:cTn display="0" masterRel="sameClick">
                                          <p:stCondLst>
                                            <p:cond evt="begin" delay="0">
                                              <p:tn val="45"/>
                                            </p:cond>
                                          </p:stCondLst>
                                          <p:endCondLst>
                                            <p:cond evt="onStopAudio" delay="0">
                                              <p:tgtEl>
                                                <p:sldTgt/>
                                              </p:tgtEl>
                                            </p:cond>
                                          </p:endCondLst>
                                        </p:cTn>
                                        <p:tgtEl>
                                          <p:sndTgt r:embed="rId5" name="CHIMES.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nodeType="clickEffect">
                                  <p:stCondLst>
                                    <p:cond delay="0"/>
                                  </p:stCondLst>
                                  <p:childTnLst>
                                    <p:set>
                                      <p:cBhvr>
                                        <p:cTn id="51" dur="1" fill="hold">
                                          <p:stCondLst>
                                            <p:cond delay="0"/>
                                          </p:stCondLst>
                                        </p:cTn>
                                        <p:tgtEl>
                                          <p:spTgt spid="43030"/>
                                        </p:tgtEl>
                                        <p:attrNameLst>
                                          <p:attrName>style.visibility</p:attrName>
                                        </p:attrNameLst>
                                      </p:cBhvr>
                                      <p:to>
                                        <p:strVal val="visible"/>
                                      </p:to>
                                    </p:set>
                                    <p:animEffect transition="in" filter="strips(downRight)">
                                      <p:cBhvr>
                                        <p:cTn id="52" dur="500"/>
                                        <p:tgtEl>
                                          <p:spTgt spid="43030"/>
                                        </p:tgtEl>
                                      </p:cBhvr>
                                    </p:animEffect>
                                  </p:childTnLst>
                                  <p:subTnLst>
                                    <p:audio>
                                      <p:cMediaNode>
                                        <p:cTn display="0" masterRel="sameClick">
                                          <p:stCondLst>
                                            <p:cond evt="begin" delay="0">
                                              <p:tn val="50"/>
                                            </p:cond>
                                          </p:stCondLst>
                                          <p:endCondLst>
                                            <p:cond evt="onStopAudio" delay="0">
                                              <p:tgtEl>
                                                <p:sldTgt/>
                                              </p:tgtEl>
                                            </p:cond>
                                          </p:endCondLst>
                                        </p:cTn>
                                        <p:tgtEl>
                                          <p:sndTgt r:embed="rId5" name="CHIMES.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43031"/>
                                        </p:tgtEl>
                                        <p:attrNameLst>
                                          <p:attrName>style.visibility</p:attrName>
                                        </p:attrNameLst>
                                      </p:cBhvr>
                                      <p:to>
                                        <p:strVal val="visible"/>
                                      </p:to>
                                    </p:set>
                                    <p:animEffect transition="in" filter="strips(downRight)">
                                      <p:cBhvr>
                                        <p:cTn id="57" dur="500"/>
                                        <p:tgtEl>
                                          <p:spTgt spid="43031"/>
                                        </p:tgtEl>
                                      </p:cBhvr>
                                    </p:animEffect>
                                  </p:childTnLst>
                                  <p:subTnLst>
                                    <p:audio>
                                      <p:cMediaNode>
                                        <p:cTn display="0" masterRel="sameClick">
                                          <p:stCondLst>
                                            <p:cond evt="begin" delay="0">
                                              <p:tn val="55"/>
                                            </p:cond>
                                          </p:stCondLst>
                                          <p:endCondLst>
                                            <p:cond evt="onStopAudio" delay="0">
                                              <p:tgtEl>
                                                <p:sldTgt/>
                                              </p:tgtEl>
                                            </p:cond>
                                          </p:endCondLst>
                                        </p:cTn>
                                        <p:tgtEl>
                                          <p:sndTgt r:embed="rId5" name="CHIMES.WAV"/>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6" fill="hold"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strips(downRight)">
                                      <p:cBhvr>
                                        <p:cTn id="62" dur="500"/>
                                        <p:tgtEl>
                                          <p:spTgt spid="5"/>
                                        </p:tgtEl>
                                      </p:cBhvr>
                                    </p:animEffect>
                                  </p:childTnLst>
                                  <p:subTnLst>
                                    <p:audio>
                                      <p:cMediaNode>
                                        <p:cTn display="0" masterRel="sameClick">
                                          <p:stCondLst>
                                            <p:cond evt="begin" delay="0">
                                              <p:tn val="60"/>
                                            </p:cond>
                                          </p:stCondLst>
                                          <p:endCondLst>
                                            <p:cond evt="onStopAudio" delay="0">
                                              <p:tgtEl>
                                                <p:sldTgt/>
                                              </p:tgtEl>
                                            </p:cond>
                                          </p:endCondLst>
                                        </p:cTn>
                                        <p:tgtEl>
                                          <p:sndTgt r:embed="rId5"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6" grpId="0"/>
      <p:bldP spid="43023" grpId="0"/>
      <p:bldP spid="4303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70708DDE-B652-44D9-A0F8-498CD3CA5512}"/>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4034" name="Rectangle 3">
            <a:extLst>
              <a:ext uri="{FF2B5EF4-FFF2-40B4-BE49-F238E27FC236}">
                <a16:creationId xmlns:a16="http://schemas.microsoft.com/office/drawing/2014/main" id="{B2AF7FD3-E361-45BD-AF3C-896C8D3F5292}"/>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4035" name="Line 4">
            <a:extLst>
              <a:ext uri="{FF2B5EF4-FFF2-40B4-BE49-F238E27FC236}">
                <a16:creationId xmlns:a16="http://schemas.microsoft.com/office/drawing/2014/main" id="{0508754E-F9F9-4672-BBE9-4221D1E187C2}"/>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36" name="Line 5">
            <a:extLst>
              <a:ext uri="{FF2B5EF4-FFF2-40B4-BE49-F238E27FC236}">
                <a16:creationId xmlns:a16="http://schemas.microsoft.com/office/drawing/2014/main" id="{AFDB4804-C56A-4987-8080-9EA4011D88B7}"/>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37" name="Rectangle 6">
            <a:extLst>
              <a:ext uri="{FF2B5EF4-FFF2-40B4-BE49-F238E27FC236}">
                <a16:creationId xmlns:a16="http://schemas.microsoft.com/office/drawing/2014/main" id="{F62B5780-4339-42AC-9F3E-17F2C6FEC6F0}"/>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sp>
        <p:nvSpPr>
          <p:cNvPr id="44038" name="Rectangle 7">
            <a:extLst>
              <a:ext uri="{FF2B5EF4-FFF2-40B4-BE49-F238E27FC236}">
                <a16:creationId xmlns:a16="http://schemas.microsoft.com/office/drawing/2014/main" id="{38FA293C-D907-4DB0-A104-0B48B15F4EF3}"/>
              </a:ext>
            </a:extLst>
          </p:cNvPr>
          <p:cNvSpPr>
            <a:spLocks noChangeArrowheads="1"/>
          </p:cNvSpPr>
          <p:nvPr/>
        </p:nvSpPr>
        <p:spPr bwMode="auto">
          <a:xfrm>
            <a:off x="0" y="471488"/>
            <a:ext cx="2057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Tx/>
              <a:buNone/>
            </a:pPr>
            <a:r>
              <a:rPr lang="en-US" altLang="zh-CN" sz="2800">
                <a:solidFill>
                  <a:srgbClr val="FF0000"/>
                </a:solidFill>
              </a:rPr>
              <a:t> </a:t>
            </a:r>
            <a:r>
              <a:rPr lang="en-US" altLang="zh-CN" sz="2800" b="1">
                <a:solidFill>
                  <a:srgbClr val="FF0000"/>
                </a:solidFill>
                <a:ea typeface="黑体" panose="02010609060101010101" pitchFamily="49" charset="-122"/>
              </a:rPr>
              <a:t>  </a:t>
            </a:r>
            <a:r>
              <a:rPr lang="zh-CN" altLang="en-US" sz="2800" b="1">
                <a:solidFill>
                  <a:srgbClr val="FF0000"/>
                </a:solidFill>
                <a:latin typeface="黑体" panose="02010609060101010101" pitchFamily="49" charset="-122"/>
                <a:ea typeface="黑体" panose="02010609060101010101" pitchFamily="49" charset="-122"/>
              </a:rPr>
              <a:t>应用举例</a:t>
            </a:r>
            <a:endParaRPr lang="zh-CN" altLang="en-US" sz="2800" b="1">
              <a:solidFill>
                <a:srgbClr val="FF0000"/>
              </a:solidFill>
              <a:ea typeface="黑体" panose="02010609060101010101" pitchFamily="49" charset="-122"/>
            </a:endParaRPr>
          </a:p>
        </p:txBody>
      </p:sp>
      <p:sp>
        <p:nvSpPr>
          <p:cNvPr id="44040" name="Text Box 8">
            <a:extLst>
              <a:ext uri="{FF2B5EF4-FFF2-40B4-BE49-F238E27FC236}">
                <a16:creationId xmlns:a16="http://schemas.microsoft.com/office/drawing/2014/main" id="{41756CF0-7F7E-463D-91EB-6A53AE973BD9}"/>
              </a:ext>
            </a:extLst>
          </p:cNvPr>
          <p:cNvSpPr txBox="1">
            <a:spLocks noChangeArrowheads="1"/>
          </p:cNvSpPr>
          <p:nvPr/>
        </p:nvSpPr>
        <p:spPr bwMode="auto">
          <a:xfrm>
            <a:off x="152400" y="900113"/>
            <a:ext cx="45720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10000"/>
              </a:lnSpc>
            </a:pPr>
            <a:r>
              <a:rPr lang="zh-CN" altLang="en-US" b="1">
                <a:solidFill>
                  <a:schemeClr val="accent2"/>
                </a:solidFill>
              </a:rPr>
              <a:t> 二极管的静态工作情况分析</a:t>
            </a:r>
          </a:p>
        </p:txBody>
      </p:sp>
      <p:graphicFrame>
        <p:nvGraphicFramePr>
          <p:cNvPr id="44041" name="Object 9">
            <a:extLst>
              <a:ext uri="{FF2B5EF4-FFF2-40B4-BE49-F238E27FC236}">
                <a16:creationId xmlns:a16="http://schemas.microsoft.com/office/drawing/2014/main" id="{65DFABD2-20F2-452B-9BEF-792AD12B05E7}"/>
              </a:ext>
            </a:extLst>
          </p:cNvPr>
          <p:cNvGraphicFramePr>
            <a:graphicFrameLocks noChangeAspect="1"/>
          </p:cNvGraphicFramePr>
          <p:nvPr/>
        </p:nvGraphicFramePr>
        <p:xfrm>
          <a:off x="990600" y="2271713"/>
          <a:ext cx="1090613" cy="404812"/>
        </p:xfrm>
        <a:graphic>
          <a:graphicData uri="http://schemas.openxmlformats.org/presentationml/2006/ole">
            <mc:AlternateContent xmlns:mc="http://schemas.openxmlformats.org/markup-compatibility/2006">
              <mc:Choice xmlns:v="urn:schemas-microsoft-com:vml" Requires="v">
                <p:oleObj spid="_x0000_s44094" r:id="rId5" imgW="546574" imgH="203377" progId="Equation.3">
                  <p:embed/>
                </p:oleObj>
              </mc:Choice>
              <mc:Fallback>
                <p:oleObj r:id="rId5" imgW="546574" imgH="203377"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2271713"/>
                        <a:ext cx="1090613"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4042" name="Object 10">
            <a:extLst>
              <a:ext uri="{FF2B5EF4-FFF2-40B4-BE49-F238E27FC236}">
                <a16:creationId xmlns:a16="http://schemas.microsoft.com/office/drawing/2014/main" id="{9F109FFE-B22F-4C8A-A8BA-10DA3DB53069}"/>
              </a:ext>
            </a:extLst>
          </p:cNvPr>
          <p:cNvGraphicFramePr>
            <a:graphicFrameLocks noChangeAspect="1"/>
          </p:cNvGraphicFramePr>
          <p:nvPr/>
        </p:nvGraphicFramePr>
        <p:xfrm>
          <a:off x="2235200" y="2271713"/>
          <a:ext cx="2336800" cy="404812"/>
        </p:xfrm>
        <a:graphic>
          <a:graphicData uri="http://schemas.openxmlformats.org/presentationml/2006/ole">
            <mc:AlternateContent xmlns:mc="http://schemas.openxmlformats.org/markup-compatibility/2006">
              <mc:Choice xmlns:v="urn:schemas-microsoft-com:vml" Requires="v">
                <p:oleObj spid="_x0000_s44095" r:id="rId7" imgW="1169415" imgH="203377" progId="Equation.3">
                  <p:embed/>
                </p:oleObj>
              </mc:Choice>
              <mc:Fallback>
                <p:oleObj r:id="rId7" imgW="1169415" imgH="203377"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35200" y="2271713"/>
                        <a:ext cx="23368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4043" name="Text Box 11">
            <a:extLst>
              <a:ext uri="{FF2B5EF4-FFF2-40B4-BE49-F238E27FC236}">
                <a16:creationId xmlns:a16="http://schemas.microsoft.com/office/drawing/2014/main" id="{7C855795-8E44-4D38-B8CC-7D5BF06B1F3F}"/>
              </a:ext>
            </a:extLst>
          </p:cNvPr>
          <p:cNvSpPr txBox="1">
            <a:spLocks noChangeArrowheads="1"/>
          </p:cNvSpPr>
          <p:nvPr/>
        </p:nvSpPr>
        <p:spPr bwMode="auto">
          <a:xfrm>
            <a:off x="609600" y="1797050"/>
            <a:ext cx="16764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30000"/>
              </a:lnSpc>
            </a:pPr>
            <a:r>
              <a:rPr lang="zh-CN" altLang="en-US" sz="2000" b="1"/>
              <a:t>理想模型</a:t>
            </a:r>
          </a:p>
        </p:txBody>
      </p:sp>
      <p:grpSp>
        <p:nvGrpSpPr>
          <p:cNvPr id="2" name="Group 12">
            <a:extLst>
              <a:ext uri="{FF2B5EF4-FFF2-40B4-BE49-F238E27FC236}">
                <a16:creationId xmlns:a16="http://schemas.microsoft.com/office/drawing/2014/main" id="{33CBA1D6-A558-42BB-9AD1-41A1BA5CB6EC}"/>
              </a:ext>
            </a:extLst>
          </p:cNvPr>
          <p:cNvGrpSpPr>
            <a:grpSpLocks/>
          </p:cNvGrpSpPr>
          <p:nvPr/>
        </p:nvGrpSpPr>
        <p:grpSpPr bwMode="auto">
          <a:xfrm>
            <a:off x="228600" y="1357313"/>
            <a:ext cx="3810000" cy="457200"/>
            <a:chOff x="0" y="0"/>
            <a:chExt cx="2400" cy="288"/>
          </a:xfrm>
        </p:grpSpPr>
        <p:sp>
          <p:nvSpPr>
            <p:cNvPr id="44044" name="Text Box 13">
              <a:extLst>
                <a:ext uri="{FF2B5EF4-FFF2-40B4-BE49-F238E27FC236}">
                  <a16:creationId xmlns:a16="http://schemas.microsoft.com/office/drawing/2014/main" id="{DF8566A6-F81E-452F-A31A-CC4F409824EF}"/>
                </a:ext>
              </a:extLst>
            </p:cNvPr>
            <p:cNvSpPr txBox="1">
              <a:spLocks noChangeArrowheads="1"/>
            </p:cNvSpPr>
            <p:nvPr/>
          </p:nvSpPr>
          <p:spPr bwMode="auto">
            <a:xfrm>
              <a:off x="1296" y="0"/>
              <a:ext cx="11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20000"/>
                </a:lnSpc>
              </a:pPr>
              <a:r>
                <a:rPr lang="zh-CN" altLang="en-US" sz="2000" b="1">
                  <a:solidFill>
                    <a:schemeClr val="accent2"/>
                  </a:solidFill>
                </a:rPr>
                <a:t>（</a:t>
              </a:r>
              <a:r>
                <a:rPr lang="en-US" altLang="zh-CN" sz="2000" b="1" i="1">
                  <a:solidFill>
                    <a:schemeClr val="accent2"/>
                  </a:solidFill>
                </a:rPr>
                <a:t>R</a:t>
              </a:r>
              <a:r>
                <a:rPr lang="en-US" altLang="zh-CN" sz="2000" b="1">
                  <a:solidFill>
                    <a:schemeClr val="accent2"/>
                  </a:solidFill>
                </a:rPr>
                <a:t>=10k</a:t>
              </a:r>
              <a:r>
                <a:rPr lang="en-US" altLang="zh-CN" sz="2000" b="1">
                  <a:solidFill>
                    <a:schemeClr val="accent2"/>
                  </a:solidFill>
                  <a:sym typeface="Symbol" panose="05050102010706020507" pitchFamily="18" charset="2"/>
                </a:rPr>
                <a:t></a:t>
              </a:r>
              <a:r>
                <a:rPr lang="zh-CN" altLang="en-US" sz="2000" b="1">
                  <a:solidFill>
                    <a:schemeClr val="accent2"/>
                  </a:solidFill>
                  <a:sym typeface="Symbol" panose="05050102010706020507" pitchFamily="18" charset="2"/>
                </a:rPr>
                <a:t>）</a:t>
              </a:r>
              <a:endParaRPr lang="zh-CN" altLang="en-US" sz="2000" b="1">
                <a:solidFill>
                  <a:schemeClr val="accent2"/>
                </a:solidFill>
              </a:endParaRPr>
            </a:p>
          </p:txBody>
        </p:sp>
        <p:sp>
          <p:nvSpPr>
            <p:cNvPr id="44045" name="Text Box 14">
              <a:extLst>
                <a:ext uri="{FF2B5EF4-FFF2-40B4-BE49-F238E27FC236}">
                  <a16:creationId xmlns:a16="http://schemas.microsoft.com/office/drawing/2014/main" id="{DCFE920B-E085-4255-A2E2-EE6B6356A1F4}"/>
                </a:ext>
              </a:extLst>
            </p:cNvPr>
            <p:cNvSpPr txBox="1">
              <a:spLocks noChangeArrowheads="1"/>
            </p:cNvSpPr>
            <p:nvPr/>
          </p:nvSpPr>
          <p:spPr bwMode="auto">
            <a:xfrm>
              <a:off x="0" y="0"/>
              <a:ext cx="14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20000"/>
                </a:lnSpc>
              </a:pPr>
              <a:r>
                <a:rPr lang="en-US" altLang="zh-CN" sz="2000" b="1" i="1">
                  <a:solidFill>
                    <a:schemeClr val="accent2"/>
                  </a:solidFill>
                </a:rPr>
                <a:t>V</a:t>
              </a:r>
              <a:r>
                <a:rPr lang="en-US" altLang="zh-CN" sz="2000" b="1" baseline="-25000">
                  <a:solidFill>
                    <a:schemeClr val="accent2"/>
                  </a:solidFill>
                </a:rPr>
                <a:t>DD</a:t>
              </a:r>
              <a:r>
                <a:rPr lang="en-US" altLang="zh-CN" sz="2000" b="1">
                  <a:solidFill>
                    <a:schemeClr val="accent2"/>
                  </a:solidFill>
                </a:rPr>
                <a:t>=10V </a:t>
              </a:r>
              <a:r>
                <a:rPr lang="zh-CN" altLang="en-US" sz="2000" b="1">
                  <a:solidFill>
                    <a:schemeClr val="accent2"/>
                  </a:solidFill>
                </a:rPr>
                <a:t>时</a:t>
              </a:r>
            </a:p>
          </p:txBody>
        </p:sp>
      </p:grpSp>
      <p:graphicFrame>
        <p:nvGraphicFramePr>
          <p:cNvPr id="44047" name="Object 15">
            <a:extLst>
              <a:ext uri="{FF2B5EF4-FFF2-40B4-BE49-F238E27FC236}">
                <a16:creationId xmlns:a16="http://schemas.microsoft.com/office/drawing/2014/main" id="{16DE79D8-5462-42DC-99E3-43D19275F16E}"/>
              </a:ext>
            </a:extLst>
          </p:cNvPr>
          <p:cNvGraphicFramePr>
            <a:graphicFrameLocks noChangeAspect="1"/>
          </p:cNvGraphicFramePr>
          <p:nvPr/>
        </p:nvGraphicFramePr>
        <p:xfrm>
          <a:off x="992188" y="3567113"/>
          <a:ext cx="3454400" cy="404812"/>
        </p:xfrm>
        <a:graphic>
          <a:graphicData uri="http://schemas.openxmlformats.org/presentationml/2006/ole">
            <mc:AlternateContent xmlns:mc="http://schemas.openxmlformats.org/markup-compatibility/2006">
              <mc:Choice xmlns:v="urn:schemas-microsoft-com:vml" Requires="v">
                <p:oleObj spid="_x0000_s44096" r:id="rId9" imgW="1725702" imgH="203024" progId="Equation.3">
                  <p:embed/>
                </p:oleObj>
              </mc:Choice>
              <mc:Fallback>
                <p:oleObj r:id="rId9" imgW="1725702" imgH="203024"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2188" y="3567113"/>
                        <a:ext cx="34544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4048" name="Text Box 16">
            <a:extLst>
              <a:ext uri="{FF2B5EF4-FFF2-40B4-BE49-F238E27FC236}">
                <a16:creationId xmlns:a16="http://schemas.microsoft.com/office/drawing/2014/main" id="{07206695-22A3-4E7B-9E17-5D1D8D7828FD}"/>
              </a:ext>
            </a:extLst>
          </p:cNvPr>
          <p:cNvSpPr txBox="1">
            <a:spLocks noChangeArrowheads="1"/>
          </p:cNvSpPr>
          <p:nvPr/>
        </p:nvSpPr>
        <p:spPr bwMode="auto">
          <a:xfrm>
            <a:off x="609600" y="2652713"/>
            <a:ext cx="16764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30000"/>
              </a:lnSpc>
            </a:pPr>
            <a:r>
              <a:rPr lang="zh-CN" altLang="en-US" sz="2000" b="1"/>
              <a:t>恒压模型</a:t>
            </a:r>
          </a:p>
        </p:txBody>
      </p:sp>
      <p:grpSp>
        <p:nvGrpSpPr>
          <p:cNvPr id="3" name="Group 17">
            <a:extLst>
              <a:ext uri="{FF2B5EF4-FFF2-40B4-BE49-F238E27FC236}">
                <a16:creationId xmlns:a16="http://schemas.microsoft.com/office/drawing/2014/main" id="{B96CB6D2-EEEB-4BA5-890F-1A1C104E54A2}"/>
              </a:ext>
            </a:extLst>
          </p:cNvPr>
          <p:cNvGrpSpPr>
            <a:grpSpLocks/>
          </p:cNvGrpSpPr>
          <p:nvPr/>
        </p:nvGrpSpPr>
        <p:grpSpPr bwMode="auto">
          <a:xfrm>
            <a:off x="990600" y="3048000"/>
            <a:ext cx="3684588" cy="533400"/>
            <a:chOff x="0" y="0"/>
            <a:chExt cx="2321" cy="336"/>
          </a:xfrm>
        </p:grpSpPr>
        <p:graphicFrame>
          <p:nvGraphicFramePr>
            <p:cNvPr id="44049" name="Object 18">
              <a:extLst>
                <a:ext uri="{FF2B5EF4-FFF2-40B4-BE49-F238E27FC236}">
                  <a16:creationId xmlns:a16="http://schemas.microsoft.com/office/drawing/2014/main" id="{98ED8E50-7529-454A-B663-E245FB7F1AA4}"/>
                </a:ext>
              </a:extLst>
            </p:cNvPr>
            <p:cNvGraphicFramePr>
              <a:graphicFrameLocks noChangeAspect="1"/>
            </p:cNvGraphicFramePr>
            <p:nvPr/>
          </p:nvGraphicFramePr>
          <p:xfrm>
            <a:off x="0" y="81"/>
            <a:ext cx="817" cy="255"/>
          </p:xfrm>
          <a:graphic>
            <a:graphicData uri="http://schemas.openxmlformats.org/presentationml/2006/ole">
              <mc:AlternateContent xmlns:mc="http://schemas.openxmlformats.org/markup-compatibility/2006">
                <mc:Choice xmlns:v="urn:schemas-microsoft-com:vml" Requires="v">
                  <p:oleObj spid="_x0000_s44097" r:id="rId11" imgW="648263" imgH="203377" progId="Equation.3">
                    <p:embed/>
                  </p:oleObj>
                </mc:Choice>
                <mc:Fallback>
                  <p:oleObj r:id="rId11" imgW="648263" imgH="203377"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81"/>
                          <a:ext cx="817"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4050" name="Text Box 19">
              <a:extLst>
                <a:ext uri="{FF2B5EF4-FFF2-40B4-BE49-F238E27FC236}">
                  <a16:creationId xmlns:a16="http://schemas.microsoft.com/office/drawing/2014/main" id="{47E481BA-703A-4380-A031-69B62A7A994B}"/>
                </a:ext>
              </a:extLst>
            </p:cNvPr>
            <p:cNvSpPr txBox="1">
              <a:spLocks noChangeArrowheads="1"/>
            </p:cNvSpPr>
            <p:nvPr/>
          </p:nvSpPr>
          <p:spPr bwMode="auto">
            <a:xfrm>
              <a:off x="737" y="0"/>
              <a:ext cx="1584"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30000"/>
                </a:lnSpc>
              </a:pPr>
              <a:r>
                <a:rPr lang="zh-CN" altLang="en-US" sz="2000" b="1"/>
                <a:t>（硅二极管典型值）</a:t>
              </a:r>
            </a:p>
          </p:txBody>
        </p:sp>
      </p:grpSp>
      <p:sp>
        <p:nvSpPr>
          <p:cNvPr id="44052" name="Text Box 20">
            <a:extLst>
              <a:ext uri="{FF2B5EF4-FFF2-40B4-BE49-F238E27FC236}">
                <a16:creationId xmlns:a16="http://schemas.microsoft.com/office/drawing/2014/main" id="{8B7C7D22-44C1-4931-9100-5BCE33BC0B22}"/>
              </a:ext>
            </a:extLst>
          </p:cNvPr>
          <p:cNvSpPr txBox="1">
            <a:spLocks noChangeArrowheads="1"/>
          </p:cNvSpPr>
          <p:nvPr/>
        </p:nvSpPr>
        <p:spPr bwMode="auto">
          <a:xfrm>
            <a:off x="609600" y="3948113"/>
            <a:ext cx="16764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30000"/>
              </a:lnSpc>
            </a:pPr>
            <a:r>
              <a:rPr lang="zh-CN" altLang="en-US" sz="2000" b="1"/>
              <a:t>折线模型</a:t>
            </a:r>
          </a:p>
        </p:txBody>
      </p:sp>
      <p:grpSp>
        <p:nvGrpSpPr>
          <p:cNvPr id="4" name="Group 21">
            <a:extLst>
              <a:ext uri="{FF2B5EF4-FFF2-40B4-BE49-F238E27FC236}">
                <a16:creationId xmlns:a16="http://schemas.microsoft.com/office/drawing/2014/main" id="{938309F7-F68A-417F-82A6-A3ADA7D1FBB1}"/>
              </a:ext>
            </a:extLst>
          </p:cNvPr>
          <p:cNvGrpSpPr>
            <a:grpSpLocks/>
          </p:cNvGrpSpPr>
          <p:nvPr/>
        </p:nvGrpSpPr>
        <p:grpSpPr bwMode="auto">
          <a:xfrm>
            <a:off x="990600" y="4364038"/>
            <a:ext cx="3670300" cy="512762"/>
            <a:chOff x="0" y="0"/>
            <a:chExt cx="2312" cy="323"/>
          </a:xfrm>
        </p:grpSpPr>
        <p:graphicFrame>
          <p:nvGraphicFramePr>
            <p:cNvPr id="44053" name="Object 22">
              <a:extLst>
                <a:ext uri="{FF2B5EF4-FFF2-40B4-BE49-F238E27FC236}">
                  <a16:creationId xmlns:a16="http://schemas.microsoft.com/office/drawing/2014/main" id="{F68E12EE-DC25-4127-A651-11EBE5A3944E}"/>
                </a:ext>
              </a:extLst>
            </p:cNvPr>
            <p:cNvGraphicFramePr>
              <a:graphicFrameLocks noChangeAspect="1"/>
            </p:cNvGraphicFramePr>
            <p:nvPr/>
          </p:nvGraphicFramePr>
          <p:xfrm>
            <a:off x="0" y="68"/>
            <a:ext cx="833" cy="255"/>
          </p:xfrm>
          <a:graphic>
            <a:graphicData uri="http://schemas.openxmlformats.org/presentationml/2006/ole">
              <mc:AlternateContent xmlns:mc="http://schemas.openxmlformats.org/markup-compatibility/2006">
                <mc:Choice xmlns:v="urn:schemas-microsoft-com:vml" Requires="v">
                  <p:oleObj spid="_x0000_s44098" r:id="rId13" imgW="660974" imgH="203377" progId="Equation.3">
                    <p:embed/>
                  </p:oleObj>
                </mc:Choice>
                <mc:Fallback>
                  <p:oleObj r:id="rId13" imgW="660974" imgH="203377" progId="Equation.3">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68"/>
                          <a:ext cx="833"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4054" name="Text Box 23">
              <a:extLst>
                <a:ext uri="{FF2B5EF4-FFF2-40B4-BE49-F238E27FC236}">
                  <a16:creationId xmlns:a16="http://schemas.microsoft.com/office/drawing/2014/main" id="{A5EFA7FC-9997-4BC2-A4C5-98006DDF4218}"/>
                </a:ext>
              </a:extLst>
            </p:cNvPr>
            <p:cNvSpPr txBox="1">
              <a:spLocks noChangeArrowheads="1"/>
            </p:cNvSpPr>
            <p:nvPr/>
          </p:nvSpPr>
          <p:spPr bwMode="auto">
            <a:xfrm>
              <a:off x="728" y="0"/>
              <a:ext cx="1584"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30000"/>
                </a:lnSpc>
              </a:pPr>
              <a:r>
                <a:rPr lang="zh-CN" altLang="en-US" sz="2000" b="1"/>
                <a:t>（硅二极管典型值）</a:t>
              </a:r>
            </a:p>
          </p:txBody>
        </p:sp>
      </p:grpSp>
      <p:graphicFrame>
        <p:nvGraphicFramePr>
          <p:cNvPr id="44056" name="Object 24">
            <a:extLst>
              <a:ext uri="{FF2B5EF4-FFF2-40B4-BE49-F238E27FC236}">
                <a16:creationId xmlns:a16="http://schemas.microsoft.com/office/drawing/2014/main" id="{B436D995-4FC6-4E48-B19B-A412EBC1CED8}"/>
              </a:ext>
            </a:extLst>
          </p:cNvPr>
          <p:cNvGraphicFramePr>
            <a:graphicFrameLocks noChangeAspect="1"/>
          </p:cNvGraphicFramePr>
          <p:nvPr/>
        </p:nvGraphicFramePr>
        <p:xfrm>
          <a:off x="990600" y="5435600"/>
          <a:ext cx="3098800" cy="812800"/>
        </p:xfrm>
        <a:graphic>
          <a:graphicData uri="http://schemas.openxmlformats.org/presentationml/2006/ole">
            <mc:AlternateContent xmlns:mc="http://schemas.openxmlformats.org/markup-compatibility/2006">
              <mc:Choice xmlns:v="urn:schemas-microsoft-com:vml" Requires="v">
                <p:oleObj spid="_x0000_s44099" r:id="rId15" imgW="1548056" imgH="406048" progId="Equation.3">
                  <p:embed/>
                </p:oleObj>
              </mc:Choice>
              <mc:Fallback>
                <p:oleObj r:id="rId15" imgW="1548056" imgH="406048" progId="Equation.3">
                  <p:embed/>
                  <p:pic>
                    <p:nvPicPr>
                      <p:cNvPr id="0"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90600" y="5435600"/>
                        <a:ext cx="30988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5" name="Group 25">
            <a:extLst>
              <a:ext uri="{FF2B5EF4-FFF2-40B4-BE49-F238E27FC236}">
                <a16:creationId xmlns:a16="http://schemas.microsoft.com/office/drawing/2014/main" id="{3E0EC26C-DE20-4BD5-90B6-5BD6F4BBEF96}"/>
              </a:ext>
            </a:extLst>
          </p:cNvPr>
          <p:cNvGrpSpPr>
            <a:grpSpLocks/>
          </p:cNvGrpSpPr>
          <p:nvPr/>
        </p:nvGrpSpPr>
        <p:grpSpPr bwMode="auto">
          <a:xfrm>
            <a:off x="914400" y="4921250"/>
            <a:ext cx="1828800" cy="488950"/>
            <a:chOff x="0" y="0"/>
            <a:chExt cx="1152" cy="308"/>
          </a:xfrm>
        </p:grpSpPr>
        <p:graphicFrame>
          <p:nvGraphicFramePr>
            <p:cNvPr id="44057" name="Object 26">
              <a:extLst>
                <a:ext uri="{FF2B5EF4-FFF2-40B4-BE49-F238E27FC236}">
                  <a16:creationId xmlns:a16="http://schemas.microsoft.com/office/drawing/2014/main" id="{9935A942-23ED-4C37-A0E6-8C63027E5941}"/>
                </a:ext>
              </a:extLst>
            </p:cNvPr>
            <p:cNvGraphicFramePr>
              <a:graphicFrameLocks noChangeAspect="1"/>
            </p:cNvGraphicFramePr>
            <p:nvPr/>
          </p:nvGraphicFramePr>
          <p:xfrm>
            <a:off x="288" y="33"/>
            <a:ext cx="864" cy="255"/>
          </p:xfrm>
          <a:graphic>
            <a:graphicData uri="http://schemas.openxmlformats.org/presentationml/2006/ole">
              <mc:AlternateContent xmlns:mc="http://schemas.openxmlformats.org/markup-compatibility/2006">
                <mc:Choice xmlns:v="urn:schemas-microsoft-com:vml" Requires="v">
                  <p:oleObj spid="_x0000_s44100" r:id="rId17" imgW="686396" imgH="203377" progId="Equation.3">
                    <p:embed/>
                  </p:oleObj>
                </mc:Choice>
                <mc:Fallback>
                  <p:oleObj r:id="rId17" imgW="686396" imgH="203377" progId="Equation.3">
                    <p:embed/>
                    <p:pic>
                      <p:nvPicPr>
                        <p:cNvPr id="0" name="Object 2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8" y="33"/>
                          <a:ext cx="864"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4058" name="Text Box 27">
              <a:extLst>
                <a:ext uri="{FF2B5EF4-FFF2-40B4-BE49-F238E27FC236}">
                  <a16:creationId xmlns:a16="http://schemas.microsoft.com/office/drawing/2014/main" id="{0BD48185-1FEF-439E-A7A1-48016BAECB72}"/>
                </a:ext>
              </a:extLst>
            </p:cNvPr>
            <p:cNvSpPr txBox="1">
              <a:spLocks noChangeArrowheads="1"/>
            </p:cNvSpPr>
            <p:nvPr/>
          </p:nvSpPr>
          <p:spPr bwMode="auto">
            <a:xfrm>
              <a:off x="0" y="0"/>
              <a:ext cx="33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30000"/>
                </a:lnSpc>
              </a:pPr>
              <a:r>
                <a:rPr lang="zh-CN" altLang="en-US" sz="2000" b="1"/>
                <a:t>设</a:t>
              </a:r>
            </a:p>
          </p:txBody>
        </p:sp>
      </p:grpSp>
      <p:graphicFrame>
        <p:nvGraphicFramePr>
          <p:cNvPr id="44060" name="Object 28">
            <a:extLst>
              <a:ext uri="{FF2B5EF4-FFF2-40B4-BE49-F238E27FC236}">
                <a16:creationId xmlns:a16="http://schemas.microsoft.com/office/drawing/2014/main" id="{34DE5C31-A923-495A-AB64-7D0C8D5CBBFD}"/>
              </a:ext>
            </a:extLst>
          </p:cNvPr>
          <p:cNvGraphicFramePr>
            <a:graphicFrameLocks noChangeAspect="1"/>
          </p:cNvGraphicFramePr>
          <p:nvPr/>
        </p:nvGraphicFramePr>
        <p:xfrm>
          <a:off x="4340225" y="5691188"/>
          <a:ext cx="2822575" cy="404812"/>
        </p:xfrm>
        <a:graphic>
          <a:graphicData uri="http://schemas.openxmlformats.org/presentationml/2006/ole">
            <mc:AlternateContent xmlns:mc="http://schemas.openxmlformats.org/markup-compatibility/2006">
              <mc:Choice xmlns:v="urn:schemas-microsoft-com:vml" Requires="v">
                <p:oleObj spid="_x0000_s44101" r:id="rId19" imgW="1410925" imgH="203377" progId="Equation.3">
                  <p:embed/>
                </p:oleObj>
              </mc:Choice>
              <mc:Fallback>
                <p:oleObj r:id="rId19" imgW="1410925" imgH="203377" progId="Equation.3">
                  <p:embed/>
                  <p:pic>
                    <p:nvPicPr>
                      <p:cNvPr id="0" name="Object 2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40225" y="5691188"/>
                        <a:ext cx="2822575"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6" name="Group 29">
            <a:extLst>
              <a:ext uri="{FF2B5EF4-FFF2-40B4-BE49-F238E27FC236}">
                <a16:creationId xmlns:a16="http://schemas.microsoft.com/office/drawing/2014/main" id="{F1EE0E37-B4DF-43B1-AA91-A7D4B8DF5D8F}"/>
              </a:ext>
            </a:extLst>
          </p:cNvPr>
          <p:cNvGrpSpPr>
            <a:grpSpLocks/>
          </p:cNvGrpSpPr>
          <p:nvPr/>
        </p:nvGrpSpPr>
        <p:grpSpPr bwMode="auto">
          <a:xfrm>
            <a:off x="4724400" y="3124200"/>
            <a:ext cx="1295400" cy="2362200"/>
            <a:chOff x="0" y="0"/>
            <a:chExt cx="816" cy="1488"/>
          </a:xfrm>
        </p:grpSpPr>
        <p:sp>
          <p:nvSpPr>
            <p:cNvPr id="44061" name="Rectangle 30">
              <a:extLst>
                <a:ext uri="{FF2B5EF4-FFF2-40B4-BE49-F238E27FC236}">
                  <a16:creationId xmlns:a16="http://schemas.microsoft.com/office/drawing/2014/main" id="{4313FD78-C775-4667-9140-A4A26D72C4F1}"/>
                </a:ext>
              </a:extLst>
            </p:cNvPr>
            <p:cNvSpPr>
              <a:spLocks noChangeArrowheads="1"/>
            </p:cNvSpPr>
            <p:nvPr/>
          </p:nvSpPr>
          <p:spPr bwMode="auto">
            <a:xfrm>
              <a:off x="0" y="0"/>
              <a:ext cx="816" cy="14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aphicFrame>
          <p:nvGraphicFramePr>
            <p:cNvPr id="44062" name="Object 31">
              <a:extLst>
                <a:ext uri="{FF2B5EF4-FFF2-40B4-BE49-F238E27FC236}">
                  <a16:creationId xmlns:a16="http://schemas.microsoft.com/office/drawing/2014/main" id="{9455F44A-5946-44E8-92C6-6D4A68379160}"/>
                </a:ext>
              </a:extLst>
            </p:cNvPr>
            <p:cNvGraphicFramePr>
              <a:graphicFrameLocks noChangeAspect="1"/>
            </p:cNvGraphicFramePr>
            <p:nvPr/>
          </p:nvGraphicFramePr>
          <p:xfrm>
            <a:off x="0" y="48"/>
            <a:ext cx="780" cy="1356"/>
          </p:xfrm>
          <a:graphic>
            <a:graphicData uri="http://schemas.openxmlformats.org/presentationml/2006/ole">
              <mc:AlternateContent xmlns:mc="http://schemas.openxmlformats.org/markup-compatibility/2006">
                <mc:Choice xmlns:v="urn:schemas-microsoft-com:vml" Requires="v">
                  <p:oleObj spid="_x0000_s44102" name="Picture" r:id="rId21" imgW="952500" imgH="1657350" progId="Word.Picture.8">
                    <p:embed/>
                  </p:oleObj>
                </mc:Choice>
                <mc:Fallback>
                  <p:oleObj name="Picture" r:id="rId21" imgW="952500" imgH="1657350" progId="Word.Picture.8">
                    <p:embed/>
                    <p:pic>
                      <p:nvPicPr>
                        <p:cNvPr id="0" name="Object 3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0" y="48"/>
                          <a:ext cx="780" cy="1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7" name="Group 32">
            <a:extLst>
              <a:ext uri="{FF2B5EF4-FFF2-40B4-BE49-F238E27FC236}">
                <a16:creationId xmlns:a16="http://schemas.microsoft.com/office/drawing/2014/main" id="{359EA1D6-267D-48D3-B89B-AE10F3175F62}"/>
              </a:ext>
            </a:extLst>
          </p:cNvPr>
          <p:cNvGrpSpPr>
            <a:grpSpLocks/>
          </p:cNvGrpSpPr>
          <p:nvPr/>
        </p:nvGrpSpPr>
        <p:grpSpPr bwMode="auto">
          <a:xfrm>
            <a:off x="6172200" y="3124200"/>
            <a:ext cx="1295400" cy="2362200"/>
            <a:chOff x="0" y="0"/>
            <a:chExt cx="816" cy="1488"/>
          </a:xfrm>
        </p:grpSpPr>
        <p:sp>
          <p:nvSpPr>
            <p:cNvPr id="44064" name="Rectangle 33">
              <a:extLst>
                <a:ext uri="{FF2B5EF4-FFF2-40B4-BE49-F238E27FC236}">
                  <a16:creationId xmlns:a16="http://schemas.microsoft.com/office/drawing/2014/main" id="{729E8125-881F-4742-B71F-0341940F626E}"/>
                </a:ext>
              </a:extLst>
            </p:cNvPr>
            <p:cNvSpPr>
              <a:spLocks noChangeArrowheads="1"/>
            </p:cNvSpPr>
            <p:nvPr/>
          </p:nvSpPr>
          <p:spPr bwMode="auto">
            <a:xfrm>
              <a:off x="0" y="0"/>
              <a:ext cx="816" cy="14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aphicFrame>
          <p:nvGraphicFramePr>
            <p:cNvPr id="44065" name="Object 34">
              <a:extLst>
                <a:ext uri="{FF2B5EF4-FFF2-40B4-BE49-F238E27FC236}">
                  <a16:creationId xmlns:a16="http://schemas.microsoft.com/office/drawing/2014/main" id="{71315BD7-E3F4-40D4-8F1B-30F3A84247AC}"/>
                </a:ext>
              </a:extLst>
            </p:cNvPr>
            <p:cNvGraphicFramePr>
              <a:graphicFrameLocks noChangeAspect="1"/>
            </p:cNvGraphicFramePr>
            <p:nvPr/>
          </p:nvGraphicFramePr>
          <p:xfrm>
            <a:off x="0" y="48"/>
            <a:ext cx="780" cy="1358"/>
          </p:xfrm>
          <a:graphic>
            <a:graphicData uri="http://schemas.openxmlformats.org/presentationml/2006/ole">
              <mc:AlternateContent xmlns:mc="http://schemas.openxmlformats.org/markup-compatibility/2006">
                <mc:Choice xmlns:v="urn:schemas-microsoft-com:vml" Requires="v">
                  <p:oleObj spid="_x0000_s44103" name="Picture" r:id="rId23" imgW="952500" imgH="1657350" progId="Word.Picture.8">
                    <p:embed/>
                  </p:oleObj>
                </mc:Choice>
                <mc:Fallback>
                  <p:oleObj name="Picture" r:id="rId23" imgW="952500" imgH="1657350" progId="Word.Picture.8">
                    <p:embed/>
                    <p:pic>
                      <p:nvPicPr>
                        <p:cNvPr id="0" name="Object 3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48"/>
                          <a:ext cx="780" cy="1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8" name="Group 35">
            <a:extLst>
              <a:ext uri="{FF2B5EF4-FFF2-40B4-BE49-F238E27FC236}">
                <a16:creationId xmlns:a16="http://schemas.microsoft.com/office/drawing/2014/main" id="{0CD3479E-472F-4156-B3DF-0BFA4C63749F}"/>
              </a:ext>
            </a:extLst>
          </p:cNvPr>
          <p:cNvGrpSpPr>
            <a:grpSpLocks/>
          </p:cNvGrpSpPr>
          <p:nvPr/>
        </p:nvGrpSpPr>
        <p:grpSpPr bwMode="auto">
          <a:xfrm>
            <a:off x="7620000" y="3124200"/>
            <a:ext cx="1295400" cy="2362200"/>
            <a:chOff x="0" y="0"/>
            <a:chExt cx="816" cy="1488"/>
          </a:xfrm>
        </p:grpSpPr>
        <p:sp>
          <p:nvSpPr>
            <p:cNvPr id="44067" name="Rectangle 36">
              <a:extLst>
                <a:ext uri="{FF2B5EF4-FFF2-40B4-BE49-F238E27FC236}">
                  <a16:creationId xmlns:a16="http://schemas.microsoft.com/office/drawing/2014/main" id="{5E659A90-63AE-418B-89EC-693E1BFD4798}"/>
                </a:ext>
              </a:extLst>
            </p:cNvPr>
            <p:cNvSpPr>
              <a:spLocks noChangeArrowheads="1"/>
            </p:cNvSpPr>
            <p:nvPr/>
          </p:nvSpPr>
          <p:spPr bwMode="auto">
            <a:xfrm>
              <a:off x="0" y="0"/>
              <a:ext cx="816" cy="14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aphicFrame>
          <p:nvGraphicFramePr>
            <p:cNvPr id="44068" name="Object 37">
              <a:extLst>
                <a:ext uri="{FF2B5EF4-FFF2-40B4-BE49-F238E27FC236}">
                  <a16:creationId xmlns:a16="http://schemas.microsoft.com/office/drawing/2014/main" id="{C83441F5-DD9E-408D-8145-B1D79DA8C073}"/>
                </a:ext>
              </a:extLst>
            </p:cNvPr>
            <p:cNvGraphicFramePr>
              <a:graphicFrameLocks noChangeAspect="1"/>
            </p:cNvGraphicFramePr>
            <p:nvPr/>
          </p:nvGraphicFramePr>
          <p:xfrm>
            <a:off x="0" y="48"/>
            <a:ext cx="780" cy="1358"/>
          </p:xfrm>
          <a:graphic>
            <a:graphicData uri="http://schemas.openxmlformats.org/presentationml/2006/ole">
              <mc:AlternateContent xmlns:mc="http://schemas.openxmlformats.org/markup-compatibility/2006">
                <mc:Choice xmlns:v="urn:schemas-microsoft-com:vml" Requires="v">
                  <p:oleObj spid="_x0000_s44104" name="Picture" r:id="rId25" imgW="952500" imgH="1657350" progId="Word.Picture.8">
                    <p:embed/>
                  </p:oleObj>
                </mc:Choice>
                <mc:Fallback>
                  <p:oleObj name="Picture" r:id="rId25" imgW="952500" imgH="1657350" progId="Word.Picture.8">
                    <p:embed/>
                    <p:pic>
                      <p:nvPicPr>
                        <p:cNvPr id="0" name="Object 3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0" y="48"/>
                          <a:ext cx="780" cy="1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9" name="Group 38">
            <a:extLst>
              <a:ext uri="{FF2B5EF4-FFF2-40B4-BE49-F238E27FC236}">
                <a16:creationId xmlns:a16="http://schemas.microsoft.com/office/drawing/2014/main" id="{68CFBBD7-11CB-4D80-A67D-AECDA06F0D48}"/>
              </a:ext>
            </a:extLst>
          </p:cNvPr>
          <p:cNvGrpSpPr>
            <a:grpSpLocks/>
          </p:cNvGrpSpPr>
          <p:nvPr/>
        </p:nvGrpSpPr>
        <p:grpSpPr bwMode="auto">
          <a:xfrm>
            <a:off x="5029200" y="685800"/>
            <a:ext cx="3860800" cy="2286000"/>
            <a:chOff x="0" y="0"/>
            <a:chExt cx="2432" cy="1440"/>
          </a:xfrm>
        </p:grpSpPr>
        <p:pic>
          <p:nvPicPr>
            <p:cNvPr id="44070" name="Picture 39" descr="a02405">
              <a:extLst>
                <a:ext uri="{FF2B5EF4-FFF2-40B4-BE49-F238E27FC236}">
                  <a16:creationId xmlns:a16="http://schemas.microsoft.com/office/drawing/2014/main" id="{1D2E7F2F-11E3-41EE-8CA4-426CC45BB47A}"/>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0" y="0"/>
              <a:ext cx="2432" cy="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71" name="Text Box 40">
              <a:extLst>
                <a:ext uri="{FF2B5EF4-FFF2-40B4-BE49-F238E27FC236}">
                  <a16:creationId xmlns:a16="http://schemas.microsoft.com/office/drawing/2014/main" id="{FED30C40-642D-4E92-B277-C43F32A6B948}"/>
                </a:ext>
              </a:extLst>
            </p:cNvPr>
            <p:cNvSpPr txBox="1">
              <a:spLocks noChangeArrowheads="1"/>
            </p:cNvSpPr>
            <p:nvPr/>
          </p:nvSpPr>
          <p:spPr bwMode="auto">
            <a:xfrm>
              <a:off x="528" y="1094"/>
              <a:ext cx="1344" cy="154"/>
            </a:xfrm>
            <a:prstGeom prst="rect">
              <a:avLst/>
            </a:prstGeom>
            <a:solidFill>
              <a:srgbClr val="F8ECD4"/>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endParaRPr lang="zh-CN" altLang="en-US" sz="1000"/>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4040"/>
                                        </p:tgtEl>
                                        <p:attrNameLst>
                                          <p:attrName>style.visibility</p:attrName>
                                        </p:attrNameLst>
                                      </p:cBhvr>
                                      <p:to>
                                        <p:strVal val="visible"/>
                                      </p:to>
                                    </p:set>
                                    <p:animEffect transition="in" filter="strips(downRight)">
                                      <p:cBhvr>
                                        <p:cTn id="7" dur="500"/>
                                        <p:tgtEl>
                                          <p:spTgt spid="44040"/>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out)">
                                      <p:cBhvr>
                                        <p:cTn id="12" dur="500"/>
                                        <p:tgtEl>
                                          <p:spTgt spid="9"/>
                                        </p:tgtEl>
                                      </p:cBhvr>
                                    </p:animEffect>
                                  </p:childTnLst>
                                  <p:subTnLst>
                                    <p:audio>
                                      <p:cMediaNode>
                                        <p:cTn display="0" masterRel="sameClick">
                                          <p:stCondLst>
                                            <p:cond evt="begin" delay="0">
                                              <p:tn val="10"/>
                                            </p:cond>
                                          </p:stCondLst>
                                          <p:endCondLst>
                                            <p:cond evt="onStopAudio" delay="0">
                                              <p:tgtEl>
                                                <p:sldTgt/>
                                              </p:tgtEl>
                                            </p:cond>
                                          </p:endCondLst>
                                        </p:cTn>
                                        <p:tgtEl>
                                          <p:sndTgt r:embed="rId4"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downRight)">
                                      <p:cBhvr>
                                        <p:cTn id="17" dur="500"/>
                                        <p:tgtEl>
                                          <p:spTgt spid="2"/>
                                        </p:tgtEl>
                                      </p:cBhvr>
                                    </p:animEffect>
                                  </p:childTnLst>
                                  <p:subTnLst>
                                    <p:audio>
                                      <p:cMediaNode>
                                        <p:cTn display="0" masterRel="sameClick">
                                          <p:stCondLst>
                                            <p:cond evt="begin" delay="0">
                                              <p:tn val="15"/>
                                            </p:cond>
                                          </p:stCondLst>
                                          <p:endCondLst>
                                            <p:cond evt="onStopAudio" delay="0">
                                              <p:tgtEl>
                                                <p:sldTgt/>
                                              </p:tgtEl>
                                            </p:cond>
                                          </p:endCondLst>
                                        </p:cTn>
                                        <p:tgtEl>
                                          <p:sndTgt r:embed="rId3" name="CHIMES.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4043"/>
                                        </p:tgtEl>
                                        <p:attrNameLst>
                                          <p:attrName>style.visibility</p:attrName>
                                        </p:attrNameLst>
                                      </p:cBhvr>
                                      <p:to>
                                        <p:strVal val="visible"/>
                                      </p:to>
                                    </p:set>
                                    <p:animEffect transition="in" filter="strips(downRight)">
                                      <p:cBhvr>
                                        <p:cTn id="22" dur="500"/>
                                        <p:tgtEl>
                                          <p:spTgt spid="44043"/>
                                        </p:tgtEl>
                                      </p:cBhvr>
                                    </p:animEffect>
                                  </p:childTnLst>
                                  <p:subTnLst>
                                    <p:audio>
                                      <p:cMediaNode>
                                        <p:cTn display="0" masterRel="sameClick">
                                          <p:stCondLst>
                                            <p:cond evt="begin" delay="0">
                                              <p:tn val="20"/>
                                            </p:cond>
                                          </p:stCondLst>
                                          <p:endCondLst>
                                            <p:cond evt="onStopAudio" delay="0">
                                              <p:tgtEl>
                                                <p:sldTgt/>
                                              </p:tgtEl>
                                            </p:cond>
                                          </p:endCondLst>
                                        </p:cTn>
                                        <p:tgtEl>
                                          <p:sndTgt r:embed="rId3" name="CHIMES.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ox(out)">
                                      <p:cBhvr>
                                        <p:cTn id="27" dur="500"/>
                                        <p:tgtEl>
                                          <p:spTgt spid="6"/>
                                        </p:tgtEl>
                                      </p:cBhvr>
                                    </p:animEffect>
                                  </p:childTnLst>
                                  <p:subTnLst>
                                    <p:audio>
                                      <p:cMediaNode>
                                        <p:cTn display="0" masterRel="sameClick">
                                          <p:stCondLst>
                                            <p:cond evt="begin" delay="0">
                                              <p:tn val="25"/>
                                            </p:cond>
                                          </p:stCondLst>
                                          <p:endCondLst>
                                            <p:cond evt="onStopAudio" delay="0">
                                              <p:tgtEl>
                                                <p:sldTgt/>
                                              </p:tgtEl>
                                            </p:cond>
                                          </p:endCondLst>
                                        </p:cTn>
                                        <p:tgtEl>
                                          <p:sndTgt r:embed="rId4"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44041"/>
                                        </p:tgtEl>
                                        <p:attrNameLst>
                                          <p:attrName>style.visibility</p:attrName>
                                        </p:attrNameLst>
                                      </p:cBhvr>
                                      <p:to>
                                        <p:strVal val="visible"/>
                                      </p:to>
                                    </p:set>
                                    <p:animEffect transition="in" filter="strips(downRight)">
                                      <p:cBhvr>
                                        <p:cTn id="32" dur="500"/>
                                        <p:tgtEl>
                                          <p:spTgt spid="44041"/>
                                        </p:tgtEl>
                                      </p:cBhvr>
                                    </p:animEffect>
                                  </p:childTnLst>
                                  <p:subTnLst>
                                    <p:audio>
                                      <p:cMediaNode>
                                        <p:cTn display="0" masterRel="sameClick">
                                          <p:stCondLst>
                                            <p:cond evt="begin" delay="0">
                                              <p:tn val="30"/>
                                            </p:cond>
                                          </p:stCondLst>
                                          <p:endCondLst>
                                            <p:cond evt="onStopAudio" delay="0">
                                              <p:tgtEl>
                                                <p:sldTgt/>
                                              </p:tgtEl>
                                            </p:cond>
                                          </p:endCondLst>
                                        </p:cTn>
                                        <p:tgtEl>
                                          <p:sndTgt r:embed="rId3" name="CHIMES.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nodeType="clickEffect">
                                  <p:stCondLst>
                                    <p:cond delay="0"/>
                                  </p:stCondLst>
                                  <p:childTnLst>
                                    <p:set>
                                      <p:cBhvr>
                                        <p:cTn id="36" dur="1" fill="hold">
                                          <p:stCondLst>
                                            <p:cond delay="0"/>
                                          </p:stCondLst>
                                        </p:cTn>
                                        <p:tgtEl>
                                          <p:spTgt spid="44042"/>
                                        </p:tgtEl>
                                        <p:attrNameLst>
                                          <p:attrName>style.visibility</p:attrName>
                                        </p:attrNameLst>
                                      </p:cBhvr>
                                      <p:to>
                                        <p:strVal val="visible"/>
                                      </p:to>
                                    </p:set>
                                    <p:animEffect transition="in" filter="strips(downRight)">
                                      <p:cBhvr>
                                        <p:cTn id="37" dur="500"/>
                                        <p:tgtEl>
                                          <p:spTgt spid="44042"/>
                                        </p:tgtEl>
                                      </p:cBhvr>
                                    </p:animEffect>
                                  </p:childTnLst>
                                  <p:subTnLst>
                                    <p:audio>
                                      <p:cMediaNode>
                                        <p:cTn display="0" masterRel="sameClick">
                                          <p:stCondLst>
                                            <p:cond evt="begin" delay="0">
                                              <p:tn val="35"/>
                                            </p:cond>
                                          </p:stCondLst>
                                          <p:endCondLst>
                                            <p:cond evt="onStopAudio" delay="0">
                                              <p:tgtEl>
                                                <p:sldTgt/>
                                              </p:tgtEl>
                                            </p:cond>
                                          </p:endCondLst>
                                        </p:cTn>
                                        <p:tgtEl>
                                          <p:sndTgt r:embed="rId3" name="CHIMES.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44048"/>
                                        </p:tgtEl>
                                        <p:attrNameLst>
                                          <p:attrName>style.visibility</p:attrName>
                                        </p:attrNameLst>
                                      </p:cBhvr>
                                      <p:to>
                                        <p:strVal val="visible"/>
                                      </p:to>
                                    </p:set>
                                    <p:animEffect transition="in" filter="strips(downRight)">
                                      <p:cBhvr>
                                        <p:cTn id="42" dur="500"/>
                                        <p:tgtEl>
                                          <p:spTgt spid="44048"/>
                                        </p:tgtEl>
                                      </p:cBhvr>
                                    </p:animEffect>
                                  </p:childTnLst>
                                  <p:subTnLst>
                                    <p:audio>
                                      <p:cMediaNode>
                                        <p:cTn display="0" masterRel="sameClick">
                                          <p:stCondLst>
                                            <p:cond evt="begin" delay="0">
                                              <p:tn val="40"/>
                                            </p:cond>
                                          </p:stCondLst>
                                          <p:endCondLst>
                                            <p:cond evt="onStopAudio" delay="0">
                                              <p:tgtEl>
                                                <p:sldTgt/>
                                              </p:tgtEl>
                                            </p:cond>
                                          </p:endCondLst>
                                        </p:cTn>
                                        <p:tgtEl>
                                          <p:sndTgt r:embed="rId3" name="CHIMES.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box(out)">
                                      <p:cBhvr>
                                        <p:cTn id="47" dur="500"/>
                                        <p:tgtEl>
                                          <p:spTgt spid="7"/>
                                        </p:tgtEl>
                                      </p:cBhvr>
                                    </p:animEffect>
                                  </p:childTnLst>
                                  <p:subTnLst>
                                    <p:audio>
                                      <p:cMediaNode>
                                        <p:cTn display="0" masterRel="sameClick">
                                          <p:stCondLst>
                                            <p:cond evt="begin" delay="0">
                                              <p:tn val="45"/>
                                            </p:cond>
                                          </p:stCondLst>
                                          <p:endCondLst>
                                            <p:cond evt="onStopAudio" delay="0">
                                              <p:tgtEl>
                                                <p:sldTgt/>
                                              </p:tgtEl>
                                            </p:cond>
                                          </p:endCondLst>
                                        </p:cTn>
                                        <p:tgtEl>
                                          <p:sndTgt r:embed="rId4" name="camera.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strips(downRight)">
                                      <p:cBhvr>
                                        <p:cTn id="52" dur="500"/>
                                        <p:tgtEl>
                                          <p:spTgt spid="3"/>
                                        </p:tgtEl>
                                      </p:cBhvr>
                                    </p:animEffect>
                                  </p:childTnLst>
                                  <p:subTnLst>
                                    <p:audio>
                                      <p:cMediaNode>
                                        <p:cTn display="0" masterRel="sameClick">
                                          <p:stCondLst>
                                            <p:cond evt="begin" delay="0">
                                              <p:tn val="50"/>
                                            </p:cond>
                                          </p:stCondLst>
                                          <p:endCondLst>
                                            <p:cond evt="onStopAudio" delay="0">
                                              <p:tgtEl>
                                                <p:sldTgt/>
                                              </p:tgtEl>
                                            </p:cond>
                                          </p:endCondLst>
                                        </p:cTn>
                                        <p:tgtEl>
                                          <p:sndTgt r:embed="rId3" name="CHIMES.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nodeType="clickEffect">
                                  <p:stCondLst>
                                    <p:cond delay="0"/>
                                  </p:stCondLst>
                                  <p:childTnLst>
                                    <p:set>
                                      <p:cBhvr>
                                        <p:cTn id="56" dur="1" fill="hold">
                                          <p:stCondLst>
                                            <p:cond delay="0"/>
                                          </p:stCondLst>
                                        </p:cTn>
                                        <p:tgtEl>
                                          <p:spTgt spid="44047"/>
                                        </p:tgtEl>
                                        <p:attrNameLst>
                                          <p:attrName>style.visibility</p:attrName>
                                        </p:attrNameLst>
                                      </p:cBhvr>
                                      <p:to>
                                        <p:strVal val="visible"/>
                                      </p:to>
                                    </p:set>
                                    <p:animEffect transition="in" filter="strips(downRight)">
                                      <p:cBhvr>
                                        <p:cTn id="57" dur="500"/>
                                        <p:tgtEl>
                                          <p:spTgt spid="44047"/>
                                        </p:tgtEl>
                                      </p:cBhvr>
                                    </p:animEffect>
                                  </p:childTnLst>
                                  <p:subTnLst>
                                    <p:audio>
                                      <p:cMediaNode>
                                        <p:cTn display="0" masterRel="sameClick">
                                          <p:stCondLst>
                                            <p:cond evt="begin" delay="0">
                                              <p:tn val="55"/>
                                            </p:cond>
                                          </p:stCondLst>
                                          <p:endCondLst>
                                            <p:cond evt="onStopAudio" delay="0">
                                              <p:tgtEl>
                                                <p:sldTgt/>
                                              </p:tgtEl>
                                            </p:cond>
                                          </p:endCondLst>
                                        </p:cTn>
                                        <p:tgtEl>
                                          <p:sndTgt r:embed="rId3" name="CHIMES.WAV"/>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6" fill="hold" grpId="0" nodeType="clickEffect">
                                  <p:stCondLst>
                                    <p:cond delay="0"/>
                                  </p:stCondLst>
                                  <p:childTnLst>
                                    <p:set>
                                      <p:cBhvr>
                                        <p:cTn id="61" dur="1" fill="hold">
                                          <p:stCondLst>
                                            <p:cond delay="0"/>
                                          </p:stCondLst>
                                        </p:cTn>
                                        <p:tgtEl>
                                          <p:spTgt spid="44052"/>
                                        </p:tgtEl>
                                        <p:attrNameLst>
                                          <p:attrName>style.visibility</p:attrName>
                                        </p:attrNameLst>
                                      </p:cBhvr>
                                      <p:to>
                                        <p:strVal val="visible"/>
                                      </p:to>
                                    </p:set>
                                    <p:animEffect transition="in" filter="strips(downRight)">
                                      <p:cBhvr>
                                        <p:cTn id="62" dur="500"/>
                                        <p:tgtEl>
                                          <p:spTgt spid="44052"/>
                                        </p:tgtEl>
                                      </p:cBhvr>
                                    </p:animEffect>
                                  </p:childTnLst>
                                  <p:subTnLst>
                                    <p:audio>
                                      <p:cMediaNode>
                                        <p:cTn display="0" masterRel="sameClick">
                                          <p:stCondLst>
                                            <p:cond evt="begin" delay="0">
                                              <p:tn val="60"/>
                                            </p:cond>
                                          </p:stCondLst>
                                          <p:endCondLst>
                                            <p:cond evt="onStopAudio" delay="0">
                                              <p:tgtEl>
                                                <p:sldTgt/>
                                              </p:tgtEl>
                                            </p:cond>
                                          </p:endCondLst>
                                        </p:cTn>
                                        <p:tgtEl>
                                          <p:sndTgt r:embed="rId3" name="CHIMES.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32" fill="hold" nodeType="click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box(out)">
                                      <p:cBhvr>
                                        <p:cTn id="67" dur="500"/>
                                        <p:tgtEl>
                                          <p:spTgt spid="8"/>
                                        </p:tgtEl>
                                      </p:cBhvr>
                                    </p:animEffect>
                                  </p:childTnLst>
                                  <p:subTnLst>
                                    <p:audio>
                                      <p:cMediaNode>
                                        <p:cTn display="0" masterRel="sameClick">
                                          <p:stCondLst>
                                            <p:cond evt="begin" delay="0">
                                              <p:tn val="65"/>
                                            </p:cond>
                                          </p:stCondLst>
                                          <p:endCondLst>
                                            <p:cond evt="onStopAudio" delay="0">
                                              <p:tgtEl>
                                                <p:sldTgt/>
                                              </p:tgtEl>
                                            </p:cond>
                                          </p:endCondLst>
                                        </p:cTn>
                                        <p:tgtEl>
                                          <p:sndTgt r:embed="rId4" name="camera.wav"/>
                                        </p:tgtEl>
                                      </p:cMediaNode>
                                    </p:audio>
                                  </p:subTnLst>
                                </p:cTn>
                              </p:par>
                            </p:childTnLst>
                          </p:cTn>
                        </p:par>
                      </p:childTnLst>
                    </p:cTn>
                  </p:par>
                  <p:par>
                    <p:cTn id="68" fill="hold" nodeType="clickPar">
                      <p:stCondLst>
                        <p:cond delay="indefinite"/>
                      </p:stCondLst>
                      <p:childTnLst>
                        <p:par>
                          <p:cTn id="69" fill="hold" nodeType="withGroup">
                            <p:stCondLst>
                              <p:cond delay="0"/>
                            </p:stCondLst>
                            <p:childTnLst>
                              <p:par>
                                <p:cTn id="70" presetID="18" presetClass="entr" presetSubtype="6" fill="hold" nodeType="clickEffect">
                                  <p:stCondLst>
                                    <p:cond delay="0"/>
                                  </p:stCondLst>
                                  <p:childTnLst>
                                    <p:set>
                                      <p:cBhvr>
                                        <p:cTn id="71" dur="1" fill="hold">
                                          <p:stCondLst>
                                            <p:cond delay="0"/>
                                          </p:stCondLst>
                                        </p:cTn>
                                        <p:tgtEl>
                                          <p:spTgt spid="4"/>
                                        </p:tgtEl>
                                        <p:attrNameLst>
                                          <p:attrName>style.visibility</p:attrName>
                                        </p:attrNameLst>
                                      </p:cBhvr>
                                      <p:to>
                                        <p:strVal val="visible"/>
                                      </p:to>
                                    </p:set>
                                    <p:animEffect transition="in" filter="strips(downRight)">
                                      <p:cBhvr>
                                        <p:cTn id="72" dur="500"/>
                                        <p:tgtEl>
                                          <p:spTgt spid="4"/>
                                        </p:tgtEl>
                                      </p:cBhvr>
                                    </p:animEffect>
                                  </p:childTnLst>
                                  <p:subTnLst>
                                    <p:audio>
                                      <p:cMediaNode>
                                        <p:cTn display="0" masterRel="sameClick">
                                          <p:stCondLst>
                                            <p:cond evt="begin" delay="0">
                                              <p:tn val="70"/>
                                            </p:cond>
                                          </p:stCondLst>
                                          <p:endCondLst>
                                            <p:cond evt="onStopAudio" delay="0">
                                              <p:tgtEl>
                                                <p:sldTgt/>
                                              </p:tgtEl>
                                            </p:cond>
                                          </p:endCondLst>
                                        </p:cTn>
                                        <p:tgtEl>
                                          <p:sndTgt r:embed="rId3" name="CHIMES.WAV"/>
                                        </p:tgtEl>
                                      </p:cMediaNode>
                                    </p:audio>
                                  </p:subTnLst>
                                </p:cTn>
                              </p:par>
                            </p:childTnLst>
                          </p:cTn>
                        </p:par>
                      </p:childTnLst>
                    </p:cTn>
                  </p:par>
                  <p:par>
                    <p:cTn id="73" fill="hold" nodeType="clickPar">
                      <p:stCondLst>
                        <p:cond delay="indefinite"/>
                      </p:stCondLst>
                      <p:childTnLst>
                        <p:par>
                          <p:cTn id="74" fill="hold" nodeType="withGroup">
                            <p:stCondLst>
                              <p:cond delay="0"/>
                            </p:stCondLst>
                            <p:childTnLst>
                              <p:par>
                                <p:cTn id="75" presetID="18" presetClass="entr" presetSubtype="6" fill="hold" nodeType="click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strips(downRight)">
                                      <p:cBhvr>
                                        <p:cTn id="77" dur="500"/>
                                        <p:tgtEl>
                                          <p:spTgt spid="5"/>
                                        </p:tgtEl>
                                      </p:cBhvr>
                                    </p:animEffect>
                                  </p:childTnLst>
                                  <p:subTnLst>
                                    <p:audio>
                                      <p:cMediaNode>
                                        <p:cTn display="0" masterRel="sameClick">
                                          <p:stCondLst>
                                            <p:cond evt="begin" delay="0">
                                              <p:tn val="75"/>
                                            </p:cond>
                                          </p:stCondLst>
                                          <p:endCondLst>
                                            <p:cond evt="onStopAudio" delay="0">
                                              <p:tgtEl>
                                                <p:sldTgt/>
                                              </p:tgtEl>
                                            </p:cond>
                                          </p:endCondLst>
                                        </p:cTn>
                                        <p:tgtEl>
                                          <p:sndTgt r:embed="rId3" name="CHIMES.WAV"/>
                                        </p:tgtEl>
                                      </p:cMediaNode>
                                    </p:audio>
                                  </p:subTnLst>
                                </p:cTn>
                              </p:par>
                            </p:childTnLst>
                          </p:cTn>
                        </p:par>
                      </p:childTnLst>
                    </p:cTn>
                  </p:par>
                  <p:par>
                    <p:cTn id="78" fill="hold" nodeType="clickPar">
                      <p:stCondLst>
                        <p:cond delay="indefinite"/>
                      </p:stCondLst>
                      <p:childTnLst>
                        <p:par>
                          <p:cTn id="79" fill="hold" nodeType="withGroup">
                            <p:stCondLst>
                              <p:cond delay="0"/>
                            </p:stCondLst>
                            <p:childTnLst>
                              <p:par>
                                <p:cTn id="80" presetID="18" presetClass="entr" presetSubtype="6" fill="hold" nodeType="clickEffect">
                                  <p:stCondLst>
                                    <p:cond delay="0"/>
                                  </p:stCondLst>
                                  <p:childTnLst>
                                    <p:set>
                                      <p:cBhvr>
                                        <p:cTn id="81" dur="1" fill="hold">
                                          <p:stCondLst>
                                            <p:cond delay="0"/>
                                          </p:stCondLst>
                                        </p:cTn>
                                        <p:tgtEl>
                                          <p:spTgt spid="44056"/>
                                        </p:tgtEl>
                                        <p:attrNameLst>
                                          <p:attrName>style.visibility</p:attrName>
                                        </p:attrNameLst>
                                      </p:cBhvr>
                                      <p:to>
                                        <p:strVal val="visible"/>
                                      </p:to>
                                    </p:set>
                                    <p:animEffect transition="in" filter="strips(downRight)">
                                      <p:cBhvr>
                                        <p:cTn id="82" dur="500"/>
                                        <p:tgtEl>
                                          <p:spTgt spid="44056"/>
                                        </p:tgtEl>
                                      </p:cBhvr>
                                    </p:animEffect>
                                  </p:childTnLst>
                                  <p:subTnLst>
                                    <p:audio>
                                      <p:cMediaNode>
                                        <p:cTn display="0" masterRel="sameClick">
                                          <p:stCondLst>
                                            <p:cond evt="begin" delay="0">
                                              <p:tn val="80"/>
                                            </p:cond>
                                          </p:stCondLst>
                                          <p:endCondLst>
                                            <p:cond evt="onStopAudio" delay="0">
                                              <p:tgtEl>
                                                <p:sldTgt/>
                                              </p:tgtEl>
                                            </p:cond>
                                          </p:endCondLst>
                                        </p:cTn>
                                        <p:tgtEl>
                                          <p:sndTgt r:embed="rId3" name="CHIMES.WAV"/>
                                        </p:tgtEl>
                                      </p:cMediaNode>
                                    </p:audio>
                                  </p:subTnLst>
                                </p:cTn>
                              </p:par>
                            </p:childTnLst>
                          </p:cTn>
                        </p:par>
                      </p:childTnLst>
                    </p:cTn>
                  </p:par>
                  <p:par>
                    <p:cTn id="83" fill="hold" nodeType="clickPar">
                      <p:stCondLst>
                        <p:cond delay="indefinite"/>
                      </p:stCondLst>
                      <p:childTnLst>
                        <p:par>
                          <p:cTn id="84" fill="hold" nodeType="withGroup">
                            <p:stCondLst>
                              <p:cond delay="0"/>
                            </p:stCondLst>
                            <p:childTnLst>
                              <p:par>
                                <p:cTn id="85" presetID="18" presetClass="entr" presetSubtype="6" fill="hold" nodeType="clickEffect">
                                  <p:stCondLst>
                                    <p:cond delay="0"/>
                                  </p:stCondLst>
                                  <p:childTnLst>
                                    <p:set>
                                      <p:cBhvr>
                                        <p:cTn id="86" dur="1" fill="hold">
                                          <p:stCondLst>
                                            <p:cond delay="0"/>
                                          </p:stCondLst>
                                        </p:cTn>
                                        <p:tgtEl>
                                          <p:spTgt spid="44060"/>
                                        </p:tgtEl>
                                        <p:attrNameLst>
                                          <p:attrName>style.visibility</p:attrName>
                                        </p:attrNameLst>
                                      </p:cBhvr>
                                      <p:to>
                                        <p:strVal val="visible"/>
                                      </p:to>
                                    </p:set>
                                    <p:animEffect transition="in" filter="strips(downRight)">
                                      <p:cBhvr>
                                        <p:cTn id="87" dur="500"/>
                                        <p:tgtEl>
                                          <p:spTgt spid="44060"/>
                                        </p:tgtEl>
                                      </p:cBhvr>
                                    </p:animEffect>
                                  </p:childTnLst>
                                  <p:subTnLst>
                                    <p:audio>
                                      <p:cMediaNode>
                                        <p:cTn display="0" masterRel="sameClick">
                                          <p:stCondLst>
                                            <p:cond evt="begin" delay="0">
                                              <p:tn val="85"/>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3" grpId="0" animBg="1"/>
      <p:bldP spid="44034" grpId="0" animBg="1"/>
      <p:bldP spid="44035" grpId="0" animBg="1"/>
      <p:bldP spid="44036" grpId="0" animBg="1"/>
      <p:bldP spid="44037" grpId="0"/>
      <p:bldP spid="44040" grpId="0"/>
      <p:bldP spid="44043" grpId="0"/>
      <p:bldP spid="44048" grpId="0"/>
      <p:bldP spid="4405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DEDC5DA2-1C0C-42E9-B607-62A6B4188E36}"/>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5058" name="Rectangle 3">
            <a:extLst>
              <a:ext uri="{FF2B5EF4-FFF2-40B4-BE49-F238E27FC236}">
                <a16:creationId xmlns:a16="http://schemas.microsoft.com/office/drawing/2014/main" id="{FC50D316-2B67-4E9C-8D57-6982208A8C43}"/>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5059" name="Line 4">
            <a:extLst>
              <a:ext uri="{FF2B5EF4-FFF2-40B4-BE49-F238E27FC236}">
                <a16:creationId xmlns:a16="http://schemas.microsoft.com/office/drawing/2014/main" id="{92A8613B-2715-45AB-8611-24C67A84BF35}"/>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0" name="Line 5">
            <a:extLst>
              <a:ext uri="{FF2B5EF4-FFF2-40B4-BE49-F238E27FC236}">
                <a16:creationId xmlns:a16="http://schemas.microsoft.com/office/drawing/2014/main" id="{B3CC9561-F760-440F-B0BF-FC97C46E4C82}"/>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1" name="Rectangle 6">
            <a:extLst>
              <a:ext uri="{FF2B5EF4-FFF2-40B4-BE49-F238E27FC236}">
                <a16:creationId xmlns:a16="http://schemas.microsoft.com/office/drawing/2014/main" id="{BD1DCB42-5D34-45FA-8ED2-A29E9C42CEA0}"/>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sp>
        <p:nvSpPr>
          <p:cNvPr id="45062" name="Rectangle 7">
            <a:extLst>
              <a:ext uri="{FF2B5EF4-FFF2-40B4-BE49-F238E27FC236}">
                <a16:creationId xmlns:a16="http://schemas.microsoft.com/office/drawing/2014/main" id="{74D33D97-CBB0-4C3D-BF54-F7F45C409910}"/>
              </a:ext>
            </a:extLst>
          </p:cNvPr>
          <p:cNvSpPr>
            <a:spLocks noChangeArrowheads="1"/>
          </p:cNvSpPr>
          <p:nvPr/>
        </p:nvSpPr>
        <p:spPr bwMode="auto">
          <a:xfrm>
            <a:off x="0" y="471488"/>
            <a:ext cx="2057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Tx/>
              <a:buNone/>
            </a:pPr>
            <a:r>
              <a:rPr lang="en-US" altLang="zh-CN" sz="2800">
                <a:solidFill>
                  <a:srgbClr val="FF0000"/>
                </a:solidFill>
              </a:rPr>
              <a:t> </a:t>
            </a:r>
            <a:r>
              <a:rPr lang="en-US" altLang="zh-CN" sz="2800" b="1">
                <a:solidFill>
                  <a:srgbClr val="FF0000"/>
                </a:solidFill>
                <a:ea typeface="黑体" panose="02010609060101010101" pitchFamily="49" charset="-122"/>
              </a:rPr>
              <a:t> </a:t>
            </a:r>
            <a:r>
              <a:rPr lang="zh-CN" altLang="en-US" sz="2800" b="1">
                <a:solidFill>
                  <a:srgbClr val="FF0000"/>
                </a:solidFill>
                <a:latin typeface="黑体" panose="02010609060101010101" pitchFamily="49" charset="-122"/>
                <a:ea typeface="黑体" panose="02010609060101010101" pitchFamily="49" charset="-122"/>
              </a:rPr>
              <a:t>例</a:t>
            </a:r>
            <a:r>
              <a:rPr lang="en-US" altLang="zh-CN" sz="2800" b="1">
                <a:solidFill>
                  <a:srgbClr val="FF0000"/>
                </a:solidFill>
                <a:latin typeface="黑体" panose="02010609060101010101" pitchFamily="49" charset="-122"/>
                <a:ea typeface="黑体" panose="02010609060101010101" pitchFamily="49" charset="-122"/>
              </a:rPr>
              <a:t>1.2.1</a:t>
            </a:r>
            <a:endParaRPr lang="en-US" altLang="zh-CN" sz="2800" b="1">
              <a:solidFill>
                <a:srgbClr val="FF0000"/>
              </a:solidFill>
              <a:ea typeface="黑体" panose="02010609060101010101" pitchFamily="49" charset="-122"/>
            </a:endParaRPr>
          </a:p>
        </p:txBody>
      </p:sp>
      <p:sp>
        <p:nvSpPr>
          <p:cNvPr id="45063" name="Rectangle 8">
            <a:extLst>
              <a:ext uri="{FF2B5EF4-FFF2-40B4-BE49-F238E27FC236}">
                <a16:creationId xmlns:a16="http://schemas.microsoft.com/office/drawing/2014/main" id="{C5D97B5E-58F6-40DC-9A93-57BB72F509DF}"/>
              </a:ext>
            </a:extLst>
          </p:cNvPr>
          <p:cNvSpPr>
            <a:spLocks noChangeArrowheads="1"/>
          </p:cNvSpPr>
          <p:nvPr/>
        </p:nvSpPr>
        <p:spPr bwMode="auto">
          <a:xfrm>
            <a:off x="304800" y="1066800"/>
            <a:ext cx="8610600" cy="6858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zh-CN" altLang="en-US" b="1"/>
              <a:t>电路如图所示</a:t>
            </a:r>
            <a:r>
              <a:rPr lang="en-US" altLang="zh-CN" b="1" i="1"/>
              <a:t> </a:t>
            </a:r>
            <a:r>
              <a:rPr lang="zh-CN" altLang="en-US" b="1"/>
              <a:t>，</a:t>
            </a:r>
            <a:r>
              <a:rPr lang="en-US" altLang="zh-CN" b="1" i="1"/>
              <a:t>U</a:t>
            </a:r>
            <a:r>
              <a:rPr lang="en-US" altLang="zh-CN" sz="1200" b="1" i="1"/>
              <a:t>D</a:t>
            </a:r>
            <a:r>
              <a:rPr lang="en-US" altLang="zh-CN" sz="1200" b="1"/>
              <a:t>=0.7V</a:t>
            </a:r>
            <a:r>
              <a:rPr lang="zh-CN" altLang="en-US" sz="1200" b="1"/>
              <a:t>，试估算开关断开和闭合输出电压</a:t>
            </a:r>
            <a:r>
              <a:rPr lang="en-US" altLang="zh-CN" sz="1200" b="1" i="1"/>
              <a:t>UO</a:t>
            </a:r>
          </a:p>
          <a:p>
            <a:endParaRPr lang="zh-CN" altLang="en-US" sz="1200" i="1"/>
          </a:p>
        </p:txBody>
      </p:sp>
      <p:sp>
        <p:nvSpPr>
          <p:cNvPr id="45064" name="Rectangle 9">
            <a:extLst>
              <a:ext uri="{FF2B5EF4-FFF2-40B4-BE49-F238E27FC236}">
                <a16:creationId xmlns:a16="http://schemas.microsoft.com/office/drawing/2014/main" id="{E8DDB751-38C1-42B5-830E-59914C6667A3}"/>
              </a:ext>
            </a:extLst>
          </p:cNvPr>
          <p:cNvSpPr>
            <a:spLocks noChangeArrowheads="1"/>
          </p:cNvSpPr>
          <p:nvPr/>
        </p:nvSpPr>
        <p:spPr bwMode="auto">
          <a:xfrm>
            <a:off x="341313" y="1989138"/>
            <a:ext cx="4343400" cy="2895600"/>
          </a:xfrm>
          <a:prstGeom prst="rect">
            <a:avLst/>
          </a:prstGeom>
          <a:solidFill>
            <a:srgbClr val="FFF2D9"/>
          </a:solidFill>
          <a:ln w="9525">
            <a:solidFill>
              <a:srgbClr val="FFEDC8"/>
            </a:solidFill>
            <a:miter lim="800000"/>
            <a:headEnd/>
            <a:tailEnd/>
          </a:ln>
        </p:spPr>
        <p:txBody>
          <a:bodyPr wrap="none" anchor="ctr"/>
          <a:lstStyle/>
          <a:p>
            <a:endParaRPr lang="zh-CN" altLang="en-US"/>
          </a:p>
        </p:txBody>
      </p:sp>
      <p:sp>
        <p:nvSpPr>
          <p:cNvPr id="45065" name="Line 10">
            <a:extLst>
              <a:ext uri="{FF2B5EF4-FFF2-40B4-BE49-F238E27FC236}">
                <a16:creationId xmlns:a16="http://schemas.microsoft.com/office/drawing/2014/main" id="{FF4B6626-1434-454E-9559-B068480401BE}"/>
              </a:ext>
            </a:extLst>
          </p:cNvPr>
          <p:cNvSpPr>
            <a:spLocks noChangeShapeType="1"/>
          </p:cNvSpPr>
          <p:nvPr/>
        </p:nvSpPr>
        <p:spPr bwMode="auto">
          <a:xfrm>
            <a:off x="1676400" y="2590800"/>
            <a:ext cx="0" cy="762000"/>
          </a:xfrm>
          <a:prstGeom prst="line">
            <a:avLst/>
          </a:prstGeom>
          <a:noFill/>
          <a:ln w="9525">
            <a:solidFill>
              <a:srgbClr val="896C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6" name="Line 11">
            <a:extLst>
              <a:ext uri="{FF2B5EF4-FFF2-40B4-BE49-F238E27FC236}">
                <a16:creationId xmlns:a16="http://schemas.microsoft.com/office/drawing/2014/main" id="{39ABE612-2EE1-4E43-9F5C-8F7CFC2511F9}"/>
              </a:ext>
            </a:extLst>
          </p:cNvPr>
          <p:cNvSpPr>
            <a:spLocks noChangeShapeType="1"/>
          </p:cNvSpPr>
          <p:nvPr/>
        </p:nvSpPr>
        <p:spPr bwMode="auto">
          <a:xfrm>
            <a:off x="1485900" y="3371850"/>
            <a:ext cx="381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7" name="Line 12">
            <a:extLst>
              <a:ext uri="{FF2B5EF4-FFF2-40B4-BE49-F238E27FC236}">
                <a16:creationId xmlns:a16="http://schemas.microsoft.com/office/drawing/2014/main" id="{7FB9A8FB-161C-4EB9-95A2-F90F921D589C}"/>
              </a:ext>
            </a:extLst>
          </p:cNvPr>
          <p:cNvSpPr>
            <a:spLocks noChangeShapeType="1"/>
          </p:cNvSpPr>
          <p:nvPr/>
        </p:nvSpPr>
        <p:spPr bwMode="auto">
          <a:xfrm>
            <a:off x="1562100" y="3486150"/>
            <a:ext cx="2286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8" name="Line 13">
            <a:extLst>
              <a:ext uri="{FF2B5EF4-FFF2-40B4-BE49-F238E27FC236}">
                <a16:creationId xmlns:a16="http://schemas.microsoft.com/office/drawing/2014/main" id="{556A8B91-8F6E-4775-B875-C2AB8C42931F}"/>
              </a:ext>
            </a:extLst>
          </p:cNvPr>
          <p:cNvSpPr>
            <a:spLocks noChangeShapeType="1"/>
          </p:cNvSpPr>
          <p:nvPr/>
        </p:nvSpPr>
        <p:spPr bwMode="auto">
          <a:xfrm>
            <a:off x="1676400" y="3467100"/>
            <a:ext cx="0" cy="914400"/>
          </a:xfrm>
          <a:prstGeom prst="line">
            <a:avLst/>
          </a:prstGeom>
          <a:noFill/>
          <a:ln w="9525">
            <a:solidFill>
              <a:srgbClr val="896C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9" name="Line 14">
            <a:extLst>
              <a:ext uri="{FF2B5EF4-FFF2-40B4-BE49-F238E27FC236}">
                <a16:creationId xmlns:a16="http://schemas.microsoft.com/office/drawing/2014/main" id="{7E3F5BF5-A690-4801-B749-C4099B5E62BD}"/>
              </a:ext>
            </a:extLst>
          </p:cNvPr>
          <p:cNvSpPr>
            <a:spLocks noChangeShapeType="1"/>
          </p:cNvSpPr>
          <p:nvPr/>
        </p:nvSpPr>
        <p:spPr bwMode="auto">
          <a:xfrm>
            <a:off x="1676400" y="2590800"/>
            <a:ext cx="2362200" cy="0"/>
          </a:xfrm>
          <a:prstGeom prst="line">
            <a:avLst/>
          </a:prstGeom>
          <a:noFill/>
          <a:ln w="9525">
            <a:solidFill>
              <a:srgbClr val="896C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0" name="Line 15">
            <a:extLst>
              <a:ext uri="{FF2B5EF4-FFF2-40B4-BE49-F238E27FC236}">
                <a16:creationId xmlns:a16="http://schemas.microsoft.com/office/drawing/2014/main" id="{57C4946C-6688-4778-9642-29B98F03BBF3}"/>
              </a:ext>
            </a:extLst>
          </p:cNvPr>
          <p:cNvSpPr>
            <a:spLocks noChangeShapeType="1"/>
          </p:cNvSpPr>
          <p:nvPr/>
        </p:nvSpPr>
        <p:spPr bwMode="auto">
          <a:xfrm>
            <a:off x="4038600" y="2609850"/>
            <a:ext cx="0" cy="1752600"/>
          </a:xfrm>
          <a:prstGeom prst="line">
            <a:avLst/>
          </a:prstGeom>
          <a:noFill/>
          <a:ln w="9525">
            <a:solidFill>
              <a:srgbClr val="896C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1" name="Line 16">
            <a:extLst>
              <a:ext uri="{FF2B5EF4-FFF2-40B4-BE49-F238E27FC236}">
                <a16:creationId xmlns:a16="http://schemas.microsoft.com/office/drawing/2014/main" id="{2F4E02BF-E779-4E23-A7D5-967140137D95}"/>
              </a:ext>
            </a:extLst>
          </p:cNvPr>
          <p:cNvSpPr>
            <a:spLocks noChangeShapeType="1"/>
          </p:cNvSpPr>
          <p:nvPr/>
        </p:nvSpPr>
        <p:spPr bwMode="auto">
          <a:xfrm>
            <a:off x="1676400" y="4381500"/>
            <a:ext cx="2362200" cy="0"/>
          </a:xfrm>
          <a:prstGeom prst="line">
            <a:avLst/>
          </a:prstGeom>
          <a:noFill/>
          <a:ln w="9525">
            <a:solidFill>
              <a:srgbClr val="896C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2" name="Rectangle 17">
            <a:extLst>
              <a:ext uri="{FF2B5EF4-FFF2-40B4-BE49-F238E27FC236}">
                <a16:creationId xmlns:a16="http://schemas.microsoft.com/office/drawing/2014/main" id="{682DE901-617A-49AF-B312-AF9968285406}"/>
              </a:ext>
            </a:extLst>
          </p:cNvPr>
          <p:cNvSpPr>
            <a:spLocks noChangeArrowheads="1"/>
          </p:cNvSpPr>
          <p:nvPr/>
        </p:nvSpPr>
        <p:spPr bwMode="auto">
          <a:xfrm>
            <a:off x="3962400" y="3276600"/>
            <a:ext cx="152400" cy="381000"/>
          </a:xfrm>
          <a:prstGeom prst="rect">
            <a:avLst/>
          </a:prstGeom>
          <a:solidFill>
            <a:srgbClr val="FFEDC8"/>
          </a:solidFill>
          <a:ln w="38100">
            <a:solidFill>
              <a:schemeClr val="accent2"/>
            </a:solidFill>
            <a:miter lim="800000"/>
            <a:headEnd/>
            <a:tailEnd/>
          </a:ln>
        </p:spPr>
        <p:txBody>
          <a:bodyPr wrap="none" anchor="ctr"/>
          <a:lstStyle/>
          <a:p>
            <a:endParaRPr lang="zh-CN" altLang="en-US"/>
          </a:p>
        </p:txBody>
      </p:sp>
      <p:sp>
        <p:nvSpPr>
          <p:cNvPr id="45073" name="AutoShape 18">
            <a:extLst>
              <a:ext uri="{FF2B5EF4-FFF2-40B4-BE49-F238E27FC236}">
                <a16:creationId xmlns:a16="http://schemas.microsoft.com/office/drawing/2014/main" id="{4F049D01-DEE6-4B6B-AB45-B3DF43BFB9CF}"/>
              </a:ext>
            </a:extLst>
          </p:cNvPr>
          <p:cNvSpPr>
            <a:spLocks noChangeArrowheads="1"/>
          </p:cNvSpPr>
          <p:nvPr/>
        </p:nvSpPr>
        <p:spPr bwMode="auto">
          <a:xfrm rot="5524435" flipH="1">
            <a:off x="2286000" y="2438400"/>
            <a:ext cx="304800" cy="304800"/>
          </a:xfrm>
          <a:prstGeom prst="triangle">
            <a:avLst>
              <a:gd name="adj" fmla="val 50000"/>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74" name="Line 19">
            <a:extLst>
              <a:ext uri="{FF2B5EF4-FFF2-40B4-BE49-F238E27FC236}">
                <a16:creationId xmlns:a16="http://schemas.microsoft.com/office/drawing/2014/main" id="{E5A70B68-3987-43C4-AB8A-6403E0C18B94}"/>
              </a:ext>
            </a:extLst>
          </p:cNvPr>
          <p:cNvSpPr>
            <a:spLocks noChangeShapeType="1"/>
          </p:cNvSpPr>
          <p:nvPr/>
        </p:nvSpPr>
        <p:spPr bwMode="auto">
          <a:xfrm>
            <a:off x="2590800" y="2419350"/>
            <a:ext cx="0" cy="3048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5" name="Line 20">
            <a:extLst>
              <a:ext uri="{FF2B5EF4-FFF2-40B4-BE49-F238E27FC236}">
                <a16:creationId xmlns:a16="http://schemas.microsoft.com/office/drawing/2014/main" id="{5A345111-3379-4C55-970E-22C96884A6E0}"/>
              </a:ext>
            </a:extLst>
          </p:cNvPr>
          <p:cNvSpPr>
            <a:spLocks noChangeShapeType="1"/>
          </p:cNvSpPr>
          <p:nvPr/>
        </p:nvSpPr>
        <p:spPr bwMode="auto">
          <a:xfrm>
            <a:off x="2971800" y="2590800"/>
            <a:ext cx="0" cy="533400"/>
          </a:xfrm>
          <a:prstGeom prst="line">
            <a:avLst/>
          </a:prstGeom>
          <a:noFill/>
          <a:ln w="9525">
            <a:solidFill>
              <a:srgbClr val="896C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6" name="Line 21">
            <a:extLst>
              <a:ext uri="{FF2B5EF4-FFF2-40B4-BE49-F238E27FC236}">
                <a16:creationId xmlns:a16="http://schemas.microsoft.com/office/drawing/2014/main" id="{F0D2C864-0E90-497E-91D3-BF6DECFF1076}"/>
              </a:ext>
            </a:extLst>
          </p:cNvPr>
          <p:cNvSpPr>
            <a:spLocks noChangeShapeType="1"/>
          </p:cNvSpPr>
          <p:nvPr/>
        </p:nvSpPr>
        <p:spPr bwMode="auto">
          <a:xfrm>
            <a:off x="2781300" y="3714750"/>
            <a:ext cx="381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7" name="Line 22">
            <a:extLst>
              <a:ext uri="{FF2B5EF4-FFF2-40B4-BE49-F238E27FC236}">
                <a16:creationId xmlns:a16="http://schemas.microsoft.com/office/drawing/2014/main" id="{A9584BDC-C817-43EE-BA94-EF101C0A6C71}"/>
              </a:ext>
            </a:extLst>
          </p:cNvPr>
          <p:cNvSpPr>
            <a:spLocks noChangeShapeType="1"/>
          </p:cNvSpPr>
          <p:nvPr/>
        </p:nvSpPr>
        <p:spPr bwMode="auto">
          <a:xfrm>
            <a:off x="2857500" y="3867150"/>
            <a:ext cx="2286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8" name="Line 23">
            <a:extLst>
              <a:ext uri="{FF2B5EF4-FFF2-40B4-BE49-F238E27FC236}">
                <a16:creationId xmlns:a16="http://schemas.microsoft.com/office/drawing/2014/main" id="{0B0DBCC0-AD99-4B71-BC9E-D25EE68B8E9F}"/>
              </a:ext>
            </a:extLst>
          </p:cNvPr>
          <p:cNvSpPr>
            <a:spLocks noChangeShapeType="1"/>
          </p:cNvSpPr>
          <p:nvPr/>
        </p:nvSpPr>
        <p:spPr bwMode="auto">
          <a:xfrm>
            <a:off x="2971800" y="3848100"/>
            <a:ext cx="0" cy="533400"/>
          </a:xfrm>
          <a:prstGeom prst="line">
            <a:avLst/>
          </a:prstGeom>
          <a:noFill/>
          <a:ln w="9525">
            <a:solidFill>
              <a:srgbClr val="896C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9" name="Line 24">
            <a:extLst>
              <a:ext uri="{FF2B5EF4-FFF2-40B4-BE49-F238E27FC236}">
                <a16:creationId xmlns:a16="http://schemas.microsoft.com/office/drawing/2014/main" id="{2B74F234-9961-4B12-8104-7A0ABA43475E}"/>
              </a:ext>
            </a:extLst>
          </p:cNvPr>
          <p:cNvSpPr>
            <a:spLocks noChangeShapeType="1"/>
          </p:cNvSpPr>
          <p:nvPr/>
        </p:nvSpPr>
        <p:spPr bwMode="auto">
          <a:xfrm>
            <a:off x="2971800" y="3333750"/>
            <a:ext cx="0" cy="381000"/>
          </a:xfrm>
          <a:prstGeom prst="line">
            <a:avLst/>
          </a:prstGeom>
          <a:noFill/>
          <a:ln w="9525">
            <a:solidFill>
              <a:srgbClr val="896C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0" name="Oval 25">
            <a:extLst>
              <a:ext uri="{FF2B5EF4-FFF2-40B4-BE49-F238E27FC236}">
                <a16:creationId xmlns:a16="http://schemas.microsoft.com/office/drawing/2014/main" id="{E6751AC7-2FF3-4D21-A5C8-BBD4E16E3294}"/>
              </a:ext>
            </a:extLst>
          </p:cNvPr>
          <p:cNvSpPr>
            <a:spLocks noChangeArrowheads="1"/>
          </p:cNvSpPr>
          <p:nvPr/>
        </p:nvSpPr>
        <p:spPr bwMode="auto">
          <a:xfrm>
            <a:off x="2933700" y="3048000"/>
            <a:ext cx="76200" cy="762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5081" name="Oval 26">
            <a:extLst>
              <a:ext uri="{FF2B5EF4-FFF2-40B4-BE49-F238E27FC236}">
                <a16:creationId xmlns:a16="http://schemas.microsoft.com/office/drawing/2014/main" id="{E682B709-9AC0-4B15-BDB9-9FF9BECD875D}"/>
              </a:ext>
            </a:extLst>
          </p:cNvPr>
          <p:cNvSpPr>
            <a:spLocks noChangeArrowheads="1"/>
          </p:cNvSpPr>
          <p:nvPr/>
        </p:nvSpPr>
        <p:spPr bwMode="auto">
          <a:xfrm>
            <a:off x="2933700" y="3333750"/>
            <a:ext cx="76200" cy="762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5082" name="Line 27">
            <a:extLst>
              <a:ext uri="{FF2B5EF4-FFF2-40B4-BE49-F238E27FC236}">
                <a16:creationId xmlns:a16="http://schemas.microsoft.com/office/drawing/2014/main" id="{6910876C-7C8A-4219-8C79-CF760C7584FA}"/>
              </a:ext>
            </a:extLst>
          </p:cNvPr>
          <p:cNvSpPr>
            <a:spLocks noChangeShapeType="1"/>
          </p:cNvSpPr>
          <p:nvPr/>
        </p:nvSpPr>
        <p:spPr bwMode="auto">
          <a:xfrm flipH="1">
            <a:off x="2971800" y="3048000"/>
            <a:ext cx="152400" cy="304800"/>
          </a:xfrm>
          <a:prstGeom prst="line">
            <a:avLst/>
          </a:prstGeom>
          <a:noFill/>
          <a:ln w="9525">
            <a:solidFill>
              <a:srgbClr val="896C0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3" name="Rectangle 28">
            <a:extLst>
              <a:ext uri="{FF2B5EF4-FFF2-40B4-BE49-F238E27FC236}">
                <a16:creationId xmlns:a16="http://schemas.microsoft.com/office/drawing/2014/main" id="{693C0429-0443-4046-90A1-56B439C14330}"/>
              </a:ext>
            </a:extLst>
          </p:cNvPr>
          <p:cNvSpPr>
            <a:spLocks noChangeArrowheads="1"/>
          </p:cNvSpPr>
          <p:nvPr/>
        </p:nvSpPr>
        <p:spPr bwMode="auto">
          <a:xfrm>
            <a:off x="457200" y="3124200"/>
            <a:ext cx="114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t>V</a:t>
            </a:r>
            <a:r>
              <a:rPr lang="en-US" altLang="zh-CN" sz="1200"/>
              <a:t>1=6V</a:t>
            </a:r>
          </a:p>
        </p:txBody>
      </p:sp>
      <p:sp>
        <p:nvSpPr>
          <p:cNvPr id="45084" name="Rectangle 29">
            <a:extLst>
              <a:ext uri="{FF2B5EF4-FFF2-40B4-BE49-F238E27FC236}">
                <a16:creationId xmlns:a16="http://schemas.microsoft.com/office/drawing/2014/main" id="{2498555B-A7D3-4E63-859B-B46B7AFA1C86}"/>
              </a:ext>
            </a:extLst>
          </p:cNvPr>
          <p:cNvSpPr>
            <a:spLocks noChangeArrowheads="1"/>
          </p:cNvSpPr>
          <p:nvPr/>
        </p:nvSpPr>
        <p:spPr bwMode="auto">
          <a:xfrm>
            <a:off x="1905000" y="3733800"/>
            <a:ext cx="114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t>V</a:t>
            </a:r>
            <a:r>
              <a:rPr lang="en-US" altLang="zh-CN" sz="1200"/>
              <a:t>1=12V</a:t>
            </a:r>
          </a:p>
        </p:txBody>
      </p:sp>
      <p:sp>
        <p:nvSpPr>
          <p:cNvPr id="45085" name="Rectangle 30">
            <a:extLst>
              <a:ext uri="{FF2B5EF4-FFF2-40B4-BE49-F238E27FC236}">
                <a16:creationId xmlns:a16="http://schemas.microsoft.com/office/drawing/2014/main" id="{955CC55B-F2D7-401A-9A7F-DEBB6AEC2671}"/>
              </a:ext>
            </a:extLst>
          </p:cNvPr>
          <p:cNvSpPr>
            <a:spLocks noChangeArrowheads="1"/>
          </p:cNvSpPr>
          <p:nvPr/>
        </p:nvSpPr>
        <p:spPr bwMode="auto">
          <a:xfrm>
            <a:off x="2286000" y="2667000"/>
            <a:ext cx="381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t>D</a:t>
            </a:r>
            <a:endParaRPr lang="en-US" altLang="zh-CN" sz="1200"/>
          </a:p>
        </p:txBody>
      </p:sp>
      <p:sp>
        <p:nvSpPr>
          <p:cNvPr id="45086" name="Rectangle 31">
            <a:extLst>
              <a:ext uri="{FF2B5EF4-FFF2-40B4-BE49-F238E27FC236}">
                <a16:creationId xmlns:a16="http://schemas.microsoft.com/office/drawing/2014/main" id="{32AC79A5-9A1E-4DD4-9B3F-6418EA5CD3EF}"/>
              </a:ext>
            </a:extLst>
          </p:cNvPr>
          <p:cNvSpPr>
            <a:spLocks noChangeArrowheads="1"/>
          </p:cNvSpPr>
          <p:nvPr/>
        </p:nvSpPr>
        <p:spPr bwMode="auto">
          <a:xfrm>
            <a:off x="2514600" y="2971800"/>
            <a:ext cx="381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t>S</a:t>
            </a:r>
            <a:endParaRPr lang="en-US" altLang="zh-CN" sz="1200"/>
          </a:p>
        </p:txBody>
      </p:sp>
      <p:sp>
        <p:nvSpPr>
          <p:cNvPr id="45087" name="Rectangle 32">
            <a:extLst>
              <a:ext uri="{FF2B5EF4-FFF2-40B4-BE49-F238E27FC236}">
                <a16:creationId xmlns:a16="http://schemas.microsoft.com/office/drawing/2014/main" id="{0D2B1490-2CF3-430E-AF6A-E116C9783848}"/>
              </a:ext>
            </a:extLst>
          </p:cNvPr>
          <p:cNvSpPr>
            <a:spLocks noChangeArrowheads="1"/>
          </p:cNvSpPr>
          <p:nvPr/>
        </p:nvSpPr>
        <p:spPr bwMode="auto">
          <a:xfrm>
            <a:off x="3581400" y="3159125"/>
            <a:ext cx="381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t>R</a:t>
            </a:r>
            <a:endParaRPr lang="en-US" altLang="zh-CN" sz="1200"/>
          </a:p>
        </p:txBody>
      </p:sp>
      <p:sp>
        <p:nvSpPr>
          <p:cNvPr id="45088" name="Text Box 33">
            <a:extLst>
              <a:ext uri="{FF2B5EF4-FFF2-40B4-BE49-F238E27FC236}">
                <a16:creationId xmlns:a16="http://schemas.microsoft.com/office/drawing/2014/main" id="{CCD5794A-65FB-4C64-A0D6-74820D9B3CD4}"/>
              </a:ext>
            </a:extLst>
          </p:cNvPr>
          <p:cNvSpPr txBox="1">
            <a:spLocks noChangeArrowheads="1"/>
          </p:cNvSpPr>
          <p:nvPr/>
        </p:nvSpPr>
        <p:spPr bwMode="auto">
          <a:xfrm>
            <a:off x="4211638" y="2708275"/>
            <a:ext cx="630237"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t>+</a:t>
            </a:r>
          </a:p>
          <a:p>
            <a:pPr>
              <a:spcBef>
                <a:spcPct val="50000"/>
              </a:spcBef>
            </a:pPr>
            <a:r>
              <a:rPr lang="en-US" altLang="zh-CN" b="1"/>
              <a:t>Uo</a:t>
            </a:r>
          </a:p>
          <a:p>
            <a:pPr>
              <a:spcBef>
                <a:spcPct val="50000"/>
              </a:spcBef>
            </a:pPr>
            <a:r>
              <a:rPr lang="en-US" altLang="zh-CN" b="1"/>
              <a:t>-</a:t>
            </a:r>
          </a:p>
        </p:txBody>
      </p:sp>
      <p:sp>
        <p:nvSpPr>
          <p:cNvPr id="45090" name="Text Box 34">
            <a:extLst>
              <a:ext uri="{FF2B5EF4-FFF2-40B4-BE49-F238E27FC236}">
                <a16:creationId xmlns:a16="http://schemas.microsoft.com/office/drawing/2014/main" id="{D8A01202-75C3-4E62-B6AD-9373518F6A39}"/>
              </a:ext>
            </a:extLst>
          </p:cNvPr>
          <p:cNvSpPr txBox="1">
            <a:spLocks noChangeArrowheads="1"/>
          </p:cNvSpPr>
          <p:nvPr/>
        </p:nvSpPr>
        <p:spPr bwMode="auto">
          <a:xfrm>
            <a:off x="4752975" y="1989138"/>
            <a:ext cx="3074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t>开关断开：D导通</a:t>
            </a:r>
          </a:p>
        </p:txBody>
      </p:sp>
      <p:sp>
        <p:nvSpPr>
          <p:cNvPr id="45091" name="Text Box 35">
            <a:extLst>
              <a:ext uri="{FF2B5EF4-FFF2-40B4-BE49-F238E27FC236}">
                <a16:creationId xmlns:a16="http://schemas.microsoft.com/office/drawing/2014/main" id="{4120E5C1-43DD-4BE7-8970-F0003E54A5F8}"/>
              </a:ext>
            </a:extLst>
          </p:cNvPr>
          <p:cNvSpPr txBox="1">
            <a:spLocks noChangeArrowheads="1"/>
          </p:cNvSpPr>
          <p:nvPr/>
        </p:nvSpPr>
        <p:spPr bwMode="auto">
          <a:xfrm>
            <a:off x="6192838" y="2619375"/>
            <a:ext cx="2576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t>Uo=6V-0.7V=5.3V</a:t>
            </a:r>
          </a:p>
        </p:txBody>
      </p:sp>
      <p:sp>
        <p:nvSpPr>
          <p:cNvPr id="45092" name="Text Box 36">
            <a:extLst>
              <a:ext uri="{FF2B5EF4-FFF2-40B4-BE49-F238E27FC236}">
                <a16:creationId xmlns:a16="http://schemas.microsoft.com/office/drawing/2014/main" id="{D4D8BF56-0B67-4A49-BA47-A7D110543BFA}"/>
              </a:ext>
            </a:extLst>
          </p:cNvPr>
          <p:cNvSpPr txBox="1">
            <a:spLocks noChangeArrowheads="1"/>
          </p:cNvSpPr>
          <p:nvPr/>
        </p:nvSpPr>
        <p:spPr bwMode="auto">
          <a:xfrm>
            <a:off x="4752975" y="3698875"/>
            <a:ext cx="3074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t>开关闭合：D截止</a:t>
            </a:r>
          </a:p>
        </p:txBody>
      </p:sp>
      <p:sp>
        <p:nvSpPr>
          <p:cNvPr id="45093" name="Text Box 37">
            <a:extLst>
              <a:ext uri="{FF2B5EF4-FFF2-40B4-BE49-F238E27FC236}">
                <a16:creationId xmlns:a16="http://schemas.microsoft.com/office/drawing/2014/main" id="{AC9892F6-8DC8-4FDC-9DA2-0BADE048C479}"/>
              </a:ext>
            </a:extLst>
          </p:cNvPr>
          <p:cNvSpPr txBox="1">
            <a:spLocks noChangeArrowheads="1"/>
          </p:cNvSpPr>
          <p:nvPr/>
        </p:nvSpPr>
        <p:spPr bwMode="auto">
          <a:xfrm>
            <a:off x="6192838" y="4240213"/>
            <a:ext cx="2576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t>Uo=12V</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90"/>
                                        </p:tgtEl>
                                        <p:attrNameLst>
                                          <p:attrName>style.visibility</p:attrName>
                                        </p:attrNameLst>
                                      </p:cBhvr>
                                      <p:to>
                                        <p:strVal val="visible"/>
                                      </p:to>
                                    </p:set>
                                    <p:animEffect transition="in" filter="wipe(left)">
                                      <p:cBhvr>
                                        <p:cTn id="7" dur="500"/>
                                        <p:tgtEl>
                                          <p:spTgt spid="450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091"/>
                                        </p:tgtEl>
                                        <p:attrNameLst>
                                          <p:attrName>style.visibility</p:attrName>
                                        </p:attrNameLst>
                                      </p:cBhvr>
                                      <p:to>
                                        <p:strVal val="visible"/>
                                      </p:to>
                                    </p:set>
                                    <p:animEffect transition="in" filter="wipe(left)">
                                      <p:cBhvr>
                                        <p:cTn id="12" dur="500"/>
                                        <p:tgtEl>
                                          <p:spTgt spid="450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092"/>
                                        </p:tgtEl>
                                        <p:attrNameLst>
                                          <p:attrName>style.visibility</p:attrName>
                                        </p:attrNameLst>
                                      </p:cBhvr>
                                      <p:to>
                                        <p:strVal val="visible"/>
                                      </p:to>
                                    </p:set>
                                    <p:animEffect transition="in" filter="wipe(left)">
                                      <p:cBhvr>
                                        <p:cTn id="17" dur="500"/>
                                        <p:tgtEl>
                                          <p:spTgt spid="450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5093"/>
                                        </p:tgtEl>
                                        <p:attrNameLst>
                                          <p:attrName>style.visibility</p:attrName>
                                        </p:attrNameLst>
                                      </p:cBhvr>
                                      <p:to>
                                        <p:strVal val="visible"/>
                                      </p:to>
                                    </p:set>
                                    <p:animEffect transition="in" filter="wipe(left)">
                                      <p:cBhvr>
                                        <p:cTn id="22" dur="500"/>
                                        <p:tgtEl>
                                          <p:spTgt spid="45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90" grpId="0" bldLvl="0"/>
      <p:bldP spid="45091" grpId="0" bldLvl="0"/>
      <p:bldP spid="45092" grpId="0" bldLvl="0"/>
      <p:bldP spid="45093" grpId="0" bldLvl="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34D501B2-701D-478F-825B-1957C4023B2E}"/>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6082" name="Rectangle 3">
            <a:extLst>
              <a:ext uri="{FF2B5EF4-FFF2-40B4-BE49-F238E27FC236}">
                <a16:creationId xmlns:a16="http://schemas.microsoft.com/office/drawing/2014/main" id="{D9681B06-46A4-40B5-85D8-4AA12B071233}"/>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6083" name="Line 4">
            <a:extLst>
              <a:ext uri="{FF2B5EF4-FFF2-40B4-BE49-F238E27FC236}">
                <a16:creationId xmlns:a16="http://schemas.microsoft.com/office/drawing/2014/main" id="{0DA805A8-5FBE-4100-B75E-1703F37E35DC}"/>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84" name="Line 5">
            <a:extLst>
              <a:ext uri="{FF2B5EF4-FFF2-40B4-BE49-F238E27FC236}">
                <a16:creationId xmlns:a16="http://schemas.microsoft.com/office/drawing/2014/main" id="{F353D7CC-6331-4EF2-A429-6D09AC34FF01}"/>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85" name="Rectangle 6">
            <a:extLst>
              <a:ext uri="{FF2B5EF4-FFF2-40B4-BE49-F238E27FC236}">
                <a16:creationId xmlns:a16="http://schemas.microsoft.com/office/drawing/2014/main" id="{94EC7271-65C2-4950-BE0E-59F05EBEC337}"/>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sp>
        <p:nvSpPr>
          <p:cNvPr id="46086" name="Rectangle 7">
            <a:extLst>
              <a:ext uri="{FF2B5EF4-FFF2-40B4-BE49-F238E27FC236}">
                <a16:creationId xmlns:a16="http://schemas.microsoft.com/office/drawing/2014/main" id="{C4F2EB76-2699-4D94-871D-F5B6846A1E7F}"/>
              </a:ext>
            </a:extLst>
          </p:cNvPr>
          <p:cNvSpPr>
            <a:spLocks noChangeArrowheads="1"/>
          </p:cNvSpPr>
          <p:nvPr/>
        </p:nvSpPr>
        <p:spPr bwMode="auto">
          <a:xfrm>
            <a:off x="685800" y="685800"/>
            <a:ext cx="3810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spcBef>
                <a:spcPct val="20000"/>
              </a:spcBef>
              <a:buFontTx/>
              <a:buNone/>
            </a:pPr>
            <a:r>
              <a:rPr lang="en-US" altLang="zh-CN" sz="3200" b="1">
                <a:solidFill>
                  <a:srgbClr val="FF0000"/>
                </a:solidFill>
                <a:ea typeface="黑体" panose="02010609060101010101" pitchFamily="49" charset="-122"/>
              </a:rPr>
              <a:t>1.2.5 </a:t>
            </a:r>
            <a:r>
              <a:rPr lang="zh-CN" altLang="en-US" sz="3200" b="1">
                <a:solidFill>
                  <a:srgbClr val="FF0000"/>
                </a:solidFill>
                <a:ea typeface="黑体" panose="02010609060101010101" pitchFamily="49" charset="-122"/>
              </a:rPr>
              <a:t>　稳压二极管</a:t>
            </a:r>
          </a:p>
        </p:txBody>
      </p:sp>
      <p:sp>
        <p:nvSpPr>
          <p:cNvPr id="46088" name="Rectangle 8">
            <a:extLst>
              <a:ext uri="{FF2B5EF4-FFF2-40B4-BE49-F238E27FC236}">
                <a16:creationId xmlns:a16="http://schemas.microsoft.com/office/drawing/2014/main" id="{ADD3B160-55B0-4019-9F3F-ED5707C4138C}"/>
              </a:ext>
            </a:extLst>
          </p:cNvPr>
          <p:cNvSpPr>
            <a:spLocks noChangeArrowheads="1"/>
          </p:cNvSpPr>
          <p:nvPr/>
        </p:nvSpPr>
        <p:spPr bwMode="auto">
          <a:xfrm>
            <a:off x="685800" y="1295400"/>
            <a:ext cx="480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190500" indent="-1905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20000"/>
              </a:spcBef>
              <a:buFontTx/>
              <a:buNone/>
            </a:pPr>
            <a:r>
              <a:rPr lang="zh-CN" altLang="en-US" sz="2800" b="1">
                <a:solidFill>
                  <a:schemeClr val="accent2"/>
                </a:solidFill>
              </a:rPr>
              <a:t>一、稳压管的伏安特性</a:t>
            </a:r>
          </a:p>
        </p:txBody>
      </p:sp>
      <p:grpSp>
        <p:nvGrpSpPr>
          <p:cNvPr id="2" name="Group 9">
            <a:extLst>
              <a:ext uri="{FF2B5EF4-FFF2-40B4-BE49-F238E27FC236}">
                <a16:creationId xmlns:a16="http://schemas.microsoft.com/office/drawing/2014/main" id="{59029BB0-08BA-484A-91CA-E954A4D4939B}"/>
              </a:ext>
            </a:extLst>
          </p:cNvPr>
          <p:cNvGrpSpPr>
            <a:grpSpLocks/>
          </p:cNvGrpSpPr>
          <p:nvPr/>
        </p:nvGrpSpPr>
        <p:grpSpPr bwMode="auto">
          <a:xfrm>
            <a:off x="1295400" y="3200400"/>
            <a:ext cx="1828800" cy="3148013"/>
            <a:chOff x="0" y="0"/>
            <a:chExt cx="1118" cy="1568"/>
          </a:xfrm>
        </p:grpSpPr>
        <p:sp>
          <p:nvSpPr>
            <p:cNvPr id="46089" name="Text Box 10">
              <a:extLst>
                <a:ext uri="{FF2B5EF4-FFF2-40B4-BE49-F238E27FC236}">
                  <a16:creationId xmlns:a16="http://schemas.microsoft.com/office/drawing/2014/main" id="{A7EA75EE-AB65-4FAA-BD3B-FEFED69D520C}"/>
                </a:ext>
              </a:extLst>
            </p:cNvPr>
            <p:cNvSpPr txBox="1">
              <a:spLocks noChangeArrowheads="1"/>
            </p:cNvSpPr>
            <p:nvPr/>
          </p:nvSpPr>
          <p:spPr bwMode="auto">
            <a:xfrm>
              <a:off x="244" y="1370"/>
              <a:ext cx="605"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spcBef>
                  <a:spcPct val="50000"/>
                </a:spcBef>
              </a:pPr>
              <a:r>
                <a:rPr lang="zh-CN" altLang="en-US" sz="2000" b="1">
                  <a:solidFill>
                    <a:srgbClr val="FF3300"/>
                  </a:solidFill>
                </a:rPr>
                <a:t>(</a:t>
              </a:r>
              <a:r>
                <a:rPr lang="en-US" altLang="zh-CN" sz="2000" b="1">
                  <a:solidFill>
                    <a:srgbClr val="FF3300"/>
                  </a:solidFill>
                </a:rPr>
                <a:t>a)</a:t>
              </a:r>
              <a:r>
                <a:rPr lang="zh-CN" altLang="en-US" sz="2000" b="1">
                  <a:solidFill>
                    <a:srgbClr val="FF3300"/>
                  </a:solidFill>
                </a:rPr>
                <a:t>符号</a:t>
              </a:r>
              <a:endParaRPr lang="zh-CN" altLang="en-US" sz="2000" b="1"/>
            </a:p>
          </p:txBody>
        </p:sp>
        <p:graphicFrame>
          <p:nvGraphicFramePr>
            <p:cNvPr id="46090" name="Object 11">
              <a:extLst>
                <a:ext uri="{FF2B5EF4-FFF2-40B4-BE49-F238E27FC236}">
                  <a16:creationId xmlns:a16="http://schemas.microsoft.com/office/drawing/2014/main" id="{F02E54D9-E112-445C-A2CF-BC7946B646E4}"/>
                </a:ext>
              </a:extLst>
            </p:cNvPr>
            <p:cNvGraphicFramePr>
              <a:graphicFrameLocks noChangeAspect="1"/>
            </p:cNvGraphicFramePr>
            <p:nvPr/>
          </p:nvGraphicFramePr>
          <p:xfrm>
            <a:off x="0" y="0"/>
            <a:ext cx="1118" cy="1282"/>
          </p:xfrm>
          <a:graphic>
            <a:graphicData uri="http://schemas.openxmlformats.org/presentationml/2006/ole">
              <mc:AlternateContent xmlns:mc="http://schemas.openxmlformats.org/markup-compatibility/2006">
                <mc:Choice xmlns:v="urn:schemas-microsoft-com:vml" Requires="v">
                  <p:oleObj spid="_x0000_s46102" name="BMP 图像" r:id="rId5" imgW="1775644" imgH="2034783" progId="Paint.Picture">
                    <p:embed/>
                  </p:oleObj>
                </mc:Choice>
                <mc:Fallback>
                  <p:oleObj name="BMP 图像" r:id="rId5" imgW="1775644" imgH="2034783" progId="Paint.Picture">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118" cy="1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3" name="Group 12">
            <a:extLst>
              <a:ext uri="{FF2B5EF4-FFF2-40B4-BE49-F238E27FC236}">
                <a16:creationId xmlns:a16="http://schemas.microsoft.com/office/drawing/2014/main" id="{CE816523-C05F-4E2C-84CA-D1295CB2B0F5}"/>
              </a:ext>
            </a:extLst>
          </p:cNvPr>
          <p:cNvGrpSpPr>
            <a:grpSpLocks/>
          </p:cNvGrpSpPr>
          <p:nvPr/>
        </p:nvGrpSpPr>
        <p:grpSpPr bwMode="auto">
          <a:xfrm>
            <a:off x="4572000" y="3124200"/>
            <a:ext cx="3962400" cy="3394075"/>
            <a:chOff x="0" y="0"/>
            <a:chExt cx="2496" cy="2702"/>
          </a:xfrm>
        </p:grpSpPr>
        <p:sp>
          <p:nvSpPr>
            <p:cNvPr id="46092" name="Text Box 13">
              <a:extLst>
                <a:ext uri="{FF2B5EF4-FFF2-40B4-BE49-F238E27FC236}">
                  <a16:creationId xmlns:a16="http://schemas.microsoft.com/office/drawing/2014/main" id="{DD4C49B0-B4FC-49AE-8022-E37FE1B58341}"/>
                </a:ext>
              </a:extLst>
            </p:cNvPr>
            <p:cNvSpPr txBox="1">
              <a:spLocks noChangeArrowheads="1"/>
            </p:cNvSpPr>
            <p:nvPr/>
          </p:nvSpPr>
          <p:spPr bwMode="auto">
            <a:xfrm>
              <a:off x="530" y="2386"/>
              <a:ext cx="1511"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spcBef>
                  <a:spcPct val="50000"/>
                </a:spcBef>
              </a:pPr>
              <a:r>
                <a:rPr lang="zh-CN" altLang="en-US" sz="2000" b="1">
                  <a:solidFill>
                    <a:srgbClr val="FF3300"/>
                  </a:solidFill>
                </a:rPr>
                <a:t>(</a:t>
              </a:r>
              <a:r>
                <a:rPr lang="en-US" altLang="zh-CN" sz="2000" b="1">
                  <a:solidFill>
                    <a:srgbClr val="FF3300"/>
                  </a:solidFill>
                </a:rPr>
                <a:t>b)2CW17 </a:t>
              </a:r>
              <a:r>
                <a:rPr lang="zh-CN" altLang="en-US" sz="2000" b="1">
                  <a:solidFill>
                    <a:srgbClr val="FF3300"/>
                  </a:solidFill>
                </a:rPr>
                <a:t>伏安特性</a:t>
              </a:r>
              <a:endParaRPr lang="zh-CN" altLang="en-US" sz="2000" b="1"/>
            </a:p>
          </p:txBody>
        </p:sp>
        <p:graphicFrame>
          <p:nvGraphicFramePr>
            <p:cNvPr id="46093" name="Object 14">
              <a:extLst>
                <a:ext uri="{FF2B5EF4-FFF2-40B4-BE49-F238E27FC236}">
                  <a16:creationId xmlns:a16="http://schemas.microsoft.com/office/drawing/2014/main" id="{56554731-2162-4B18-8776-946808B7A08B}"/>
                </a:ext>
              </a:extLst>
            </p:cNvPr>
            <p:cNvGraphicFramePr>
              <a:graphicFrameLocks noChangeAspect="1"/>
            </p:cNvGraphicFramePr>
            <p:nvPr/>
          </p:nvGraphicFramePr>
          <p:xfrm>
            <a:off x="0" y="0"/>
            <a:ext cx="2496" cy="2429"/>
          </p:xfrm>
          <a:graphic>
            <a:graphicData uri="http://schemas.openxmlformats.org/presentationml/2006/ole">
              <mc:AlternateContent xmlns:mc="http://schemas.openxmlformats.org/markup-compatibility/2006">
                <mc:Choice xmlns:v="urn:schemas-microsoft-com:vml" Requires="v">
                  <p:oleObj spid="_x0000_s46103" name="BMP 图像" r:id="rId7" imgW="3962240" imgH="3855763" progId="Paint.Picture">
                    <p:embed/>
                  </p:oleObj>
                </mc:Choice>
                <mc:Fallback>
                  <p:oleObj name="BMP 图像" r:id="rId7" imgW="3962240" imgH="3855763" progId="Paint.Picture">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2496" cy="2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4" name="Group 15">
            <a:extLst>
              <a:ext uri="{FF2B5EF4-FFF2-40B4-BE49-F238E27FC236}">
                <a16:creationId xmlns:a16="http://schemas.microsoft.com/office/drawing/2014/main" id="{E0ADFB15-F35B-40E4-A4E4-68AF2852D516}"/>
              </a:ext>
            </a:extLst>
          </p:cNvPr>
          <p:cNvGrpSpPr>
            <a:grpSpLocks/>
          </p:cNvGrpSpPr>
          <p:nvPr/>
        </p:nvGrpSpPr>
        <p:grpSpPr bwMode="auto">
          <a:xfrm>
            <a:off x="457200" y="1905000"/>
            <a:ext cx="8382000" cy="1295400"/>
            <a:chOff x="0" y="0"/>
            <a:chExt cx="5136" cy="816"/>
          </a:xfrm>
        </p:grpSpPr>
        <p:sp>
          <p:nvSpPr>
            <p:cNvPr id="46095" name="AutoShape 16" descr="羊皮纸">
              <a:extLst>
                <a:ext uri="{FF2B5EF4-FFF2-40B4-BE49-F238E27FC236}">
                  <a16:creationId xmlns:a16="http://schemas.microsoft.com/office/drawing/2014/main" id="{2476C217-0D8F-487B-8A02-6964D4EA00D4}"/>
                </a:ext>
              </a:extLst>
            </p:cNvPr>
            <p:cNvSpPr>
              <a:spLocks noChangeArrowheads="1"/>
            </p:cNvSpPr>
            <p:nvPr/>
          </p:nvSpPr>
          <p:spPr bwMode="auto">
            <a:xfrm>
              <a:off x="0" y="0"/>
              <a:ext cx="5136" cy="816"/>
            </a:xfrm>
            <a:prstGeom prst="horizontalScroll">
              <a:avLst>
                <a:gd name="adj" fmla="val 12500"/>
              </a:avLst>
            </a:prstGeom>
            <a:blipFill dpi="0" rotWithShape="0">
              <a:blip r:embed="rId9"/>
              <a:srcRect/>
              <a:tile tx="0" ty="0" sx="100000" sy="100000" flip="none" algn="tl"/>
            </a:blipFill>
            <a:ln w="9525">
              <a:solidFill>
                <a:schemeClr val="tx1"/>
              </a:solidFill>
              <a:round/>
              <a:headEnd/>
              <a:tailEnd/>
            </a:ln>
          </p:spPr>
          <p:txBody>
            <a:bodyPr vert="eaVert" wrap="none" anchor="ctr"/>
            <a:lstStyle/>
            <a:p>
              <a:endParaRPr lang="zh-CN" altLang="en-US"/>
            </a:p>
          </p:txBody>
        </p:sp>
        <p:sp>
          <p:nvSpPr>
            <p:cNvPr id="46096" name="Rectangle 17">
              <a:extLst>
                <a:ext uri="{FF2B5EF4-FFF2-40B4-BE49-F238E27FC236}">
                  <a16:creationId xmlns:a16="http://schemas.microsoft.com/office/drawing/2014/main" id="{56A86219-83EC-4DC9-A208-A5819471B1C8}"/>
                </a:ext>
              </a:extLst>
            </p:cNvPr>
            <p:cNvSpPr>
              <a:spLocks noChangeArrowheads="1"/>
            </p:cNvSpPr>
            <p:nvPr/>
          </p:nvSpPr>
          <p:spPr bwMode="auto">
            <a:xfrm>
              <a:off x="240" y="96"/>
              <a:ext cx="4752"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nSpc>
                  <a:spcPct val="120000"/>
                </a:lnSpc>
                <a:spcBef>
                  <a:spcPct val="20000"/>
                </a:spcBef>
                <a:buFontTx/>
                <a:buNone/>
              </a:pPr>
              <a:r>
                <a:rPr lang="en-US" altLang="zh-CN" b="1">
                  <a:solidFill>
                    <a:srgbClr val="000000"/>
                  </a:solidFill>
                </a:rPr>
                <a:t>        </a:t>
              </a:r>
              <a:r>
                <a:rPr lang="zh-CN" altLang="en-US" b="1">
                  <a:solidFill>
                    <a:srgbClr val="000000"/>
                  </a:solidFill>
                </a:rPr>
                <a:t>利用二极管反向击穿特性实现稳压。稳压二极管稳压时工作在反向电击穿状态，反向电压应大于稳压电压。</a:t>
              </a:r>
              <a:endParaRPr lang="zh-CN" altLang="en-US" sz="2800" b="1">
                <a:solidFill>
                  <a:srgbClr val="3333FF"/>
                </a:solidFill>
              </a:endParaRPr>
            </a:p>
          </p:txBody>
        </p:sp>
      </p:grpSp>
      <p:sp>
        <p:nvSpPr>
          <p:cNvPr id="46098" name="Rectangle 18">
            <a:extLst>
              <a:ext uri="{FF2B5EF4-FFF2-40B4-BE49-F238E27FC236}">
                <a16:creationId xmlns:a16="http://schemas.microsoft.com/office/drawing/2014/main" id="{17D31CC5-CAAF-4220-A8C9-0102AE429BFC}"/>
              </a:ext>
            </a:extLst>
          </p:cNvPr>
          <p:cNvSpPr>
            <a:spLocks noChangeArrowheads="1"/>
          </p:cNvSpPr>
          <p:nvPr/>
        </p:nvSpPr>
        <p:spPr bwMode="auto">
          <a:xfrm>
            <a:off x="1905000" y="5105400"/>
            <a:ext cx="6016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i="1">
                <a:solidFill>
                  <a:schemeClr val="hlink"/>
                </a:solidFill>
              </a:rPr>
              <a:t>D</a:t>
            </a:r>
            <a:r>
              <a:rPr lang="en-US" altLang="zh-CN" sz="2800" b="1" baseline="-25000">
                <a:solidFill>
                  <a:schemeClr val="hlink"/>
                </a:solidFill>
              </a:rPr>
              <a:t>Z</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6088"/>
                                        </p:tgtEl>
                                        <p:attrNameLst>
                                          <p:attrName>style.visibility</p:attrName>
                                        </p:attrNameLst>
                                      </p:cBhvr>
                                      <p:to>
                                        <p:strVal val="visible"/>
                                      </p:to>
                                    </p:set>
                                    <p:anim calcmode="lin" valueType="num">
                                      <p:cBhvr additive="base">
                                        <p:cTn id="7" dur="500" fill="hold"/>
                                        <p:tgtEl>
                                          <p:spTgt spid="46088"/>
                                        </p:tgtEl>
                                        <p:attrNameLst>
                                          <p:attrName>ppt_x</p:attrName>
                                        </p:attrNameLst>
                                      </p:cBhvr>
                                      <p:tavLst>
                                        <p:tav tm="0">
                                          <p:val>
                                            <p:strVal val="1+#ppt_w/2"/>
                                          </p:val>
                                        </p:tav>
                                        <p:tav tm="100000">
                                          <p:val>
                                            <p:strVal val="#ppt_x"/>
                                          </p:val>
                                        </p:tav>
                                      </p:tavLst>
                                    </p:anim>
                                    <p:anim calcmode="lin" valueType="num">
                                      <p:cBhvr additive="base">
                                        <p:cTn id="8" dur="500" fill="hold"/>
                                        <p:tgtEl>
                                          <p:spTgt spid="4608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subTnLst>
                                    <p:audio>
                                      <p:cMediaNode>
                                        <p:cTn display="0" masterRel="sameClick">
                                          <p:stCondLst>
                                            <p:cond evt="begin" delay="0">
                                              <p:tn val="11"/>
                                            </p:cond>
                                          </p:stCondLst>
                                          <p:endCondLst>
                                            <p:cond evt="onStopAudio" delay="0">
                                              <p:tgtEl>
                                                <p:sldTgt/>
                                              </p:tgtEl>
                                            </p:cond>
                                          </p:endCondLst>
                                        </p:cTn>
                                        <p:tgtEl>
                                          <p:sndTgt r:embed="rId3" name="CHIMES.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ox(out)">
                                      <p:cBhvr>
                                        <p:cTn id="18" dur="500"/>
                                        <p:tgtEl>
                                          <p:spTgt spid="2"/>
                                        </p:tgtEl>
                                      </p:cBhvr>
                                    </p:animEffect>
                                  </p:childTnLst>
                                  <p:subTnLst>
                                    <p:audio>
                                      <p:cMediaNode>
                                        <p:cTn display="0" masterRel="sameClick">
                                          <p:stCondLst>
                                            <p:cond evt="begin" delay="0">
                                              <p:tn val="16"/>
                                            </p:cond>
                                          </p:stCondLst>
                                          <p:endCondLst>
                                            <p:cond evt="onStopAudio" delay="0">
                                              <p:tgtEl>
                                                <p:sldTgt/>
                                              </p:tgtEl>
                                            </p:cond>
                                          </p:endCondLst>
                                        </p:cTn>
                                        <p:tgtEl>
                                          <p:sndTgt r:embed="rId4"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46098">
                                            <p:txEl>
                                              <p:pRg st="0" end="0"/>
                                            </p:txEl>
                                          </p:spTgt>
                                        </p:tgtEl>
                                        <p:attrNameLst>
                                          <p:attrName>style.visibility</p:attrName>
                                        </p:attrNameLst>
                                      </p:cBhvr>
                                      <p:to>
                                        <p:strVal val="visible"/>
                                      </p:to>
                                    </p:set>
                                    <p:animEffect transition="in" filter="box(out)">
                                      <p:cBhvr>
                                        <p:cTn id="23" dur="500"/>
                                        <p:tgtEl>
                                          <p:spTgt spid="46098">
                                            <p:txEl>
                                              <p:pRg st="0" end="0"/>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4" name="camera.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box(out)">
                                      <p:cBhvr>
                                        <p:cTn id="28" dur="500"/>
                                        <p:tgtEl>
                                          <p:spTgt spid="3"/>
                                        </p:tgtEl>
                                      </p:cBhvr>
                                    </p:animEffect>
                                  </p:childTnLst>
                                  <p:subTnLst>
                                    <p:audio>
                                      <p:cMediaNode>
                                        <p:cTn display="0" masterRel="sameClick">
                                          <p:stCondLst>
                                            <p:cond evt="begin" delay="0">
                                              <p:tn val="26"/>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8" grpId="0"/>
      <p:bldP spid="46098"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24C02702-657E-40D2-B257-9E8BB0D6F2BC}"/>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7106" name="Rectangle 3">
            <a:extLst>
              <a:ext uri="{FF2B5EF4-FFF2-40B4-BE49-F238E27FC236}">
                <a16:creationId xmlns:a16="http://schemas.microsoft.com/office/drawing/2014/main" id="{E8ED747D-BAE2-46B8-9FD9-7705D0DA537B}"/>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7107" name="Line 4">
            <a:extLst>
              <a:ext uri="{FF2B5EF4-FFF2-40B4-BE49-F238E27FC236}">
                <a16:creationId xmlns:a16="http://schemas.microsoft.com/office/drawing/2014/main" id="{2D1D1E88-108B-49FE-9D54-7FBD66546E78}"/>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08" name="Line 5">
            <a:extLst>
              <a:ext uri="{FF2B5EF4-FFF2-40B4-BE49-F238E27FC236}">
                <a16:creationId xmlns:a16="http://schemas.microsoft.com/office/drawing/2014/main" id="{B13EBAC7-3D02-496D-A86B-D60D5EA704A0}"/>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09" name="Rectangle 6">
            <a:extLst>
              <a:ext uri="{FF2B5EF4-FFF2-40B4-BE49-F238E27FC236}">
                <a16:creationId xmlns:a16="http://schemas.microsoft.com/office/drawing/2014/main" id="{849544D8-33DF-409B-95FC-6F8EBA870687}"/>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sp>
        <p:nvSpPr>
          <p:cNvPr id="47111" name="Text Box 7">
            <a:extLst>
              <a:ext uri="{FF2B5EF4-FFF2-40B4-BE49-F238E27FC236}">
                <a16:creationId xmlns:a16="http://schemas.microsoft.com/office/drawing/2014/main" id="{77E2ABC8-DC2C-44B2-8562-4B53C2A2DBA6}"/>
              </a:ext>
            </a:extLst>
          </p:cNvPr>
          <p:cNvSpPr txBox="1">
            <a:spLocks noChangeArrowheads="1"/>
          </p:cNvSpPr>
          <p:nvPr/>
        </p:nvSpPr>
        <p:spPr bwMode="auto">
          <a:xfrm>
            <a:off x="446088" y="1385888"/>
            <a:ext cx="25352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spcBef>
                <a:spcPct val="50000"/>
              </a:spcBef>
            </a:pPr>
            <a:r>
              <a:rPr lang="zh-CN" altLang="en-US" sz="2800" b="1"/>
              <a:t>(1) 稳定电压</a:t>
            </a:r>
            <a:r>
              <a:rPr lang="en-US" altLang="zh-CN" sz="2800" b="1" i="1"/>
              <a:t>U</a:t>
            </a:r>
            <a:r>
              <a:rPr lang="en-US" altLang="zh-CN" sz="2800" b="1" baseline="-25000"/>
              <a:t>Z</a:t>
            </a:r>
            <a:endParaRPr lang="en-US" altLang="zh-CN" sz="2800" b="1"/>
          </a:p>
        </p:txBody>
      </p:sp>
      <p:sp>
        <p:nvSpPr>
          <p:cNvPr id="47112" name="Text Box 8">
            <a:extLst>
              <a:ext uri="{FF2B5EF4-FFF2-40B4-BE49-F238E27FC236}">
                <a16:creationId xmlns:a16="http://schemas.microsoft.com/office/drawing/2014/main" id="{C25499F6-D0F8-45B7-AD21-FF71F5DB4568}"/>
              </a:ext>
            </a:extLst>
          </p:cNvPr>
          <p:cNvSpPr txBox="1">
            <a:spLocks noChangeArrowheads="1"/>
          </p:cNvSpPr>
          <p:nvPr/>
        </p:nvSpPr>
        <p:spPr bwMode="auto">
          <a:xfrm>
            <a:off x="457200" y="3352800"/>
            <a:ext cx="2422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spcBef>
                <a:spcPct val="50000"/>
              </a:spcBef>
            </a:pPr>
            <a:r>
              <a:rPr lang="zh-CN" altLang="en-US" sz="2800" b="1">
                <a:ea typeface="幼圆" panose="02010509060101010101" pitchFamily="49" charset="-122"/>
              </a:rPr>
              <a:t>(2) 动态电阻</a:t>
            </a:r>
            <a:r>
              <a:rPr lang="en-US" altLang="zh-CN" sz="2800" b="1" i="1"/>
              <a:t>r</a:t>
            </a:r>
            <a:r>
              <a:rPr lang="en-US" altLang="zh-CN" sz="2800" b="1" baseline="-25000"/>
              <a:t>Z</a:t>
            </a:r>
            <a:endParaRPr lang="en-US" altLang="zh-CN" sz="2800" b="1"/>
          </a:p>
        </p:txBody>
      </p:sp>
      <p:sp>
        <p:nvSpPr>
          <p:cNvPr id="47113" name="Text Box 9">
            <a:extLst>
              <a:ext uri="{FF2B5EF4-FFF2-40B4-BE49-F238E27FC236}">
                <a16:creationId xmlns:a16="http://schemas.microsoft.com/office/drawing/2014/main" id="{B97AEC84-241E-413C-811C-63A6E79F9B90}"/>
              </a:ext>
            </a:extLst>
          </p:cNvPr>
          <p:cNvSpPr txBox="1">
            <a:spLocks noChangeArrowheads="1"/>
          </p:cNvSpPr>
          <p:nvPr/>
        </p:nvSpPr>
        <p:spPr bwMode="auto">
          <a:xfrm>
            <a:off x="908050" y="1905000"/>
            <a:ext cx="42672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b="1"/>
              <a:t>        </a:t>
            </a:r>
            <a:r>
              <a:rPr lang="zh-CN" altLang="en-US" sz="2800" b="1"/>
              <a:t>在规定的稳压管反向工作电流</a:t>
            </a:r>
            <a:r>
              <a:rPr lang="en-US" altLang="zh-CN" sz="2800" b="1" i="1"/>
              <a:t>I</a:t>
            </a:r>
            <a:r>
              <a:rPr lang="en-US" altLang="zh-CN" sz="2800" b="1" baseline="-25000"/>
              <a:t>Z</a:t>
            </a:r>
            <a:r>
              <a:rPr lang="zh-CN" altLang="en-US" sz="2800" b="1"/>
              <a:t>下，所对应的反向工作电压。</a:t>
            </a:r>
          </a:p>
        </p:txBody>
      </p:sp>
      <p:sp>
        <p:nvSpPr>
          <p:cNvPr id="47114" name="Text Box 10">
            <a:extLst>
              <a:ext uri="{FF2B5EF4-FFF2-40B4-BE49-F238E27FC236}">
                <a16:creationId xmlns:a16="http://schemas.microsoft.com/office/drawing/2014/main" id="{C264B411-65C3-42D9-BEE8-DC63A6048693}"/>
              </a:ext>
            </a:extLst>
          </p:cNvPr>
          <p:cNvSpPr txBox="1">
            <a:spLocks noChangeArrowheads="1"/>
          </p:cNvSpPr>
          <p:nvPr/>
        </p:nvSpPr>
        <p:spPr bwMode="auto">
          <a:xfrm>
            <a:off x="2051050" y="3733800"/>
            <a:ext cx="2514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20000"/>
              </a:lnSpc>
            </a:pPr>
            <a:r>
              <a:rPr lang="en-US" altLang="zh-CN" sz="2800" b="1" i="1"/>
              <a:t>r</a:t>
            </a:r>
            <a:r>
              <a:rPr lang="en-US" altLang="zh-CN" sz="2800" b="1" baseline="-25000"/>
              <a:t>Z</a:t>
            </a:r>
            <a:r>
              <a:rPr lang="en-US" altLang="zh-CN" sz="2800" b="1"/>
              <a:t> =</a:t>
            </a:r>
            <a:r>
              <a:rPr lang="en-US" altLang="zh-CN" sz="2800" b="1">
                <a:sym typeface="Symbol" panose="05050102010706020507" pitchFamily="18" charset="2"/>
              </a:rPr>
              <a:t></a:t>
            </a:r>
            <a:r>
              <a:rPr lang="en-US" altLang="zh-CN" sz="2800" b="1" i="1"/>
              <a:t>V</a:t>
            </a:r>
            <a:r>
              <a:rPr lang="en-US" altLang="zh-CN" sz="2800" b="1" baseline="-25000"/>
              <a:t>Z </a:t>
            </a:r>
            <a:r>
              <a:rPr lang="en-US" altLang="zh-CN" sz="2800" b="1"/>
              <a:t>/</a:t>
            </a:r>
            <a:r>
              <a:rPr lang="en-US" altLang="zh-CN" sz="2800" b="1">
                <a:sym typeface="Symbol" panose="05050102010706020507" pitchFamily="18" charset="2"/>
              </a:rPr>
              <a:t></a:t>
            </a:r>
            <a:r>
              <a:rPr lang="en-US" altLang="zh-CN" sz="2800" b="1" i="1"/>
              <a:t>I</a:t>
            </a:r>
            <a:r>
              <a:rPr lang="en-US" altLang="zh-CN" sz="2800" b="1" baseline="-25000"/>
              <a:t>Z</a:t>
            </a:r>
          </a:p>
        </p:txBody>
      </p:sp>
      <p:sp>
        <p:nvSpPr>
          <p:cNvPr id="47115" name="Text Box 11">
            <a:extLst>
              <a:ext uri="{FF2B5EF4-FFF2-40B4-BE49-F238E27FC236}">
                <a16:creationId xmlns:a16="http://schemas.microsoft.com/office/drawing/2014/main" id="{E9E5BBCE-4999-46CC-B9A2-CB369C5173EB}"/>
              </a:ext>
            </a:extLst>
          </p:cNvPr>
          <p:cNvSpPr txBox="1">
            <a:spLocks noChangeArrowheads="1"/>
          </p:cNvSpPr>
          <p:nvPr/>
        </p:nvSpPr>
        <p:spPr bwMode="auto">
          <a:xfrm>
            <a:off x="381000" y="4433888"/>
            <a:ext cx="35448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spcBef>
                <a:spcPct val="50000"/>
              </a:spcBef>
            </a:pPr>
            <a:r>
              <a:rPr lang="zh-CN" altLang="en-US" sz="2800" b="1">
                <a:latin typeface="幼圆" panose="02010509060101010101" pitchFamily="49" charset="-122"/>
                <a:ea typeface="幼圆" panose="02010509060101010101" pitchFamily="49" charset="-122"/>
              </a:rPr>
              <a:t>(3)最大耗散功率</a:t>
            </a:r>
            <a:r>
              <a:rPr lang="zh-CN" altLang="en-US" sz="2800" b="1" i="1" baseline="-25000"/>
              <a:t> </a:t>
            </a:r>
            <a:r>
              <a:rPr lang="en-US" altLang="zh-CN" sz="2800" b="1" i="1"/>
              <a:t>P</a:t>
            </a:r>
            <a:r>
              <a:rPr lang="en-US" altLang="zh-CN" sz="2800" b="1" baseline="-25000"/>
              <a:t>ZM</a:t>
            </a:r>
            <a:endParaRPr lang="en-US" altLang="zh-CN" sz="2800" b="1"/>
          </a:p>
        </p:txBody>
      </p:sp>
      <p:sp>
        <p:nvSpPr>
          <p:cNvPr id="47116" name="Text Box 12">
            <a:extLst>
              <a:ext uri="{FF2B5EF4-FFF2-40B4-BE49-F238E27FC236}">
                <a16:creationId xmlns:a16="http://schemas.microsoft.com/office/drawing/2014/main" id="{294A41AA-AD29-4B8E-A8E6-15030344D81B}"/>
              </a:ext>
            </a:extLst>
          </p:cNvPr>
          <p:cNvSpPr txBox="1">
            <a:spLocks noChangeArrowheads="1"/>
          </p:cNvSpPr>
          <p:nvPr/>
        </p:nvSpPr>
        <p:spPr bwMode="auto">
          <a:xfrm>
            <a:off x="381000" y="5119688"/>
            <a:ext cx="868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spcBef>
                <a:spcPct val="50000"/>
              </a:spcBef>
            </a:pPr>
            <a:r>
              <a:rPr lang="zh-CN" altLang="en-US" sz="2800" b="1">
                <a:latin typeface="幼圆" panose="02010509060101010101" pitchFamily="49" charset="-122"/>
                <a:ea typeface="幼圆" panose="02010509060101010101" pitchFamily="49" charset="-122"/>
              </a:rPr>
              <a:t>(4)最大稳定工作电流</a:t>
            </a:r>
            <a:r>
              <a:rPr lang="zh-CN" altLang="en-US" sz="2800" b="1" i="1"/>
              <a:t> </a:t>
            </a:r>
            <a:r>
              <a:rPr lang="en-US" altLang="zh-CN" sz="2800" b="1" i="1"/>
              <a:t>I</a:t>
            </a:r>
            <a:r>
              <a:rPr lang="en-US" altLang="zh-CN" sz="2800" b="1" baseline="-25000"/>
              <a:t>Zmax </a:t>
            </a:r>
            <a:r>
              <a:rPr lang="zh-CN" altLang="en-US" sz="2800" b="1">
                <a:ea typeface="幼圆" panose="02010509060101010101" pitchFamily="49" charset="-122"/>
              </a:rPr>
              <a:t>和最小稳定工作电流 </a:t>
            </a:r>
            <a:r>
              <a:rPr lang="en-US" altLang="zh-CN" sz="2800" b="1" i="1"/>
              <a:t>I</a:t>
            </a:r>
            <a:r>
              <a:rPr lang="en-US" altLang="zh-CN" sz="2800" b="1" baseline="-25000"/>
              <a:t>Zmin</a:t>
            </a:r>
            <a:endParaRPr lang="en-US" altLang="zh-CN" sz="2800" b="1"/>
          </a:p>
        </p:txBody>
      </p:sp>
      <p:graphicFrame>
        <p:nvGraphicFramePr>
          <p:cNvPr id="9218" name="Object 13">
            <a:extLst>
              <a:ext uri="{FF2B5EF4-FFF2-40B4-BE49-F238E27FC236}">
                <a16:creationId xmlns:a16="http://schemas.microsoft.com/office/drawing/2014/main" id="{838B47AD-C128-4D11-BA47-DBF46D5F49A8}"/>
              </a:ext>
            </a:extLst>
          </p:cNvPr>
          <p:cNvGraphicFramePr>
            <a:graphicFrameLocks noChangeAspect="1"/>
          </p:cNvGraphicFramePr>
          <p:nvPr/>
        </p:nvGraphicFramePr>
        <p:xfrm>
          <a:off x="5403850" y="1143000"/>
          <a:ext cx="3505200" cy="3738563"/>
        </p:xfrm>
        <a:graphic>
          <a:graphicData uri="http://schemas.openxmlformats.org/presentationml/2006/ole">
            <mc:AlternateContent xmlns:mc="http://schemas.openxmlformats.org/markup-compatibility/2006">
              <mc:Choice xmlns:v="urn:schemas-microsoft-com:vml" Requires="v">
                <p:oleObj spid="_x0000_s47121" name="BMP 图像" r:id="rId5" imgW="2448313" imgH="2533696" progId="Paint.Picture">
                  <p:embed/>
                </p:oleObj>
              </mc:Choice>
              <mc:Fallback>
                <p:oleObj name="BMP 图像" r:id="rId5" imgW="2448313" imgH="2533696" progId="Paint.Picture">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03850" y="1143000"/>
                        <a:ext cx="3505200" cy="3738563"/>
                      </a:xfrm>
                      <a:prstGeom prst="rect">
                        <a:avLst/>
                      </a:prstGeom>
                      <a:noFill/>
                      <a:ln w="38100">
                        <a:pattFill prst="pct90">
                          <a:fgClr>
                            <a:srgbClr val="FF00FF"/>
                          </a:fgClr>
                          <a:bgClr>
                            <a:srgbClr val="66FF99"/>
                          </a:bgClr>
                        </a:patt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18" name="Text Box 14">
            <a:extLst>
              <a:ext uri="{FF2B5EF4-FFF2-40B4-BE49-F238E27FC236}">
                <a16:creationId xmlns:a16="http://schemas.microsoft.com/office/drawing/2014/main" id="{F87DE6DF-DE03-44E5-B3C0-C6F2360346A0}"/>
              </a:ext>
            </a:extLst>
          </p:cNvPr>
          <p:cNvSpPr txBox="1">
            <a:spLocks noChangeArrowheads="1"/>
          </p:cNvSpPr>
          <p:nvPr/>
        </p:nvSpPr>
        <p:spPr bwMode="auto">
          <a:xfrm>
            <a:off x="457200" y="5715000"/>
            <a:ext cx="32845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spcBef>
                <a:spcPct val="50000"/>
              </a:spcBef>
            </a:pPr>
            <a:r>
              <a:rPr lang="zh-CN" altLang="en-US" sz="2800" b="1">
                <a:ea typeface="幼圆" panose="02010509060101010101" pitchFamily="49" charset="-122"/>
              </a:rPr>
              <a:t>(5)温度系数——</a:t>
            </a:r>
            <a:r>
              <a:rPr lang="zh-CN" altLang="en-US" sz="2800" b="1" i="1">
                <a:ea typeface="幼圆" panose="02010509060101010101" pitchFamily="49" charset="-122"/>
                <a:sym typeface="Symbol" panose="05050102010706020507" pitchFamily="18" charset="2"/>
              </a:rPr>
              <a:t></a:t>
            </a:r>
            <a:r>
              <a:rPr lang="en-US" altLang="zh-CN" sz="2800" b="1" i="1" baseline="-16000">
                <a:ea typeface="幼圆" panose="02010509060101010101" pitchFamily="49" charset="-122"/>
                <a:sym typeface="Symbol" panose="05050102010706020507" pitchFamily="18" charset="2"/>
              </a:rPr>
              <a:t>V</a:t>
            </a:r>
            <a:r>
              <a:rPr lang="en-US" altLang="zh-CN" sz="2800" b="1" baseline="-46000">
                <a:ea typeface="幼圆" panose="02010509060101010101" pitchFamily="49" charset="-122"/>
                <a:sym typeface="Symbol" panose="05050102010706020507" pitchFamily="18" charset="2"/>
              </a:rPr>
              <a:t>Z</a:t>
            </a:r>
            <a:endParaRPr lang="en-US" altLang="zh-CN" sz="2800" b="1">
              <a:ea typeface="幼圆" panose="02010509060101010101" pitchFamily="49" charset="-122"/>
            </a:endParaRPr>
          </a:p>
        </p:txBody>
      </p:sp>
      <p:sp>
        <p:nvSpPr>
          <p:cNvPr id="2" name="Rectangle 15">
            <a:extLst>
              <a:ext uri="{FF2B5EF4-FFF2-40B4-BE49-F238E27FC236}">
                <a16:creationId xmlns:a16="http://schemas.microsoft.com/office/drawing/2014/main" id="{3385188B-43C1-49B3-AFB8-27FB1AD65474}"/>
              </a:ext>
            </a:extLst>
          </p:cNvPr>
          <p:cNvSpPr>
            <a:spLocks noChangeArrowheads="1"/>
          </p:cNvSpPr>
          <p:nvPr/>
        </p:nvSpPr>
        <p:spPr bwMode="auto">
          <a:xfrm>
            <a:off x="755650" y="869950"/>
            <a:ext cx="480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190500" indent="-1905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20000"/>
              </a:spcBef>
              <a:buFontTx/>
              <a:buNone/>
            </a:pPr>
            <a:r>
              <a:rPr lang="zh-CN" altLang="en-US" sz="2800" b="1">
                <a:solidFill>
                  <a:schemeClr val="accent2"/>
                </a:solidFill>
              </a:rPr>
              <a:t>二、稳压管的主要参数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wipe(right)">
                                      <p:cBhvr>
                                        <p:cTn id="7" dur="500"/>
                                        <p:tgtEl>
                                          <p:spTgt spid="9218"/>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7111"/>
                                        </p:tgtEl>
                                        <p:attrNameLst>
                                          <p:attrName>style.visibility</p:attrName>
                                        </p:attrNameLst>
                                      </p:cBhvr>
                                      <p:to>
                                        <p:strVal val="visible"/>
                                      </p:to>
                                    </p:set>
                                    <p:anim calcmode="lin" valueType="num">
                                      <p:cBhvr additive="base">
                                        <p:cTn id="12" dur="500" fill="hold"/>
                                        <p:tgtEl>
                                          <p:spTgt spid="47111"/>
                                        </p:tgtEl>
                                        <p:attrNameLst>
                                          <p:attrName>ppt_x</p:attrName>
                                        </p:attrNameLst>
                                      </p:cBhvr>
                                      <p:tavLst>
                                        <p:tav tm="0">
                                          <p:val>
                                            <p:strVal val="#ppt_x"/>
                                          </p:val>
                                        </p:tav>
                                        <p:tav tm="100000">
                                          <p:val>
                                            <p:strVal val="#ppt_x"/>
                                          </p:val>
                                        </p:tav>
                                      </p:tavLst>
                                    </p:anim>
                                    <p:anim calcmode="lin" valueType="num">
                                      <p:cBhvr additive="base">
                                        <p:cTn id="13" dur="500" fill="hold"/>
                                        <p:tgtEl>
                                          <p:spTgt spid="4711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5" fill="hold" grpId="0" nodeType="clickEffect">
                                  <p:stCondLst>
                                    <p:cond delay="0"/>
                                  </p:stCondLst>
                                  <p:childTnLst>
                                    <p:set>
                                      <p:cBhvr>
                                        <p:cTn id="17" dur="1" fill="hold">
                                          <p:stCondLst>
                                            <p:cond delay="0"/>
                                          </p:stCondLst>
                                        </p:cTn>
                                        <p:tgtEl>
                                          <p:spTgt spid="47113"/>
                                        </p:tgtEl>
                                        <p:attrNameLst>
                                          <p:attrName>style.visibility</p:attrName>
                                        </p:attrNameLst>
                                      </p:cBhvr>
                                      <p:to>
                                        <p:strVal val="visible"/>
                                      </p:to>
                                    </p:set>
                                    <p:animEffect transition="in" filter="blinds(vertical)">
                                      <p:cBhvr>
                                        <p:cTn id="18" dur="500"/>
                                        <p:tgtEl>
                                          <p:spTgt spid="47113"/>
                                        </p:tgtEl>
                                      </p:cBhvr>
                                    </p:animEffect>
                                  </p:childTnLst>
                                  <p:subTnLst>
                                    <p:audio>
                                      <p:cMediaNode>
                                        <p:cTn display="0" masterRel="sameClick">
                                          <p:stCondLst>
                                            <p:cond evt="begin" delay="0">
                                              <p:tn val="16"/>
                                            </p:cond>
                                          </p:stCondLst>
                                          <p:endCondLst>
                                            <p:cond evt="onStopAudio" delay="0">
                                              <p:tgtEl>
                                                <p:sldTgt/>
                                              </p:tgtEl>
                                            </p:cond>
                                          </p:endCondLst>
                                        </p:cTn>
                                        <p:tgtEl>
                                          <p:sndTgt r:embed="rId4" name="CHIMES.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7112"/>
                                        </p:tgtEl>
                                        <p:attrNameLst>
                                          <p:attrName>style.visibility</p:attrName>
                                        </p:attrNameLst>
                                      </p:cBhvr>
                                      <p:to>
                                        <p:strVal val="visible"/>
                                      </p:to>
                                    </p:set>
                                    <p:anim calcmode="lin" valueType="num">
                                      <p:cBhvr additive="base">
                                        <p:cTn id="23" dur="500" fill="hold"/>
                                        <p:tgtEl>
                                          <p:spTgt spid="47112"/>
                                        </p:tgtEl>
                                        <p:attrNameLst>
                                          <p:attrName>ppt_x</p:attrName>
                                        </p:attrNameLst>
                                      </p:cBhvr>
                                      <p:tavLst>
                                        <p:tav tm="0">
                                          <p:val>
                                            <p:strVal val="#ppt_x"/>
                                          </p:val>
                                        </p:tav>
                                        <p:tav tm="100000">
                                          <p:val>
                                            <p:strVal val="#ppt_x"/>
                                          </p:val>
                                        </p:tav>
                                      </p:tavLst>
                                    </p:anim>
                                    <p:anim calcmode="lin" valueType="num">
                                      <p:cBhvr additive="base">
                                        <p:cTn id="24" dur="500" fill="hold"/>
                                        <p:tgtEl>
                                          <p:spTgt spid="4711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4" name="CHIMES.WAV"/>
                                        </p:tgtEl>
                                      </p:cMediaNode>
                                    </p:audio>
                                  </p:sub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5" fill="hold" grpId="0" nodeType="clickEffect">
                                  <p:stCondLst>
                                    <p:cond delay="0"/>
                                  </p:stCondLst>
                                  <p:childTnLst>
                                    <p:set>
                                      <p:cBhvr>
                                        <p:cTn id="28" dur="1" fill="hold">
                                          <p:stCondLst>
                                            <p:cond delay="0"/>
                                          </p:stCondLst>
                                        </p:cTn>
                                        <p:tgtEl>
                                          <p:spTgt spid="47114"/>
                                        </p:tgtEl>
                                        <p:attrNameLst>
                                          <p:attrName>style.visibility</p:attrName>
                                        </p:attrNameLst>
                                      </p:cBhvr>
                                      <p:to>
                                        <p:strVal val="visible"/>
                                      </p:to>
                                    </p:set>
                                    <p:animEffect transition="in" filter="blinds(vertical)">
                                      <p:cBhvr>
                                        <p:cTn id="29" dur="500"/>
                                        <p:tgtEl>
                                          <p:spTgt spid="47114"/>
                                        </p:tgtEl>
                                      </p:cBhvr>
                                    </p:animEffect>
                                  </p:childTnLst>
                                  <p:subTnLst>
                                    <p:audio>
                                      <p:cMediaNode>
                                        <p:cTn display="0" masterRel="sameClick">
                                          <p:stCondLst>
                                            <p:cond evt="begin" delay="0">
                                              <p:tn val="27"/>
                                            </p:cond>
                                          </p:stCondLst>
                                          <p:endCondLst>
                                            <p:cond evt="onStopAudio" delay="0">
                                              <p:tgtEl>
                                                <p:sldTgt/>
                                              </p:tgtEl>
                                            </p:cond>
                                          </p:endCondLst>
                                        </p:cTn>
                                        <p:tgtEl>
                                          <p:sndTgt r:embed="rId4" name="CHIMES.WAV"/>
                                        </p:tgtEl>
                                      </p:cMediaNode>
                                    </p:audio>
                                  </p:sub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47115"/>
                                        </p:tgtEl>
                                        <p:attrNameLst>
                                          <p:attrName>style.visibility</p:attrName>
                                        </p:attrNameLst>
                                      </p:cBhvr>
                                      <p:to>
                                        <p:strVal val="visible"/>
                                      </p:to>
                                    </p:set>
                                    <p:anim calcmode="lin" valueType="num">
                                      <p:cBhvr additive="base">
                                        <p:cTn id="34" dur="500" fill="hold"/>
                                        <p:tgtEl>
                                          <p:spTgt spid="47115"/>
                                        </p:tgtEl>
                                        <p:attrNameLst>
                                          <p:attrName>ppt_x</p:attrName>
                                        </p:attrNameLst>
                                      </p:cBhvr>
                                      <p:tavLst>
                                        <p:tav tm="0">
                                          <p:val>
                                            <p:strVal val="#ppt_x"/>
                                          </p:val>
                                        </p:tav>
                                        <p:tav tm="100000">
                                          <p:val>
                                            <p:strVal val="#ppt_x"/>
                                          </p:val>
                                        </p:tav>
                                      </p:tavLst>
                                    </p:anim>
                                    <p:anim calcmode="lin" valueType="num">
                                      <p:cBhvr additive="base">
                                        <p:cTn id="35" dur="500" fill="hold"/>
                                        <p:tgtEl>
                                          <p:spTgt spid="47115"/>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2"/>
                                            </p:cond>
                                          </p:stCondLst>
                                          <p:endCondLst>
                                            <p:cond evt="onStopAudio" delay="0">
                                              <p:tgtEl>
                                                <p:sldTgt/>
                                              </p:tgtEl>
                                            </p:cond>
                                          </p:endCondLst>
                                        </p:cTn>
                                        <p:tgtEl>
                                          <p:sndTgt r:embed="rId4" name="CHIMES.WAV"/>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47116"/>
                                        </p:tgtEl>
                                        <p:attrNameLst>
                                          <p:attrName>style.visibility</p:attrName>
                                        </p:attrNameLst>
                                      </p:cBhvr>
                                      <p:to>
                                        <p:strVal val="visible"/>
                                      </p:to>
                                    </p:set>
                                    <p:anim calcmode="lin" valueType="num">
                                      <p:cBhvr additive="base">
                                        <p:cTn id="40" dur="500" fill="hold"/>
                                        <p:tgtEl>
                                          <p:spTgt spid="47116"/>
                                        </p:tgtEl>
                                        <p:attrNameLst>
                                          <p:attrName>ppt_x</p:attrName>
                                        </p:attrNameLst>
                                      </p:cBhvr>
                                      <p:tavLst>
                                        <p:tav tm="0">
                                          <p:val>
                                            <p:strVal val="#ppt_x"/>
                                          </p:val>
                                        </p:tav>
                                        <p:tav tm="100000">
                                          <p:val>
                                            <p:strVal val="#ppt_x"/>
                                          </p:val>
                                        </p:tav>
                                      </p:tavLst>
                                    </p:anim>
                                    <p:anim calcmode="lin" valueType="num">
                                      <p:cBhvr additive="base">
                                        <p:cTn id="41" dur="500" fill="hold"/>
                                        <p:tgtEl>
                                          <p:spTgt spid="47116"/>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8"/>
                                            </p:cond>
                                          </p:stCondLst>
                                          <p:endCondLst>
                                            <p:cond evt="onStopAudio" delay="0">
                                              <p:tgtEl>
                                                <p:sldTgt/>
                                              </p:tgtEl>
                                            </p:cond>
                                          </p:endCondLst>
                                        </p:cTn>
                                        <p:tgtEl>
                                          <p:sndTgt r:embed="rId4" name="CHIMES.WAV"/>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47118"/>
                                        </p:tgtEl>
                                        <p:attrNameLst>
                                          <p:attrName>style.visibility</p:attrName>
                                        </p:attrNameLst>
                                      </p:cBhvr>
                                      <p:to>
                                        <p:strVal val="visible"/>
                                      </p:to>
                                    </p:set>
                                    <p:anim calcmode="lin" valueType="num">
                                      <p:cBhvr additive="base">
                                        <p:cTn id="46" dur="500" fill="hold"/>
                                        <p:tgtEl>
                                          <p:spTgt spid="47118"/>
                                        </p:tgtEl>
                                        <p:attrNameLst>
                                          <p:attrName>ppt_x</p:attrName>
                                        </p:attrNameLst>
                                      </p:cBhvr>
                                      <p:tavLst>
                                        <p:tav tm="0">
                                          <p:val>
                                            <p:strVal val="#ppt_x"/>
                                          </p:val>
                                        </p:tav>
                                        <p:tav tm="100000">
                                          <p:val>
                                            <p:strVal val="#ppt_x"/>
                                          </p:val>
                                        </p:tav>
                                      </p:tavLst>
                                    </p:anim>
                                    <p:anim calcmode="lin" valueType="num">
                                      <p:cBhvr additive="base">
                                        <p:cTn id="47" dur="500" fill="hold"/>
                                        <p:tgtEl>
                                          <p:spTgt spid="47118"/>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4"/>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1" grpId="0"/>
      <p:bldP spid="47112" grpId="0"/>
      <p:bldP spid="47113" grpId="0"/>
      <p:bldP spid="47114" grpId="0"/>
      <p:bldP spid="47115" grpId="0"/>
      <p:bldP spid="47116" grpId="0"/>
      <p:bldP spid="4711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E1E86075-87D3-41ED-84DD-9F40417D1591}"/>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8130" name="Rectangle 3">
            <a:extLst>
              <a:ext uri="{FF2B5EF4-FFF2-40B4-BE49-F238E27FC236}">
                <a16:creationId xmlns:a16="http://schemas.microsoft.com/office/drawing/2014/main" id="{C796F80B-2784-4900-8FA4-8344B5A89FAD}"/>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8131" name="Line 4">
            <a:extLst>
              <a:ext uri="{FF2B5EF4-FFF2-40B4-BE49-F238E27FC236}">
                <a16:creationId xmlns:a16="http://schemas.microsoft.com/office/drawing/2014/main" id="{85C6CCCB-B142-43D2-94B8-C053C019B57B}"/>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32" name="Line 5">
            <a:extLst>
              <a:ext uri="{FF2B5EF4-FFF2-40B4-BE49-F238E27FC236}">
                <a16:creationId xmlns:a16="http://schemas.microsoft.com/office/drawing/2014/main" id="{F8B6D032-5EB7-46B3-9E50-394567B17FAE}"/>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33" name="Rectangle 6">
            <a:extLst>
              <a:ext uri="{FF2B5EF4-FFF2-40B4-BE49-F238E27FC236}">
                <a16:creationId xmlns:a16="http://schemas.microsoft.com/office/drawing/2014/main" id="{CF60B76D-67BD-491F-92CA-75E881FC06BB}"/>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sp>
        <p:nvSpPr>
          <p:cNvPr id="48134" name="Rectangle 7">
            <a:extLst>
              <a:ext uri="{FF2B5EF4-FFF2-40B4-BE49-F238E27FC236}">
                <a16:creationId xmlns:a16="http://schemas.microsoft.com/office/drawing/2014/main" id="{84FAF745-F49B-4413-AD04-68F9EA9493ED}"/>
              </a:ext>
            </a:extLst>
          </p:cNvPr>
          <p:cNvSpPr>
            <a:spLocks noChangeArrowheads="1"/>
          </p:cNvSpPr>
          <p:nvPr/>
        </p:nvSpPr>
        <p:spPr bwMode="auto">
          <a:xfrm>
            <a:off x="762000" y="869950"/>
            <a:ext cx="3048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190500" indent="-1905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20000"/>
              </a:spcBef>
              <a:buFontTx/>
              <a:buNone/>
            </a:pPr>
            <a:r>
              <a:rPr lang="en-US" altLang="zh-CN" sz="3200" b="1">
                <a:solidFill>
                  <a:schemeClr val="hlink"/>
                </a:solidFill>
              </a:rPr>
              <a:t> </a:t>
            </a:r>
            <a:r>
              <a:rPr lang="zh-CN" altLang="en-US" sz="3200" b="1">
                <a:solidFill>
                  <a:schemeClr val="hlink"/>
                </a:solidFill>
              </a:rPr>
              <a:t>稳压电路</a:t>
            </a:r>
          </a:p>
        </p:txBody>
      </p:sp>
      <p:sp>
        <p:nvSpPr>
          <p:cNvPr id="48136" name="Text Box 8">
            <a:extLst>
              <a:ext uri="{FF2B5EF4-FFF2-40B4-BE49-F238E27FC236}">
                <a16:creationId xmlns:a16="http://schemas.microsoft.com/office/drawing/2014/main" id="{639BAB87-7DE9-4507-82C8-DEB537A48775}"/>
              </a:ext>
            </a:extLst>
          </p:cNvPr>
          <p:cNvSpPr txBox="1">
            <a:spLocks noChangeArrowheads="1"/>
          </p:cNvSpPr>
          <p:nvPr/>
        </p:nvSpPr>
        <p:spPr bwMode="auto">
          <a:xfrm>
            <a:off x="533400" y="1447800"/>
            <a:ext cx="3733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spcBef>
                <a:spcPct val="50000"/>
              </a:spcBef>
            </a:pPr>
            <a:r>
              <a:rPr lang="zh-CN" altLang="en-US" sz="2800" b="1"/>
              <a:t>正常稳压时    </a:t>
            </a:r>
            <a:r>
              <a:rPr lang="en-US" altLang="zh-CN" sz="2800" b="1" i="1"/>
              <a:t>U</a:t>
            </a:r>
            <a:r>
              <a:rPr lang="en-US" altLang="zh-CN" sz="2800" b="1" baseline="-25000"/>
              <a:t>O</a:t>
            </a:r>
            <a:r>
              <a:rPr lang="en-US" altLang="zh-CN" sz="2800" b="1"/>
              <a:t> =</a:t>
            </a:r>
            <a:r>
              <a:rPr lang="en-US" altLang="zh-CN" sz="2800" b="1" i="1"/>
              <a:t>U</a:t>
            </a:r>
            <a:r>
              <a:rPr lang="en-US" altLang="zh-CN" sz="2800" b="1" baseline="-25000"/>
              <a:t>Z</a:t>
            </a:r>
          </a:p>
        </p:txBody>
      </p:sp>
      <p:graphicFrame>
        <p:nvGraphicFramePr>
          <p:cNvPr id="10242" name="Object 9">
            <a:extLst>
              <a:ext uri="{FF2B5EF4-FFF2-40B4-BE49-F238E27FC236}">
                <a16:creationId xmlns:a16="http://schemas.microsoft.com/office/drawing/2014/main" id="{6A5C132E-172E-480F-88BF-E3E8A934A479}"/>
              </a:ext>
            </a:extLst>
          </p:cNvPr>
          <p:cNvGraphicFramePr>
            <a:graphicFrameLocks noChangeAspect="1"/>
          </p:cNvGraphicFramePr>
          <p:nvPr/>
        </p:nvGraphicFramePr>
        <p:xfrm>
          <a:off x="5111750" y="3698875"/>
          <a:ext cx="3505200" cy="2667000"/>
        </p:xfrm>
        <a:graphic>
          <a:graphicData uri="http://schemas.openxmlformats.org/presentationml/2006/ole">
            <mc:AlternateContent xmlns:mc="http://schemas.openxmlformats.org/markup-compatibility/2006">
              <mc:Choice xmlns:v="urn:schemas-microsoft-com:vml" Requires="v">
                <p:oleObj spid="_x0000_s48152" name="BMP 图像" r:id="rId5" imgW="2448313" imgH="2533696" progId="Paint.Picture">
                  <p:embed/>
                </p:oleObj>
              </mc:Choice>
              <mc:Fallback>
                <p:oleObj name="BMP 图像" r:id="rId5" imgW="2448313" imgH="2533696" progId="Paint.Picture">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11750" y="3698875"/>
                        <a:ext cx="3505200" cy="2667000"/>
                      </a:xfrm>
                      <a:prstGeom prst="rect">
                        <a:avLst/>
                      </a:prstGeom>
                      <a:noFill/>
                      <a:ln w="38100">
                        <a:pattFill prst="pct90">
                          <a:fgClr>
                            <a:srgbClr val="FF00FF"/>
                          </a:fgClr>
                          <a:bgClr>
                            <a:srgbClr val="66FF99"/>
                          </a:bgClr>
                        </a:patt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8" name="Text Box 10">
            <a:extLst>
              <a:ext uri="{FF2B5EF4-FFF2-40B4-BE49-F238E27FC236}">
                <a16:creationId xmlns:a16="http://schemas.microsoft.com/office/drawing/2014/main" id="{078868A0-21EC-4FD8-A687-8767BD747712}"/>
              </a:ext>
            </a:extLst>
          </p:cNvPr>
          <p:cNvSpPr txBox="1">
            <a:spLocks noChangeArrowheads="1"/>
          </p:cNvSpPr>
          <p:nvPr/>
        </p:nvSpPr>
        <p:spPr bwMode="auto">
          <a:xfrm>
            <a:off x="152400" y="4114800"/>
            <a:ext cx="4572000" cy="457200"/>
          </a:xfrm>
          <a:prstGeom prst="rect">
            <a:avLst/>
          </a:prstGeom>
          <a:noFill/>
          <a:ln w="9525">
            <a:noFill/>
            <a:miter lim="800000"/>
          </a:ln>
          <a:effectLst/>
        </p:spPr>
        <p:txBody>
          <a:bodyPr>
            <a:spAutoFit/>
          </a:bodyPr>
          <a:lstStyle/>
          <a:p>
            <a:pPr>
              <a:spcBef>
                <a:spcPct val="50000"/>
              </a:spcBef>
              <a:defRPr/>
            </a:pPr>
            <a:r>
              <a:rPr lang="zh-CN" altLang="en-US" b="1">
                <a:solidFill>
                  <a:schemeClr val="accent2"/>
                </a:solidFill>
                <a:effectLst>
                  <a:outerShdw blurRad="38100" dist="38100" dir="2700000" algn="tl">
                    <a:srgbClr val="C0C0C0"/>
                  </a:outerShdw>
                </a:effectLst>
              </a:rPr>
              <a:t>（1）设电源电压波动(负载不变)</a:t>
            </a:r>
          </a:p>
        </p:txBody>
      </p:sp>
      <p:sp>
        <p:nvSpPr>
          <p:cNvPr id="48139" name="Rectangle 11">
            <a:extLst>
              <a:ext uri="{FF2B5EF4-FFF2-40B4-BE49-F238E27FC236}">
                <a16:creationId xmlns:a16="http://schemas.microsoft.com/office/drawing/2014/main" id="{0551BA54-3376-4F3E-988F-C34080E7A540}"/>
              </a:ext>
            </a:extLst>
          </p:cNvPr>
          <p:cNvSpPr>
            <a:spLocks noChangeArrowheads="1"/>
          </p:cNvSpPr>
          <p:nvPr/>
        </p:nvSpPr>
        <p:spPr bwMode="auto">
          <a:xfrm>
            <a:off x="457200" y="4692650"/>
            <a:ext cx="4343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zh-CN" b="1"/>
              <a:t>U</a:t>
            </a:r>
            <a:r>
              <a:rPr lang="en-US" altLang="zh-CN" b="1" baseline="-30000"/>
              <a:t>I</a:t>
            </a:r>
            <a:r>
              <a:rPr lang="en-US" altLang="zh-CN" sz="2800"/>
              <a:t> ↑→U</a:t>
            </a:r>
            <a:r>
              <a:rPr lang="en-US" altLang="zh-CN" sz="2800" baseline="-30000"/>
              <a:t>O</a:t>
            </a:r>
            <a:r>
              <a:rPr lang="en-US" altLang="zh-CN" sz="2800"/>
              <a:t>↑→U</a:t>
            </a:r>
            <a:r>
              <a:rPr lang="en-US" altLang="zh-CN" sz="2800" baseline="-30000"/>
              <a:t>Z</a:t>
            </a:r>
            <a:r>
              <a:rPr lang="en-US" altLang="zh-CN" sz="2800"/>
              <a:t>↑→ I</a:t>
            </a:r>
            <a:r>
              <a:rPr lang="en-US" altLang="zh-CN" sz="2800" baseline="-30000"/>
              <a:t>Z</a:t>
            </a:r>
            <a:r>
              <a:rPr lang="en-US" altLang="zh-CN" sz="2800"/>
              <a:t>↑</a:t>
            </a:r>
          </a:p>
          <a:p>
            <a:pPr eaLnBrk="0" hangingPunct="0"/>
            <a:endParaRPr lang="zh-CN" altLang="en-US" sz="2800"/>
          </a:p>
        </p:txBody>
      </p:sp>
      <p:sp>
        <p:nvSpPr>
          <p:cNvPr id="48140" name="Rectangle 12">
            <a:extLst>
              <a:ext uri="{FF2B5EF4-FFF2-40B4-BE49-F238E27FC236}">
                <a16:creationId xmlns:a16="http://schemas.microsoft.com/office/drawing/2014/main" id="{748DD072-6972-4544-9AFE-9E7DA55D627F}"/>
              </a:ext>
            </a:extLst>
          </p:cNvPr>
          <p:cNvSpPr>
            <a:spLocks noChangeArrowheads="1"/>
          </p:cNvSpPr>
          <p:nvPr/>
        </p:nvSpPr>
        <p:spPr bwMode="auto">
          <a:xfrm>
            <a:off x="3810000" y="5119688"/>
            <a:ext cx="685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zh-CN" altLang="en-US" sz="2800"/>
              <a:t>↓</a:t>
            </a:r>
          </a:p>
        </p:txBody>
      </p:sp>
      <p:sp>
        <p:nvSpPr>
          <p:cNvPr id="48141" name="Rectangle 13">
            <a:extLst>
              <a:ext uri="{FF2B5EF4-FFF2-40B4-BE49-F238E27FC236}">
                <a16:creationId xmlns:a16="http://schemas.microsoft.com/office/drawing/2014/main" id="{23BCB8B8-63DA-46E2-A429-AE54E0C1D0EC}"/>
              </a:ext>
            </a:extLst>
          </p:cNvPr>
          <p:cNvSpPr>
            <a:spLocks noChangeArrowheads="1"/>
          </p:cNvSpPr>
          <p:nvPr/>
        </p:nvSpPr>
        <p:spPr bwMode="auto">
          <a:xfrm>
            <a:off x="1409700" y="5576888"/>
            <a:ext cx="3505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zh-CN" sz="2800"/>
              <a:t>U</a:t>
            </a:r>
            <a:r>
              <a:rPr lang="en-US" altLang="zh-CN" sz="2800" baseline="-30000"/>
              <a:t>O</a:t>
            </a:r>
            <a:r>
              <a:rPr lang="en-US" altLang="zh-CN" sz="2800"/>
              <a:t>↓←U</a:t>
            </a:r>
            <a:r>
              <a:rPr lang="en-US" altLang="zh-CN" sz="2800" baseline="-30000"/>
              <a:t>R </a:t>
            </a:r>
            <a:r>
              <a:rPr lang="en-US" altLang="zh-CN" sz="2800"/>
              <a:t>↑ ← I</a:t>
            </a:r>
            <a:r>
              <a:rPr lang="en-US" altLang="zh-CN" sz="2800" baseline="-30000"/>
              <a:t>R</a:t>
            </a:r>
            <a:r>
              <a:rPr lang="en-US" altLang="zh-CN" sz="2800"/>
              <a:t> ↑</a:t>
            </a:r>
          </a:p>
        </p:txBody>
      </p:sp>
      <p:sp>
        <p:nvSpPr>
          <p:cNvPr id="48142" name="Text Box 14">
            <a:extLst>
              <a:ext uri="{FF2B5EF4-FFF2-40B4-BE49-F238E27FC236}">
                <a16:creationId xmlns:a16="http://schemas.microsoft.com/office/drawing/2014/main" id="{B4E37767-3413-40A7-98B2-A624079A75CD}"/>
              </a:ext>
            </a:extLst>
          </p:cNvPr>
          <p:cNvSpPr txBox="1">
            <a:spLocks noChangeArrowheads="1"/>
          </p:cNvSpPr>
          <p:nvPr/>
        </p:nvSpPr>
        <p:spPr bwMode="auto">
          <a:xfrm>
            <a:off x="161925" y="3608388"/>
            <a:ext cx="304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t>如电路参数变化？</a:t>
            </a:r>
          </a:p>
        </p:txBody>
      </p:sp>
      <p:grpSp>
        <p:nvGrpSpPr>
          <p:cNvPr id="2" name="Group 15">
            <a:extLst>
              <a:ext uri="{FF2B5EF4-FFF2-40B4-BE49-F238E27FC236}">
                <a16:creationId xmlns:a16="http://schemas.microsoft.com/office/drawing/2014/main" id="{3CED9FDB-983C-406D-8CF1-BC88A72E0517}"/>
              </a:ext>
            </a:extLst>
          </p:cNvPr>
          <p:cNvGrpSpPr>
            <a:grpSpLocks/>
          </p:cNvGrpSpPr>
          <p:nvPr/>
        </p:nvGrpSpPr>
        <p:grpSpPr bwMode="auto">
          <a:xfrm>
            <a:off x="4419600" y="762000"/>
            <a:ext cx="4419600" cy="2743200"/>
            <a:chOff x="0" y="0"/>
            <a:chExt cx="2784" cy="1728"/>
          </a:xfrm>
        </p:grpSpPr>
        <p:grpSp>
          <p:nvGrpSpPr>
            <p:cNvPr id="48143" name="Group 16">
              <a:extLst>
                <a:ext uri="{FF2B5EF4-FFF2-40B4-BE49-F238E27FC236}">
                  <a16:creationId xmlns:a16="http://schemas.microsoft.com/office/drawing/2014/main" id="{4AF19506-5401-40E9-9068-E648A1953AD4}"/>
                </a:ext>
              </a:extLst>
            </p:cNvPr>
            <p:cNvGrpSpPr>
              <a:grpSpLocks/>
            </p:cNvGrpSpPr>
            <p:nvPr/>
          </p:nvGrpSpPr>
          <p:grpSpPr bwMode="auto">
            <a:xfrm>
              <a:off x="0" y="0"/>
              <a:ext cx="2784" cy="1728"/>
              <a:chOff x="0" y="0"/>
              <a:chExt cx="3216" cy="2016"/>
            </a:xfrm>
          </p:grpSpPr>
          <p:sp>
            <p:nvSpPr>
              <p:cNvPr id="48144" name="AutoShape 17" descr="羊皮纸">
                <a:extLst>
                  <a:ext uri="{FF2B5EF4-FFF2-40B4-BE49-F238E27FC236}">
                    <a16:creationId xmlns:a16="http://schemas.microsoft.com/office/drawing/2014/main" id="{D0F984FC-DBE0-4FF9-B610-01D5B061C86A}"/>
                  </a:ext>
                </a:extLst>
              </p:cNvPr>
              <p:cNvSpPr>
                <a:spLocks noChangeArrowheads="1"/>
              </p:cNvSpPr>
              <p:nvPr/>
            </p:nvSpPr>
            <p:spPr bwMode="auto">
              <a:xfrm>
                <a:off x="0" y="0"/>
                <a:ext cx="3216" cy="2016"/>
              </a:xfrm>
              <a:prstGeom prst="roundRect">
                <a:avLst>
                  <a:gd name="adj" fmla="val 16667"/>
                </a:avLst>
              </a:prstGeom>
              <a:blipFill dpi="0" rotWithShape="0">
                <a:blip r:embed="rId7"/>
                <a:srcRect/>
                <a:tile tx="0" ty="0" sx="100000" sy="100000" flip="none" algn="tl"/>
              </a:blipFill>
              <a:ln w="9525">
                <a:solidFill>
                  <a:schemeClr val="tx1"/>
                </a:solidFill>
                <a:round/>
                <a:headEnd/>
                <a:tailEnd/>
              </a:ln>
            </p:spPr>
            <p:txBody>
              <a:bodyPr wrap="none" anchor="ctr"/>
              <a:lstStyle/>
              <a:p>
                <a:endParaRPr lang="zh-CN" altLang="en-US"/>
              </a:p>
            </p:txBody>
          </p:sp>
          <p:graphicFrame>
            <p:nvGraphicFramePr>
              <p:cNvPr id="48145" name="Object 18">
                <a:extLst>
                  <a:ext uri="{FF2B5EF4-FFF2-40B4-BE49-F238E27FC236}">
                    <a16:creationId xmlns:a16="http://schemas.microsoft.com/office/drawing/2014/main" id="{41B4DC60-DA58-4E5A-8B89-9F257C3BFF4E}"/>
                  </a:ext>
                </a:extLst>
              </p:cNvPr>
              <p:cNvGraphicFramePr>
                <a:graphicFrameLocks noChangeAspect="1"/>
              </p:cNvGraphicFramePr>
              <p:nvPr/>
            </p:nvGraphicFramePr>
            <p:xfrm>
              <a:off x="159" y="66"/>
              <a:ext cx="3049" cy="1733"/>
            </p:xfrm>
            <a:graphic>
              <a:graphicData uri="http://schemas.openxmlformats.org/presentationml/2006/ole">
                <mc:AlternateContent xmlns:mc="http://schemas.openxmlformats.org/markup-compatibility/2006">
                  <mc:Choice xmlns:v="urn:schemas-microsoft-com:vml" Requires="v">
                    <p:oleObj spid="_x0000_s48153" name="Picture" r:id="rId8" imgW="2849880" imgH="1623060" progId="Word.Picture.8">
                      <p:embed/>
                    </p:oleObj>
                  </mc:Choice>
                  <mc:Fallback>
                    <p:oleObj name="Picture" r:id="rId8" imgW="2849880" imgH="1623060" progId="Word.Picture.8">
                      <p:embed/>
                      <p:pic>
                        <p:nvPicPr>
                          <p:cNvPr id="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9" y="66"/>
                            <a:ext cx="3049" cy="1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48146" name="Rectangle 19">
              <a:extLst>
                <a:ext uri="{FF2B5EF4-FFF2-40B4-BE49-F238E27FC236}">
                  <a16:creationId xmlns:a16="http://schemas.microsoft.com/office/drawing/2014/main" id="{0926EB14-8C02-47E4-87F3-5AC6EF419563}"/>
                </a:ext>
              </a:extLst>
            </p:cNvPr>
            <p:cNvSpPr>
              <a:spLocks noChangeArrowheads="1"/>
            </p:cNvSpPr>
            <p:nvPr/>
          </p:nvSpPr>
          <p:spPr bwMode="auto">
            <a:xfrm>
              <a:off x="1872" y="752"/>
              <a:ext cx="355" cy="288"/>
            </a:xfrm>
            <a:prstGeom prst="rect">
              <a:avLst/>
            </a:prstGeom>
            <a:solidFill>
              <a:srgbClr val="F8ECD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t>U</a:t>
              </a:r>
              <a:r>
                <a:rPr lang="en-US" altLang="zh-CN" b="1" baseline="-30000"/>
                <a:t>O</a:t>
              </a:r>
            </a:p>
          </p:txBody>
        </p:sp>
        <p:sp>
          <p:nvSpPr>
            <p:cNvPr id="48147" name="Rectangle 20">
              <a:extLst>
                <a:ext uri="{FF2B5EF4-FFF2-40B4-BE49-F238E27FC236}">
                  <a16:creationId xmlns:a16="http://schemas.microsoft.com/office/drawing/2014/main" id="{F3939C02-0D74-47E0-B407-A74F6E1EA3E1}"/>
                </a:ext>
              </a:extLst>
            </p:cNvPr>
            <p:cNvSpPr>
              <a:spLocks noChangeArrowheads="1"/>
            </p:cNvSpPr>
            <p:nvPr/>
          </p:nvSpPr>
          <p:spPr bwMode="auto">
            <a:xfrm>
              <a:off x="192" y="768"/>
              <a:ext cx="305" cy="288"/>
            </a:xfrm>
            <a:prstGeom prst="rect">
              <a:avLst/>
            </a:prstGeom>
            <a:solidFill>
              <a:srgbClr val="F8ECD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t>U</a:t>
              </a:r>
              <a:r>
                <a:rPr lang="en-US" altLang="zh-CN" b="1" baseline="-30000"/>
                <a:t>I</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10242"/>
                                        </p:tgtEl>
                                        <p:attrNameLst>
                                          <p:attrName>style.visibility</p:attrName>
                                        </p:attrNameLst>
                                      </p:cBhvr>
                                      <p:to>
                                        <p:strVal val="visible"/>
                                      </p:to>
                                    </p:set>
                                    <p:animEffect transition="in" filter="wipe(left)">
                                      <p:cBhvr>
                                        <p:cTn id="10" dur="500"/>
                                        <p:tgtEl>
                                          <p:spTgt spid="10242"/>
                                        </p:tgtEl>
                                      </p:cBhvr>
                                    </p:animEffect>
                                  </p:childTnLst>
                                  <p:subTnLst>
                                    <p:audio>
                                      <p:cMediaNode>
                                        <p:cTn display="0" masterRel="sameClick">
                                          <p:stCondLst>
                                            <p:cond evt="begin" delay="0">
                                              <p:tn val="8"/>
                                            </p:cond>
                                          </p:stCondLst>
                                          <p:endCondLst>
                                            <p:cond evt="onStopAudio" delay="0">
                                              <p:tgtEl>
                                                <p:sldTgt/>
                                              </p:tgtEl>
                                            </p:cond>
                                          </p:endCondLst>
                                        </p:cTn>
                                        <p:tgtEl>
                                          <p:sndTgt r:embed="rId3" name="camera.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48136"/>
                                        </p:tgtEl>
                                        <p:attrNameLst>
                                          <p:attrName>style.visibility</p:attrName>
                                        </p:attrNameLst>
                                      </p:cBhvr>
                                      <p:to>
                                        <p:strVal val="visible"/>
                                      </p:to>
                                    </p:set>
                                    <p:anim calcmode="lin" valueType="num">
                                      <p:cBhvr additive="base">
                                        <p:cTn id="15" dur="500" fill="hold"/>
                                        <p:tgtEl>
                                          <p:spTgt spid="48136"/>
                                        </p:tgtEl>
                                        <p:attrNameLst>
                                          <p:attrName>ppt_x</p:attrName>
                                        </p:attrNameLst>
                                      </p:cBhvr>
                                      <p:tavLst>
                                        <p:tav tm="0">
                                          <p:val>
                                            <p:strVal val="1+#ppt_w/2"/>
                                          </p:val>
                                        </p:tav>
                                        <p:tav tm="100000">
                                          <p:val>
                                            <p:strVal val="#ppt_x"/>
                                          </p:val>
                                        </p:tav>
                                      </p:tavLst>
                                    </p:anim>
                                    <p:anim calcmode="lin" valueType="num">
                                      <p:cBhvr additive="base">
                                        <p:cTn id="16" dur="500" fill="hold"/>
                                        <p:tgtEl>
                                          <p:spTgt spid="4813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4" name="CHIMES.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48142"/>
                                        </p:tgtEl>
                                        <p:attrNameLst>
                                          <p:attrName>style.visibility</p:attrName>
                                        </p:attrNameLst>
                                      </p:cBhvr>
                                      <p:to>
                                        <p:strVal val="visible"/>
                                      </p:to>
                                    </p:set>
                                    <p:anim calcmode="lin" valueType="num">
                                      <p:cBhvr additive="base">
                                        <p:cTn id="21" dur="500" fill="hold"/>
                                        <p:tgtEl>
                                          <p:spTgt spid="48142"/>
                                        </p:tgtEl>
                                        <p:attrNameLst>
                                          <p:attrName>ppt_x</p:attrName>
                                        </p:attrNameLst>
                                      </p:cBhvr>
                                      <p:tavLst>
                                        <p:tav tm="0">
                                          <p:val>
                                            <p:strVal val="0-#ppt_w/2"/>
                                          </p:val>
                                        </p:tav>
                                        <p:tav tm="100000">
                                          <p:val>
                                            <p:strVal val="#ppt_x"/>
                                          </p:val>
                                        </p:tav>
                                      </p:tavLst>
                                    </p:anim>
                                    <p:anim calcmode="lin" valueType="num">
                                      <p:cBhvr additive="base">
                                        <p:cTn id="22" dur="500" fill="hold"/>
                                        <p:tgtEl>
                                          <p:spTgt spid="4814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48138">
                                            <p:txEl>
                                              <p:pRg st="0" end="0"/>
                                            </p:txEl>
                                          </p:spTgt>
                                        </p:tgtEl>
                                        <p:attrNameLst>
                                          <p:attrName>style.visibility</p:attrName>
                                        </p:attrNameLst>
                                      </p:cBhvr>
                                      <p:to>
                                        <p:strVal val="visible"/>
                                      </p:to>
                                    </p:set>
                                    <p:animEffect transition="in" filter="box(out)">
                                      <p:cBhvr>
                                        <p:cTn id="27" dur="500"/>
                                        <p:tgtEl>
                                          <p:spTgt spid="48138">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48139">
                                            <p:txEl>
                                              <p:pRg st="0" end="0"/>
                                            </p:txEl>
                                          </p:spTgt>
                                        </p:tgtEl>
                                        <p:attrNameLst>
                                          <p:attrName>style.visibility</p:attrName>
                                        </p:attrNameLst>
                                      </p:cBhvr>
                                      <p:to>
                                        <p:strVal val="visible"/>
                                      </p:to>
                                    </p:set>
                                    <p:animEffect transition="in" filter="wipe(up)">
                                      <p:cBhvr>
                                        <p:cTn id="32" dur="75"/>
                                        <p:tgtEl>
                                          <p:spTgt spid="48139">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48140">
                                            <p:txEl>
                                              <p:pRg st="0" end="0"/>
                                            </p:txEl>
                                          </p:spTgt>
                                        </p:tgtEl>
                                        <p:attrNameLst>
                                          <p:attrName>style.visibility</p:attrName>
                                        </p:attrNameLst>
                                      </p:cBhvr>
                                      <p:to>
                                        <p:strVal val="visible"/>
                                      </p:to>
                                    </p:set>
                                    <p:animEffect transition="in" filter="wipe(up)">
                                      <p:cBhvr>
                                        <p:cTn id="37" dur="75"/>
                                        <p:tgtEl>
                                          <p:spTgt spid="48140">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48141">
                                            <p:txEl>
                                              <p:pRg st="0" end="0"/>
                                            </p:txEl>
                                          </p:spTgt>
                                        </p:tgtEl>
                                        <p:attrNameLst>
                                          <p:attrName>style.visibility</p:attrName>
                                        </p:attrNameLst>
                                      </p:cBhvr>
                                      <p:to>
                                        <p:strVal val="visible"/>
                                      </p:to>
                                    </p:set>
                                    <p:animEffect transition="in" filter="box(out)">
                                      <p:cBhvr>
                                        <p:cTn id="42" dur="500"/>
                                        <p:tgtEl>
                                          <p:spTgt spid="48141">
                                            <p:txEl>
                                              <p:pRg st="0" end="0"/>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6" grpId="0"/>
      <p:bldP spid="48138" grpId="0" build="p"/>
      <p:bldP spid="48139" grpId="0" build="p"/>
      <p:bldP spid="48140" grpId="0" build="p"/>
      <p:bldP spid="48141" grpId="0" build="p"/>
      <p:bldP spid="4814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60876EA1-E117-475E-BA72-64C47495B15F}"/>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9154" name="Rectangle 3">
            <a:extLst>
              <a:ext uri="{FF2B5EF4-FFF2-40B4-BE49-F238E27FC236}">
                <a16:creationId xmlns:a16="http://schemas.microsoft.com/office/drawing/2014/main" id="{BDD95F44-2569-47E1-A916-0AD149A5EFA2}"/>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9155" name="Line 4">
            <a:extLst>
              <a:ext uri="{FF2B5EF4-FFF2-40B4-BE49-F238E27FC236}">
                <a16:creationId xmlns:a16="http://schemas.microsoft.com/office/drawing/2014/main" id="{9EB4C7F9-DC69-4644-A9E8-2109ACB5221B}"/>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56" name="Line 5">
            <a:extLst>
              <a:ext uri="{FF2B5EF4-FFF2-40B4-BE49-F238E27FC236}">
                <a16:creationId xmlns:a16="http://schemas.microsoft.com/office/drawing/2014/main" id="{93BED7EB-03FA-43A8-AE28-D5C7F17A76E1}"/>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57" name="Rectangle 6">
            <a:extLst>
              <a:ext uri="{FF2B5EF4-FFF2-40B4-BE49-F238E27FC236}">
                <a16:creationId xmlns:a16="http://schemas.microsoft.com/office/drawing/2014/main" id="{645B206A-3B9C-442C-8D76-07EFD9C783D2}"/>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graphicFrame>
        <p:nvGraphicFramePr>
          <p:cNvPr id="49158" name="Object 7">
            <a:extLst>
              <a:ext uri="{FF2B5EF4-FFF2-40B4-BE49-F238E27FC236}">
                <a16:creationId xmlns:a16="http://schemas.microsoft.com/office/drawing/2014/main" id="{AA747E45-D1C5-45F1-81C0-0319C84E10D1}"/>
              </a:ext>
            </a:extLst>
          </p:cNvPr>
          <p:cNvGraphicFramePr>
            <a:graphicFrameLocks noChangeAspect="1"/>
          </p:cNvGraphicFramePr>
          <p:nvPr/>
        </p:nvGraphicFramePr>
        <p:xfrm>
          <a:off x="520700" y="638175"/>
          <a:ext cx="3505200" cy="2667000"/>
        </p:xfrm>
        <a:graphic>
          <a:graphicData uri="http://schemas.openxmlformats.org/presentationml/2006/ole">
            <mc:AlternateContent xmlns:mc="http://schemas.openxmlformats.org/markup-compatibility/2006">
              <mc:Choice xmlns:v="urn:schemas-microsoft-com:vml" Requires="v">
                <p:oleObj spid="_x0000_s49172" name="BMP 图像" r:id="rId4" imgW="2448313" imgH="2533696" progId="Paint.Picture">
                  <p:embed/>
                </p:oleObj>
              </mc:Choice>
              <mc:Fallback>
                <p:oleObj name="BMP 图像" r:id="rId4" imgW="2448313" imgH="2533696" progId="Paint.Picture">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700" y="638175"/>
                        <a:ext cx="3505200" cy="2667000"/>
                      </a:xfrm>
                      <a:prstGeom prst="rect">
                        <a:avLst/>
                      </a:prstGeom>
                      <a:noFill/>
                      <a:ln w="38100">
                        <a:pattFill prst="pct90">
                          <a:fgClr>
                            <a:srgbClr val="FF00FF"/>
                          </a:fgClr>
                          <a:bgClr>
                            <a:srgbClr val="66FF99"/>
                          </a:bgClr>
                        </a:patt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60" name="Text Box 8">
            <a:extLst>
              <a:ext uri="{FF2B5EF4-FFF2-40B4-BE49-F238E27FC236}">
                <a16:creationId xmlns:a16="http://schemas.microsoft.com/office/drawing/2014/main" id="{49A48DBF-1105-4D10-A32C-3C27974666CA}"/>
              </a:ext>
            </a:extLst>
          </p:cNvPr>
          <p:cNvSpPr txBox="1">
            <a:spLocks noChangeArrowheads="1"/>
          </p:cNvSpPr>
          <p:nvPr/>
        </p:nvSpPr>
        <p:spPr bwMode="auto">
          <a:xfrm>
            <a:off x="304800" y="3810000"/>
            <a:ext cx="4648200" cy="457200"/>
          </a:xfrm>
          <a:prstGeom prst="rect">
            <a:avLst/>
          </a:prstGeom>
          <a:noFill/>
          <a:ln w="9525">
            <a:noFill/>
            <a:miter lim="800000"/>
          </a:ln>
          <a:effectLst/>
        </p:spPr>
        <p:txBody>
          <a:bodyPr>
            <a:spAutoFit/>
          </a:bodyPr>
          <a:lstStyle/>
          <a:p>
            <a:pPr>
              <a:spcBef>
                <a:spcPct val="50000"/>
              </a:spcBef>
              <a:defRPr/>
            </a:pPr>
            <a:r>
              <a:rPr lang="zh-CN" altLang="en-US" b="1">
                <a:solidFill>
                  <a:schemeClr val="accent2"/>
                </a:solidFill>
                <a:effectLst>
                  <a:outerShdw blurRad="38100" dist="38100" dir="2700000" algn="tl">
                    <a:srgbClr val="C0C0C0"/>
                  </a:outerShdw>
                </a:effectLst>
              </a:rPr>
              <a:t>（2）设负载变化(</a:t>
            </a:r>
            <a:r>
              <a:rPr lang="zh-CN" altLang="en-US" b="1">
                <a:solidFill>
                  <a:srgbClr val="FF3300"/>
                </a:solidFill>
                <a:effectLst>
                  <a:outerShdw blurRad="38100" dist="38100" dir="2700000" algn="tl">
                    <a:srgbClr val="C0C0C0"/>
                  </a:outerShdw>
                </a:effectLst>
              </a:rPr>
              <a:t>电源不变</a:t>
            </a:r>
            <a:r>
              <a:rPr lang="zh-CN" altLang="en-US" b="1">
                <a:solidFill>
                  <a:schemeClr val="accent2"/>
                </a:solidFill>
                <a:effectLst>
                  <a:outerShdw blurRad="38100" dist="38100" dir="2700000" algn="tl">
                    <a:srgbClr val="C0C0C0"/>
                  </a:outerShdw>
                </a:effectLst>
              </a:rPr>
              <a:t>) </a:t>
            </a:r>
          </a:p>
        </p:txBody>
      </p:sp>
      <p:sp>
        <p:nvSpPr>
          <p:cNvPr id="2" name="Text Box 9">
            <a:extLst>
              <a:ext uri="{FF2B5EF4-FFF2-40B4-BE49-F238E27FC236}">
                <a16:creationId xmlns:a16="http://schemas.microsoft.com/office/drawing/2014/main" id="{A9E8B658-A5A8-4E69-B408-DB024F1A96D4}"/>
              </a:ext>
            </a:extLst>
          </p:cNvPr>
          <p:cNvSpPr txBox="1">
            <a:spLocks noChangeArrowheads="1"/>
          </p:cNvSpPr>
          <p:nvPr/>
        </p:nvSpPr>
        <p:spPr bwMode="auto">
          <a:xfrm>
            <a:off x="-31750" y="3314700"/>
            <a:ext cx="3041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t>如电路参数变化？</a:t>
            </a:r>
          </a:p>
        </p:txBody>
      </p:sp>
      <p:grpSp>
        <p:nvGrpSpPr>
          <p:cNvPr id="49161" name="Group 10">
            <a:extLst>
              <a:ext uri="{FF2B5EF4-FFF2-40B4-BE49-F238E27FC236}">
                <a16:creationId xmlns:a16="http://schemas.microsoft.com/office/drawing/2014/main" id="{D8592775-25EA-4271-A203-2769679129BD}"/>
              </a:ext>
            </a:extLst>
          </p:cNvPr>
          <p:cNvGrpSpPr>
            <a:grpSpLocks/>
          </p:cNvGrpSpPr>
          <p:nvPr/>
        </p:nvGrpSpPr>
        <p:grpSpPr bwMode="auto">
          <a:xfrm>
            <a:off x="4392613" y="728663"/>
            <a:ext cx="4419600" cy="2743200"/>
            <a:chOff x="0" y="0"/>
            <a:chExt cx="2784" cy="1728"/>
          </a:xfrm>
        </p:grpSpPr>
        <p:grpSp>
          <p:nvGrpSpPr>
            <p:cNvPr id="49162" name="Group 11">
              <a:extLst>
                <a:ext uri="{FF2B5EF4-FFF2-40B4-BE49-F238E27FC236}">
                  <a16:creationId xmlns:a16="http://schemas.microsoft.com/office/drawing/2014/main" id="{9AD8B93A-23AC-4B6F-B200-54DD352A6E3C}"/>
                </a:ext>
              </a:extLst>
            </p:cNvPr>
            <p:cNvGrpSpPr>
              <a:grpSpLocks/>
            </p:cNvGrpSpPr>
            <p:nvPr/>
          </p:nvGrpSpPr>
          <p:grpSpPr bwMode="auto">
            <a:xfrm>
              <a:off x="0" y="0"/>
              <a:ext cx="2784" cy="1728"/>
              <a:chOff x="0" y="0"/>
              <a:chExt cx="3216" cy="2016"/>
            </a:xfrm>
          </p:grpSpPr>
          <p:sp>
            <p:nvSpPr>
              <p:cNvPr id="49163" name="AutoShape 12" descr="羊皮纸">
                <a:extLst>
                  <a:ext uri="{FF2B5EF4-FFF2-40B4-BE49-F238E27FC236}">
                    <a16:creationId xmlns:a16="http://schemas.microsoft.com/office/drawing/2014/main" id="{E4090E0A-BCAE-4BCB-9227-9410DAFBF90F}"/>
                  </a:ext>
                </a:extLst>
              </p:cNvPr>
              <p:cNvSpPr>
                <a:spLocks noChangeArrowheads="1"/>
              </p:cNvSpPr>
              <p:nvPr/>
            </p:nvSpPr>
            <p:spPr bwMode="auto">
              <a:xfrm>
                <a:off x="0" y="0"/>
                <a:ext cx="3216" cy="2016"/>
              </a:xfrm>
              <a:prstGeom prst="roundRect">
                <a:avLst>
                  <a:gd name="adj" fmla="val 16667"/>
                </a:avLst>
              </a:prstGeom>
              <a:blipFill dpi="0" rotWithShape="0">
                <a:blip r:embed="rId6"/>
                <a:srcRect/>
                <a:tile tx="0" ty="0" sx="100000" sy="100000" flip="none" algn="tl"/>
              </a:blipFill>
              <a:ln w="9525">
                <a:solidFill>
                  <a:schemeClr val="tx1"/>
                </a:solidFill>
                <a:round/>
                <a:headEnd/>
                <a:tailEnd/>
              </a:ln>
            </p:spPr>
            <p:txBody>
              <a:bodyPr wrap="none" anchor="ctr"/>
              <a:lstStyle/>
              <a:p>
                <a:endParaRPr lang="zh-CN" altLang="en-US"/>
              </a:p>
            </p:txBody>
          </p:sp>
          <p:graphicFrame>
            <p:nvGraphicFramePr>
              <p:cNvPr id="49164" name="Object 13">
                <a:extLst>
                  <a:ext uri="{FF2B5EF4-FFF2-40B4-BE49-F238E27FC236}">
                    <a16:creationId xmlns:a16="http://schemas.microsoft.com/office/drawing/2014/main" id="{75A7E02A-4F17-44FA-ACCA-2B6B19E224E5}"/>
                  </a:ext>
                </a:extLst>
              </p:cNvPr>
              <p:cNvGraphicFramePr>
                <a:graphicFrameLocks noChangeAspect="1"/>
              </p:cNvGraphicFramePr>
              <p:nvPr/>
            </p:nvGraphicFramePr>
            <p:xfrm>
              <a:off x="159" y="66"/>
              <a:ext cx="3049" cy="1733"/>
            </p:xfrm>
            <a:graphic>
              <a:graphicData uri="http://schemas.openxmlformats.org/presentationml/2006/ole">
                <mc:AlternateContent xmlns:mc="http://schemas.openxmlformats.org/markup-compatibility/2006">
                  <mc:Choice xmlns:v="urn:schemas-microsoft-com:vml" Requires="v">
                    <p:oleObj spid="_x0000_s49173" name="Picture" r:id="rId7" imgW="2849880" imgH="1623060" progId="Word.Picture.8">
                      <p:embed/>
                    </p:oleObj>
                  </mc:Choice>
                  <mc:Fallback>
                    <p:oleObj name="Picture" r:id="rId7" imgW="2849880" imgH="1623060" progId="Word.Picture.8">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9" y="66"/>
                            <a:ext cx="3049" cy="1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49165" name="Rectangle 14">
              <a:extLst>
                <a:ext uri="{FF2B5EF4-FFF2-40B4-BE49-F238E27FC236}">
                  <a16:creationId xmlns:a16="http://schemas.microsoft.com/office/drawing/2014/main" id="{1D4EC99B-1307-46D5-8FFF-8F52CD8BF589}"/>
                </a:ext>
              </a:extLst>
            </p:cNvPr>
            <p:cNvSpPr>
              <a:spLocks noChangeArrowheads="1"/>
            </p:cNvSpPr>
            <p:nvPr/>
          </p:nvSpPr>
          <p:spPr bwMode="auto">
            <a:xfrm>
              <a:off x="1872" y="752"/>
              <a:ext cx="355" cy="288"/>
            </a:xfrm>
            <a:prstGeom prst="rect">
              <a:avLst/>
            </a:prstGeom>
            <a:solidFill>
              <a:srgbClr val="F8ECD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t>U</a:t>
              </a:r>
              <a:r>
                <a:rPr lang="en-US" altLang="zh-CN" b="1" baseline="-30000"/>
                <a:t>O</a:t>
              </a:r>
            </a:p>
          </p:txBody>
        </p:sp>
        <p:sp>
          <p:nvSpPr>
            <p:cNvPr id="49166" name="Rectangle 15">
              <a:extLst>
                <a:ext uri="{FF2B5EF4-FFF2-40B4-BE49-F238E27FC236}">
                  <a16:creationId xmlns:a16="http://schemas.microsoft.com/office/drawing/2014/main" id="{B9A37D2B-8B3D-4150-8ABB-9E597C659AC7}"/>
                </a:ext>
              </a:extLst>
            </p:cNvPr>
            <p:cNvSpPr>
              <a:spLocks noChangeArrowheads="1"/>
            </p:cNvSpPr>
            <p:nvPr/>
          </p:nvSpPr>
          <p:spPr bwMode="auto">
            <a:xfrm>
              <a:off x="192" y="768"/>
              <a:ext cx="305" cy="288"/>
            </a:xfrm>
            <a:prstGeom prst="rect">
              <a:avLst/>
            </a:prstGeom>
            <a:solidFill>
              <a:srgbClr val="F8ECD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t>U</a:t>
              </a:r>
              <a:r>
                <a:rPr lang="en-US" altLang="zh-CN" b="1" baseline="-30000"/>
                <a:t>I</a:t>
              </a:r>
            </a:p>
          </p:txBody>
        </p:sp>
      </p:grpSp>
      <p:sp>
        <p:nvSpPr>
          <p:cNvPr id="49168" name="Rectangle 16">
            <a:extLst>
              <a:ext uri="{FF2B5EF4-FFF2-40B4-BE49-F238E27FC236}">
                <a16:creationId xmlns:a16="http://schemas.microsoft.com/office/drawing/2014/main" id="{51397F36-EB44-42B1-A504-75F852F39DCF}"/>
              </a:ext>
            </a:extLst>
          </p:cNvPr>
          <p:cNvSpPr>
            <a:spLocks noChangeArrowheads="1"/>
          </p:cNvSpPr>
          <p:nvPr/>
        </p:nvSpPr>
        <p:spPr bwMode="auto">
          <a:xfrm>
            <a:off x="520700" y="5049838"/>
            <a:ext cx="82819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zh-CN" b="1"/>
              <a:t>R</a:t>
            </a:r>
            <a:r>
              <a:rPr lang="en-US" altLang="zh-CN" b="1" baseline="-30000"/>
              <a:t>L</a:t>
            </a:r>
            <a:r>
              <a:rPr lang="zh-CN" altLang="en-US" sz="2800"/>
              <a:t>↓</a:t>
            </a:r>
            <a:r>
              <a:rPr lang="en-US" altLang="zh-CN" sz="2800"/>
              <a:t>→U</a:t>
            </a:r>
            <a:r>
              <a:rPr lang="en-US" altLang="zh-CN" sz="2800" baseline="-30000"/>
              <a:t>O</a:t>
            </a:r>
            <a:r>
              <a:rPr lang="zh-CN" altLang="en-US" sz="2800"/>
              <a:t>↓</a:t>
            </a:r>
            <a:r>
              <a:rPr lang="en-US" altLang="zh-CN" sz="2800"/>
              <a:t>→U</a:t>
            </a:r>
            <a:r>
              <a:rPr lang="en-US" altLang="zh-CN" sz="2800" baseline="-30000"/>
              <a:t>Z</a:t>
            </a:r>
            <a:r>
              <a:rPr lang="zh-CN" altLang="en-US" sz="2800"/>
              <a:t>↓</a:t>
            </a:r>
            <a:r>
              <a:rPr lang="en-US" altLang="zh-CN" sz="2800"/>
              <a:t>→ I</a:t>
            </a:r>
            <a:r>
              <a:rPr lang="en-US" altLang="zh-CN" sz="2800" baseline="-30000"/>
              <a:t>Z</a:t>
            </a:r>
            <a:r>
              <a:rPr lang="zh-CN" altLang="en-US" sz="2800"/>
              <a:t>↓</a:t>
            </a:r>
            <a:r>
              <a:rPr lang="en-US" altLang="zh-CN" sz="2800"/>
              <a:t>→   I</a:t>
            </a:r>
            <a:r>
              <a:rPr lang="en-US" altLang="zh-CN" sz="2800" baseline="-30000"/>
              <a:t>R</a:t>
            </a:r>
            <a:r>
              <a:rPr lang="en-US" altLang="zh-CN" sz="2800"/>
              <a:t>↓→ Uo ↑</a:t>
            </a:r>
            <a:endParaRPr lang="en-US" altLang="zh-CN" sz="2800" baseline="-30000"/>
          </a:p>
          <a:p>
            <a:pPr algn="just"/>
            <a:r>
              <a:rPr lang="zh-CN" altLang="en-US" sz="2800" baseline="-30000"/>
              <a:t>                                                                                                      </a:t>
            </a:r>
            <a:r>
              <a:rPr lang="zh-CN" altLang="en-US" sz="2800" b="1"/>
              <a:t>基本不变</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9160">
                                            <p:txEl>
                                              <p:pRg st="0" end="0"/>
                                            </p:txEl>
                                          </p:spTgt>
                                        </p:tgtEl>
                                        <p:attrNameLst>
                                          <p:attrName>style.visibility</p:attrName>
                                        </p:attrNameLst>
                                      </p:cBhvr>
                                      <p:to>
                                        <p:strVal val="visible"/>
                                      </p:to>
                                    </p:set>
                                    <p:animEffect transition="in" filter="box(out)">
                                      <p:cBhvr>
                                        <p:cTn id="7" dur="500"/>
                                        <p:tgtEl>
                                          <p:spTgt spid="49160">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9168"/>
                                        </p:tgtEl>
                                        <p:attrNameLst>
                                          <p:attrName>style.visibility</p:attrName>
                                        </p:attrNameLst>
                                      </p:cBhvr>
                                      <p:to>
                                        <p:strVal val="visible"/>
                                      </p:to>
                                    </p:set>
                                    <p:anim calcmode="lin" valueType="num">
                                      <p:cBhvr additive="base">
                                        <p:cTn id="12" dur="500" fill="hold"/>
                                        <p:tgtEl>
                                          <p:spTgt spid="49168"/>
                                        </p:tgtEl>
                                        <p:attrNameLst>
                                          <p:attrName>ppt_x</p:attrName>
                                        </p:attrNameLst>
                                      </p:cBhvr>
                                      <p:tavLst>
                                        <p:tav tm="0">
                                          <p:val>
                                            <p:strVal val="#ppt_x"/>
                                          </p:val>
                                        </p:tav>
                                        <p:tav tm="100000">
                                          <p:val>
                                            <p:strVal val="#ppt_x"/>
                                          </p:val>
                                        </p:tav>
                                      </p:tavLst>
                                    </p:anim>
                                    <p:anim calcmode="lin" valueType="num">
                                      <p:cBhvr additive="base">
                                        <p:cTn id="13" dur="500" fill="hold"/>
                                        <p:tgtEl>
                                          <p:spTgt spid="491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0" grpId="0" build="p"/>
      <p:bldP spid="4916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FBC55F06-7B17-425F-8D47-57AC80ABE239}"/>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0178" name="Rectangle 3">
            <a:extLst>
              <a:ext uri="{FF2B5EF4-FFF2-40B4-BE49-F238E27FC236}">
                <a16:creationId xmlns:a16="http://schemas.microsoft.com/office/drawing/2014/main" id="{C0352261-C039-48BC-A71F-E597699F6427}"/>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0179" name="Line 4">
            <a:extLst>
              <a:ext uri="{FF2B5EF4-FFF2-40B4-BE49-F238E27FC236}">
                <a16:creationId xmlns:a16="http://schemas.microsoft.com/office/drawing/2014/main" id="{7FF562FF-97EF-45DE-AD38-A97F2F776EC9}"/>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0" name="Line 5">
            <a:extLst>
              <a:ext uri="{FF2B5EF4-FFF2-40B4-BE49-F238E27FC236}">
                <a16:creationId xmlns:a16="http://schemas.microsoft.com/office/drawing/2014/main" id="{E5AAE59D-4630-4C84-B6ED-7CB5171732A8}"/>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1" name="Rectangle 6">
            <a:extLst>
              <a:ext uri="{FF2B5EF4-FFF2-40B4-BE49-F238E27FC236}">
                <a16:creationId xmlns:a16="http://schemas.microsoft.com/office/drawing/2014/main" id="{B5B88122-C70E-4EF8-9967-63039754F427}"/>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sp>
        <p:nvSpPr>
          <p:cNvPr id="50182" name="Text Box 7">
            <a:extLst>
              <a:ext uri="{FF2B5EF4-FFF2-40B4-BE49-F238E27FC236}">
                <a16:creationId xmlns:a16="http://schemas.microsoft.com/office/drawing/2014/main" id="{F31E4B8A-AC89-4C9B-A67D-1B13EAA1CEA4}"/>
              </a:ext>
            </a:extLst>
          </p:cNvPr>
          <p:cNvSpPr txBox="1">
            <a:spLocks noChangeArrowheads="1"/>
          </p:cNvSpPr>
          <p:nvPr/>
        </p:nvSpPr>
        <p:spPr bwMode="auto">
          <a:xfrm>
            <a:off x="431800" y="792163"/>
            <a:ext cx="44640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p>
            <a:pPr algn="ctr">
              <a:spcBef>
                <a:spcPct val="50000"/>
              </a:spcBef>
            </a:pPr>
            <a:r>
              <a:rPr lang="zh-CN" altLang="en-US" sz="3200" b="1">
                <a:solidFill>
                  <a:schemeClr val="accent2"/>
                </a:solidFill>
              </a:rPr>
              <a:t>例1：稳压二极管的应用</a:t>
            </a:r>
          </a:p>
        </p:txBody>
      </p:sp>
      <p:grpSp>
        <p:nvGrpSpPr>
          <p:cNvPr id="2" name="Group 8">
            <a:extLst>
              <a:ext uri="{FF2B5EF4-FFF2-40B4-BE49-F238E27FC236}">
                <a16:creationId xmlns:a16="http://schemas.microsoft.com/office/drawing/2014/main" id="{1B703195-CE1E-4598-8EE5-088336ACBB3F}"/>
              </a:ext>
            </a:extLst>
          </p:cNvPr>
          <p:cNvGrpSpPr>
            <a:grpSpLocks/>
          </p:cNvGrpSpPr>
          <p:nvPr/>
        </p:nvGrpSpPr>
        <p:grpSpPr bwMode="auto">
          <a:xfrm>
            <a:off x="2514600" y="3429000"/>
            <a:ext cx="4772025" cy="2743200"/>
            <a:chOff x="0" y="0"/>
            <a:chExt cx="3006" cy="1728"/>
          </a:xfrm>
        </p:grpSpPr>
        <p:sp>
          <p:nvSpPr>
            <p:cNvPr id="50184" name="Line 9">
              <a:extLst>
                <a:ext uri="{FF2B5EF4-FFF2-40B4-BE49-F238E27FC236}">
                  <a16:creationId xmlns:a16="http://schemas.microsoft.com/office/drawing/2014/main" id="{24EAC00B-45AA-4604-9E38-558792868FB1}"/>
                </a:ext>
              </a:extLst>
            </p:cNvPr>
            <p:cNvSpPr>
              <a:spLocks noChangeShapeType="1"/>
            </p:cNvSpPr>
            <p:nvPr/>
          </p:nvSpPr>
          <p:spPr bwMode="auto">
            <a:xfrm>
              <a:off x="1206" y="504"/>
              <a:ext cx="10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0185" name="Group 10">
              <a:extLst>
                <a:ext uri="{FF2B5EF4-FFF2-40B4-BE49-F238E27FC236}">
                  <a16:creationId xmlns:a16="http://schemas.microsoft.com/office/drawing/2014/main" id="{556B0726-862E-402B-955C-27C4943639D5}"/>
                </a:ext>
              </a:extLst>
            </p:cNvPr>
            <p:cNvGrpSpPr>
              <a:grpSpLocks/>
            </p:cNvGrpSpPr>
            <p:nvPr/>
          </p:nvGrpSpPr>
          <p:grpSpPr bwMode="auto">
            <a:xfrm>
              <a:off x="2250" y="492"/>
              <a:ext cx="132" cy="1224"/>
              <a:chOff x="0" y="0"/>
              <a:chExt cx="132" cy="1224"/>
            </a:xfrm>
          </p:grpSpPr>
          <p:sp>
            <p:nvSpPr>
              <p:cNvPr id="50186" name="Rectangle 11">
                <a:extLst>
                  <a:ext uri="{FF2B5EF4-FFF2-40B4-BE49-F238E27FC236}">
                    <a16:creationId xmlns:a16="http://schemas.microsoft.com/office/drawing/2014/main" id="{E42F0A36-4C71-4327-8B32-2DC813531863}"/>
                  </a:ext>
                </a:extLst>
              </p:cNvPr>
              <p:cNvSpPr>
                <a:spLocks noChangeArrowheads="1"/>
              </p:cNvSpPr>
              <p:nvPr/>
            </p:nvSpPr>
            <p:spPr bwMode="auto">
              <a:xfrm>
                <a:off x="0" y="348"/>
                <a:ext cx="132" cy="54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50187" name="Line 12">
                <a:extLst>
                  <a:ext uri="{FF2B5EF4-FFF2-40B4-BE49-F238E27FC236}">
                    <a16:creationId xmlns:a16="http://schemas.microsoft.com/office/drawing/2014/main" id="{5244A3AF-A982-465F-9B3D-4EFAE509D8B5}"/>
                  </a:ext>
                </a:extLst>
              </p:cNvPr>
              <p:cNvSpPr>
                <a:spLocks noChangeShapeType="1"/>
              </p:cNvSpPr>
              <p:nvPr/>
            </p:nvSpPr>
            <p:spPr bwMode="auto">
              <a:xfrm>
                <a:off x="60" y="0"/>
                <a:ext cx="0" cy="3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8" name="Line 13">
                <a:extLst>
                  <a:ext uri="{FF2B5EF4-FFF2-40B4-BE49-F238E27FC236}">
                    <a16:creationId xmlns:a16="http://schemas.microsoft.com/office/drawing/2014/main" id="{60B4FD26-177A-4A44-965D-4113F185B778}"/>
                  </a:ext>
                </a:extLst>
              </p:cNvPr>
              <p:cNvSpPr>
                <a:spLocks noChangeShapeType="1"/>
              </p:cNvSpPr>
              <p:nvPr/>
            </p:nvSpPr>
            <p:spPr bwMode="auto">
              <a:xfrm>
                <a:off x="60" y="876"/>
                <a:ext cx="0" cy="3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0189" name="Line 14">
              <a:extLst>
                <a:ext uri="{FF2B5EF4-FFF2-40B4-BE49-F238E27FC236}">
                  <a16:creationId xmlns:a16="http://schemas.microsoft.com/office/drawing/2014/main" id="{1D28A7AD-FC40-4AE7-84B2-0D52815E2581}"/>
                </a:ext>
              </a:extLst>
            </p:cNvPr>
            <p:cNvSpPr>
              <a:spLocks noChangeShapeType="1"/>
            </p:cNvSpPr>
            <p:nvPr/>
          </p:nvSpPr>
          <p:spPr bwMode="auto">
            <a:xfrm flipH="1">
              <a:off x="90" y="1704"/>
              <a:ext cx="220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0" name="Line 15">
              <a:extLst>
                <a:ext uri="{FF2B5EF4-FFF2-40B4-BE49-F238E27FC236}">
                  <a16:creationId xmlns:a16="http://schemas.microsoft.com/office/drawing/2014/main" id="{088270E4-113D-4339-99FF-13C15BBD0673}"/>
                </a:ext>
              </a:extLst>
            </p:cNvPr>
            <p:cNvSpPr>
              <a:spLocks noChangeShapeType="1"/>
            </p:cNvSpPr>
            <p:nvPr/>
          </p:nvSpPr>
          <p:spPr bwMode="auto">
            <a:xfrm>
              <a:off x="78" y="840"/>
              <a:ext cx="0" cy="52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91" name="Line 16">
              <a:extLst>
                <a:ext uri="{FF2B5EF4-FFF2-40B4-BE49-F238E27FC236}">
                  <a16:creationId xmlns:a16="http://schemas.microsoft.com/office/drawing/2014/main" id="{7E93C7C6-8E32-4DDA-B628-B92A777D6469}"/>
                </a:ext>
              </a:extLst>
            </p:cNvPr>
            <p:cNvSpPr>
              <a:spLocks noChangeShapeType="1"/>
            </p:cNvSpPr>
            <p:nvPr/>
          </p:nvSpPr>
          <p:spPr bwMode="auto">
            <a:xfrm>
              <a:off x="2502" y="864"/>
              <a:ext cx="0" cy="52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92" name="Text Box 17">
              <a:extLst>
                <a:ext uri="{FF2B5EF4-FFF2-40B4-BE49-F238E27FC236}">
                  <a16:creationId xmlns:a16="http://schemas.microsoft.com/office/drawing/2014/main" id="{C510181E-D5C7-4493-B232-790406846B92}"/>
                </a:ext>
              </a:extLst>
            </p:cNvPr>
            <p:cNvSpPr txBox="1">
              <a:spLocks noChangeArrowheads="1"/>
            </p:cNvSpPr>
            <p:nvPr/>
          </p:nvSpPr>
          <p:spPr bwMode="auto">
            <a:xfrm>
              <a:off x="1902" y="907"/>
              <a:ext cx="50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altLang="zh-CN" sz="3200" b="1">
                  <a:ea typeface="楷体_GB2312" pitchFamily="1" charset="-122"/>
                </a:rPr>
                <a:t>R</a:t>
              </a:r>
              <a:r>
                <a:rPr lang="en-US" altLang="zh-CN" sz="3200" b="1" baseline="-25000">
                  <a:ea typeface="楷体_GB2312" pitchFamily="1" charset="-122"/>
                </a:rPr>
                <a:t>L</a:t>
              </a:r>
              <a:endParaRPr lang="en-US" altLang="zh-CN" sz="3200" b="1">
                <a:ea typeface="楷体_GB2312" pitchFamily="1" charset="-122"/>
              </a:endParaRPr>
            </a:p>
          </p:txBody>
        </p:sp>
        <p:sp>
          <p:nvSpPr>
            <p:cNvPr id="50193" name="Text Box 18">
              <a:extLst>
                <a:ext uri="{FF2B5EF4-FFF2-40B4-BE49-F238E27FC236}">
                  <a16:creationId xmlns:a16="http://schemas.microsoft.com/office/drawing/2014/main" id="{47C37C01-745E-4FB0-AC1E-15CC62C67CF7}"/>
                </a:ext>
              </a:extLst>
            </p:cNvPr>
            <p:cNvSpPr txBox="1">
              <a:spLocks noChangeArrowheads="1"/>
            </p:cNvSpPr>
            <p:nvPr/>
          </p:nvSpPr>
          <p:spPr bwMode="auto">
            <a:xfrm>
              <a:off x="90" y="852"/>
              <a:ext cx="5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altLang="zh-CN" sz="3200" b="1">
                  <a:ea typeface="楷体_GB2312" pitchFamily="1" charset="-122"/>
                </a:rPr>
                <a:t>u</a:t>
              </a:r>
              <a:r>
                <a:rPr lang="en-US" altLang="zh-CN" sz="3200" b="1" baseline="-25000">
                  <a:ea typeface="楷体_GB2312" pitchFamily="1" charset="-122"/>
                </a:rPr>
                <a:t>i</a:t>
              </a:r>
              <a:endParaRPr lang="en-US" altLang="zh-CN" sz="3200" b="1">
                <a:ea typeface="楷体_GB2312" pitchFamily="1" charset="-122"/>
              </a:endParaRPr>
            </a:p>
          </p:txBody>
        </p:sp>
        <p:sp>
          <p:nvSpPr>
            <p:cNvPr id="50194" name="Text Box 19">
              <a:extLst>
                <a:ext uri="{FF2B5EF4-FFF2-40B4-BE49-F238E27FC236}">
                  <a16:creationId xmlns:a16="http://schemas.microsoft.com/office/drawing/2014/main" id="{693700BC-66E4-498E-B3AF-7F07436233B5}"/>
                </a:ext>
              </a:extLst>
            </p:cNvPr>
            <p:cNvSpPr txBox="1">
              <a:spLocks noChangeArrowheads="1"/>
            </p:cNvSpPr>
            <p:nvPr/>
          </p:nvSpPr>
          <p:spPr bwMode="auto">
            <a:xfrm>
              <a:off x="2586" y="948"/>
              <a:ext cx="42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3200" b="1">
                  <a:ea typeface="楷体_GB2312" pitchFamily="1" charset="-122"/>
                </a:rPr>
                <a:t>u</a:t>
              </a:r>
              <a:r>
                <a:rPr lang="en-US" altLang="zh-CN" sz="3200" b="1" baseline="-25000">
                  <a:ea typeface="楷体_GB2312" pitchFamily="1" charset="-122"/>
                </a:rPr>
                <a:t>O</a:t>
              </a:r>
              <a:endParaRPr lang="en-US" altLang="zh-CN" sz="3200" b="1">
                <a:ea typeface="楷体_GB2312" pitchFamily="1" charset="-122"/>
              </a:endParaRPr>
            </a:p>
          </p:txBody>
        </p:sp>
        <p:grpSp>
          <p:nvGrpSpPr>
            <p:cNvPr id="50195" name="Group 20">
              <a:extLst>
                <a:ext uri="{FF2B5EF4-FFF2-40B4-BE49-F238E27FC236}">
                  <a16:creationId xmlns:a16="http://schemas.microsoft.com/office/drawing/2014/main" id="{242A05D9-8220-4340-8AE3-A3276A22CD7E}"/>
                </a:ext>
              </a:extLst>
            </p:cNvPr>
            <p:cNvGrpSpPr>
              <a:grpSpLocks/>
            </p:cNvGrpSpPr>
            <p:nvPr/>
          </p:nvGrpSpPr>
          <p:grpSpPr bwMode="auto">
            <a:xfrm rot="5400000">
              <a:off x="546" y="-96"/>
              <a:ext cx="132" cy="1224"/>
              <a:chOff x="0" y="0"/>
              <a:chExt cx="132" cy="1224"/>
            </a:xfrm>
          </p:grpSpPr>
          <p:sp>
            <p:nvSpPr>
              <p:cNvPr id="50196" name="Rectangle 21">
                <a:extLst>
                  <a:ext uri="{FF2B5EF4-FFF2-40B4-BE49-F238E27FC236}">
                    <a16:creationId xmlns:a16="http://schemas.microsoft.com/office/drawing/2014/main" id="{66F50E0C-F846-4A88-835D-BAF2F1F4BE99}"/>
                  </a:ext>
                </a:extLst>
              </p:cNvPr>
              <p:cNvSpPr>
                <a:spLocks noChangeArrowheads="1"/>
              </p:cNvSpPr>
              <p:nvPr/>
            </p:nvSpPr>
            <p:spPr bwMode="auto">
              <a:xfrm>
                <a:off x="0" y="348"/>
                <a:ext cx="132" cy="54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50197" name="Line 22">
                <a:extLst>
                  <a:ext uri="{FF2B5EF4-FFF2-40B4-BE49-F238E27FC236}">
                    <a16:creationId xmlns:a16="http://schemas.microsoft.com/office/drawing/2014/main" id="{F639F7F7-E4FC-4704-8246-21E2A0920045}"/>
                  </a:ext>
                </a:extLst>
              </p:cNvPr>
              <p:cNvSpPr>
                <a:spLocks noChangeShapeType="1"/>
              </p:cNvSpPr>
              <p:nvPr/>
            </p:nvSpPr>
            <p:spPr bwMode="auto">
              <a:xfrm>
                <a:off x="60" y="0"/>
                <a:ext cx="0" cy="3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8" name="Line 23">
                <a:extLst>
                  <a:ext uri="{FF2B5EF4-FFF2-40B4-BE49-F238E27FC236}">
                    <a16:creationId xmlns:a16="http://schemas.microsoft.com/office/drawing/2014/main" id="{A03218AA-6D0D-417A-82C1-99EBBFF1348F}"/>
                  </a:ext>
                </a:extLst>
              </p:cNvPr>
              <p:cNvSpPr>
                <a:spLocks noChangeShapeType="1"/>
              </p:cNvSpPr>
              <p:nvPr/>
            </p:nvSpPr>
            <p:spPr bwMode="auto">
              <a:xfrm>
                <a:off x="60" y="876"/>
                <a:ext cx="0" cy="3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0199" name="Text Box 24">
              <a:extLst>
                <a:ext uri="{FF2B5EF4-FFF2-40B4-BE49-F238E27FC236}">
                  <a16:creationId xmlns:a16="http://schemas.microsoft.com/office/drawing/2014/main" id="{4E727043-0B6B-48F7-B8CE-738A4C92C124}"/>
                </a:ext>
              </a:extLst>
            </p:cNvPr>
            <p:cNvSpPr txBox="1">
              <a:spLocks noChangeArrowheads="1"/>
            </p:cNvSpPr>
            <p:nvPr/>
          </p:nvSpPr>
          <p:spPr bwMode="auto">
            <a:xfrm>
              <a:off x="414" y="540"/>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3200" b="1">
                  <a:ea typeface="楷体_GB2312" pitchFamily="1" charset="-122"/>
                </a:rPr>
                <a:t>R</a:t>
              </a:r>
            </a:p>
          </p:txBody>
        </p:sp>
        <p:sp>
          <p:nvSpPr>
            <p:cNvPr id="50200" name="Line 25">
              <a:extLst>
                <a:ext uri="{FF2B5EF4-FFF2-40B4-BE49-F238E27FC236}">
                  <a16:creationId xmlns:a16="http://schemas.microsoft.com/office/drawing/2014/main" id="{45951309-E698-476A-AA4A-AA9258BB83F0}"/>
                </a:ext>
              </a:extLst>
            </p:cNvPr>
            <p:cNvSpPr>
              <a:spLocks noChangeShapeType="1"/>
            </p:cNvSpPr>
            <p:nvPr/>
          </p:nvSpPr>
          <p:spPr bwMode="auto">
            <a:xfrm>
              <a:off x="990" y="956"/>
              <a:ext cx="43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1" name="AutoShape 26">
              <a:extLst>
                <a:ext uri="{FF2B5EF4-FFF2-40B4-BE49-F238E27FC236}">
                  <a16:creationId xmlns:a16="http://schemas.microsoft.com/office/drawing/2014/main" id="{79EC63C7-C418-4B40-9C8E-A3800928BA2A}"/>
                </a:ext>
              </a:extLst>
            </p:cNvPr>
            <p:cNvSpPr>
              <a:spLocks noChangeArrowheads="1"/>
            </p:cNvSpPr>
            <p:nvPr/>
          </p:nvSpPr>
          <p:spPr bwMode="auto">
            <a:xfrm>
              <a:off x="978" y="956"/>
              <a:ext cx="450" cy="276"/>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50202" name="Line 27">
              <a:extLst>
                <a:ext uri="{FF2B5EF4-FFF2-40B4-BE49-F238E27FC236}">
                  <a16:creationId xmlns:a16="http://schemas.microsoft.com/office/drawing/2014/main" id="{243B502F-D407-4FD2-8EB8-FD1912687094}"/>
                </a:ext>
              </a:extLst>
            </p:cNvPr>
            <p:cNvSpPr>
              <a:spLocks noChangeShapeType="1"/>
            </p:cNvSpPr>
            <p:nvPr/>
          </p:nvSpPr>
          <p:spPr bwMode="auto">
            <a:xfrm>
              <a:off x="1428" y="752"/>
              <a:ext cx="0" cy="0"/>
            </a:xfrm>
            <a:prstGeom prst="line">
              <a:avLst/>
            </a:prstGeom>
            <a:noFill/>
            <a:ln w="25400">
              <a:solidFill>
                <a:srgbClr val="99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3" name="Line 28">
              <a:extLst>
                <a:ext uri="{FF2B5EF4-FFF2-40B4-BE49-F238E27FC236}">
                  <a16:creationId xmlns:a16="http://schemas.microsoft.com/office/drawing/2014/main" id="{91661E7D-9F28-4BAC-9952-8A4839701677}"/>
                </a:ext>
              </a:extLst>
            </p:cNvPr>
            <p:cNvSpPr>
              <a:spLocks noChangeShapeType="1"/>
            </p:cNvSpPr>
            <p:nvPr/>
          </p:nvSpPr>
          <p:spPr bwMode="auto">
            <a:xfrm>
              <a:off x="1428" y="752"/>
              <a:ext cx="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4" name="Line 29">
              <a:extLst>
                <a:ext uri="{FF2B5EF4-FFF2-40B4-BE49-F238E27FC236}">
                  <a16:creationId xmlns:a16="http://schemas.microsoft.com/office/drawing/2014/main" id="{1CFB650C-F52B-4517-B132-54584C4DE042}"/>
                </a:ext>
              </a:extLst>
            </p:cNvPr>
            <p:cNvSpPr>
              <a:spLocks noChangeShapeType="1"/>
            </p:cNvSpPr>
            <p:nvPr/>
          </p:nvSpPr>
          <p:spPr bwMode="auto">
            <a:xfrm>
              <a:off x="1416" y="974"/>
              <a:ext cx="0" cy="9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5" name="Line 30">
              <a:extLst>
                <a:ext uri="{FF2B5EF4-FFF2-40B4-BE49-F238E27FC236}">
                  <a16:creationId xmlns:a16="http://schemas.microsoft.com/office/drawing/2014/main" id="{6A1F9370-90ED-4467-99A6-C5A474B236CF}"/>
                </a:ext>
              </a:extLst>
            </p:cNvPr>
            <p:cNvSpPr>
              <a:spLocks noChangeShapeType="1"/>
            </p:cNvSpPr>
            <p:nvPr/>
          </p:nvSpPr>
          <p:spPr bwMode="auto">
            <a:xfrm>
              <a:off x="1206" y="505"/>
              <a:ext cx="0" cy="11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6" name="Text Box 31">
              <a:extLst>
                <a:ext uri="{FF2B5EF4-FFF2-40B4-BE49-F238E27FC236}">
                  <a16:creationId xmlns:a16="http://schemas.microsoft.com/office/drawing/2014/main" id="{8CDCF59F-F9C6-4665-A948-C22B218496FF}"/>
                </a:ext>
              </a:extLst>
            </p:cNvPr>
            <p:cNvSpPr txBox="1">
              <a:spLocks noChangeArrowheads="1"/>
            </p:cNvSpPr>
            <p:nvPr/>
          </p:nvSpPr>
          <p:spPr bwMode="auto">
            <a:xfrm>
              <a:off x="606" y="888"/>
              <a:ext cx="4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3200" b="1">
                  <a:ea typeface="楷体_GB2312" pitchFamily="1" charset="-122"/>
                </a:rPr>
                <a:t>D</a:t>
              </a:r>
              <a:r>
                <a:rPr lang="en-US" altLang="zh-CN" sz="3200" b="1" baseline="-25000">
                  <a:ea typeface="楷体_GB2312" pitchFamily="1" charset="-122"/>
                </a:rPr>
                <a:t>Z</a:t>
              </a:r>
              <a:endParaRPr lang="en-US" altLang="zh-CN" sz="3200" b="1">
                <a:ea typeface="楷体_GB2312" pitchFamily="1" charset="-122"/>
              </a:endParaRPr>
            </a:p>
          </p:txBody>
        </p:sp>
        <p:sp>
          <p:nvSpPr>
            <p:cNvPr id="50207" name="Oval 32">
              <a:extLst>
                <a:ext uri="{FF2B5EF4-FFF2-40B4-BE49-F238E27FC236}">
                  <a16:creationId xmlns:a16="http://schemas.microsoft.com/office/drawing/2014/main" id="{893FBDD7-58C7-48E5-9737-E89BA9D63425}"/>
                </a:ext>
              </a:extLst>
            </p:cNvPr>
            <p:cNvSpPr>
              <a:spLocks noChangeArrowheads="1"/>
            </p:cNvSpPr>
            <p:nvPr/>
          </p:nvSpPr>
          <p:spPr bwMode="auto">
            <a:xfrm>
              <a:off x="1170" y="480"/>
              <a:ext cx="60" cy="60"/>
            </a:xfrm>
            <a:prstGeom prst="ellipse">
              <a:avLst/>
            </a:prstGeom>
            <a:solidFill>
              <a:schemeClr val="tx1"/>
            </a:solidFill>
            <a:ln w="19050">
              <a:solidFill>
                <a:srgbClr val="000000"/>
              </a:solidFill>
              <a:round/>
              <a:headEnd/>
              <a:tailEnd/>
            </a:ln>
          </p:spPr>
          <p:txBody>
            <a:bodyPr wrap="none" anchor="ctr"/>
            <a:lstStyle/>
            <a:p>
              <a:endParaRPr lang="zh-CN" altLang="en-US"/>
            </a:p>
          </p:txBody>
        </p:sp>
        <p:sp>
          <p:nvSpPr>
            <p:cNvPr id="50208" name="Oval 33">
              <a:extLst>
                <a:ext uri="{FF2B5EF4-FFF2-40B4-BE49-F238E27FC236}">
                  <a16:creationId xmlns:a16="http://schemas.microsoft.com/office/drawing/2014/main" id="{9C4CAA27-8196-4EAC-A7B9-522AF26943C8}"/>
                </a:ext>
              </a:extLst>
            </p:cNvPr>
            <p:cNvSpPr>
              <a:spLocks noChangeArrowheads="1"/>
            </p:cNvSpPr>
            <p:nvPr/>
          </p:nvSpPr>
          <p:spPr bwMode="auto">
            <a:xfrm>
              <a:off x="1182" y="1668"/>
              <a:ext cx="60" cy="60"/>
            </a:xfrm>
            <a:prstGeom prst="ellipse">
              <a:avLst/>
            </a:prstGeom>
            <a:solidFill>
              <a:schemeClr val="tx1"/>
            </a:solidFill>
            <a:ln w="19050">
              <a:solidFill>
                <a:srgbClr val="000000"/>
              </a:solidFill>
              <a:round/>
              <a:headEnd/>
              <a:tailEnd/>
            </a:ln>
          </p:spPr>
          <p:txBody>
            <a:bodyPr wrap="none" anchor="ctr"/>
            <a:lstStyle/>
            <a:p>
              <a:endParaRPr lang="zh-CN" altLang="en-US"/>
            </a:p>
          </p:txBody>
        </p:sp>
        <p:sp>
          <p:nvSpPr>
            <p:cNvPr id="50209" name="Text Box 34">
              <a:extLst>
                <a:ext uri="{FF2B5EF4-FFF2-40B4-BE49-F238E27FC236}">
                  <a16:creationId xmlns:a16="http://schemas.microsoft.com/office/drawing/2014/main" id="{9CE3E2E7-C80D-4371-A419-8882983DE97E}"/>
                </a:ext>
              </a:extLst>
            </p:cNvPr>
            <p:cNvSpPr txBox="1">
              <a:spLocks noChangeArrowheads="1"/>
            </p:cNvSpPr>
            <p:nvPr/>
          </p:nvSpPr>
          <p:spPr bwMode="auto">
            <a:xfrm>
              <a:off x="426" y="0"/>
              <a:ext cx="3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3200" b="1">
                  <a:ea typeface="楷体_GB2312" pitchFamily="1" charset="-122"/>
                </a:rPr>
                <a:t>i</a:t>
              </a:r>
            </a:p>
          </p:txBody>
        </p:sp>
        <p:sp>
          <p:nvSpPr>
            <p:cNvPr id="50210" name="Line 35">
              <a:extLst>
                <a:ext uri="{FF2B5EF4-FFF2-40B4-BE49-F238E27FC236}">
                  <a16:creationId xmlns:a16="http://schemas.microsoft.com/office/drawing/2014/main" id="{6409DFEC-38BD-4AA0-BA91-436D8C7504A8}"/>
                </a:ext>
              </a:extLst>
            </p:cNvPr>
            <p:cNvSpPr>
              <a:spLocks noChangeShapeType="1"/>
            </p:cNvSpPr>
            <p:nvPr/>
          </p:nvSpPr>
          <p:spPr bwMode="auto">
            <a:xfrm>
              <a:off x="234" y="324"/>
              <a:ext cx="672"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11" name="Text Box 36">
              <a:extLst>
                <a:ext uri="{FF2B5EF4-FFF2-40B4-BE49-F238E27FC236}">
                  <a16:creationId xmlns:a16="http://schemas.microsoft.com/office/drawing/2014/main" id="{0B9B773F-90A3-49DC-BB57-43ABFE931404}"/>
                </a:ext>
              </a:extLst>
            </p:cNvPr>
            <p:cNvSpPr txBox="1">
              <a:spLocks noChangeArrowheads="1"/>
            </p:cNvSpPr>
            <p:nvPr/>
          </p:nvSpPr>
          <p:spPr bwMode="auto">
            <a:xfrm>
              <a:off x="1350" y="540"/>
              <a:ext cx="3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3200" b="1">
                  <a:ea typeface="楷体_GB2312" pitchFamily="1" charset="-122"/>
                </a:rPr>
                <a:t>i</a:t>
              </a:r>
              <a:r>
                <a:rPr lang="en-US" altLang="zh-CN" sz="3200" b="1" baseline="-25000">
                  <a:ea typeface="楷体_GB2312" pitchFamily="1" charset="-122"/>
                </a:rPr>
                <a:t>z</a:t>
              </a:r>
              <a:endParaRPr lang="en-US" altLang="zh-CN" sz="3200" b="1">
                <a:ea typeface="楷体_GB2312" pitchFamily="1" charset="-122"/>
              </a:endParaRPr>
            </a:p>
          </p:txBody>
        </p:sp>
        <p:sp>
          <p:nvSpPr>
            <p:cNvPr id="50212" name="Line 37">
              <a:extLst>
                <a:ext uri="{FF2B5EF4-FFF2-40B4-BE49-F238E27FC236}">
                  <a16:creationId xmlns:a16="http://schemas.microsoft.com/office/drawing/2014/main" id="{2278E58B-DE98-44A3-BDF4-3DCDAE91AF54}"/>
                </a:ext>
              </a:extLst>
            </p:cNvPr>
            <p:cNvSpPr>
              <a:spLocks noChangeShapeType="1"/>
            </p:cNvSpPr>
            <p:nvPr/>
          </p:nvSpPr>
          <p:spPr bwMode="auto">
            <a:xfrm>
              <a:off x="1290" y="612"/>
              <a:ext cx="0" cy="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13" name="Line 38">
              <a:extLst>
                <a:ext uri="{FF2B5EF4-FFF2-40B4-BE49-F238E27FC236}">
                  <a16:creationId xmlns:a16="http://schemas.microsoft.com/office/drawing/2014/main" id="{A921CD08-4F1C-4E9D-A65C-A654BB788452}"/>
                </a:ext>
              </a:extLst>
            </p:cNvPr>
            <p:cNvSpPr>
              <a:spLocks noChangeShapeType="1"/>
            </p:cNvSpPr>
            <p:nvPr/>
          </p:nvSpPr>
          <p:spPr bwMode="auto">
            <a:xfrm>
              <a:off x="1362" y="372"/>
              <a:ext cx="336"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14" name="Text Box 39">
              <a:extLst>
                <a:ext uri="{FF2B5EF4-FFF2-40B4-BE49-F238E27FC236}">
                  <a16:creationId xmlns:a16="http://schemas.microsoft.com/office/drawing/2014/main" id="{1675C574-5EF8-479E-8AC9-239A6FDC2F70}"/>
                </a:ext>
              </a:extLst>
            </p:cNvPr>
            <p:cNvSpPr txBox="1">
              <a:spLocks noChangeArrowheads="1"/>
            </p:cNvSpPr>
            <p:nvPr/>
          </p:nvSpPr>
          <p:spPr bwMode="auto">
            <a:xfrm>
              <a:off x="1374" y="0"/>
              <a:ext cx="34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3200" b="1">
                  <a:ea typeface="楷体_GB2312" pitchFamily="1" charset="-122"/>
                </a:rPr>
                <a:t>i</a:t>
              </a:r>
              <a:r>
                <a:rPr lang="en-US" altLang="zh-CN" sz="3200" b="1" baseline="-25000">
                  <a:ea typeface="楷体_GB2312" pitchFamily="1" charset="-122"/>
                </a:rPr>
                <a:t>L</a:t>
              </a:r>
              <a:endParaRPr lang="en-US" altLang="zh-CN" sz="3200" b="1">
                <a:ea typeface="楷体_GB2312" pitchFamily="1" charset="-122"/>
              </a:endParaRPr>
            </a:p>
          </p:txBody>
        </p:sp>
        <p:sp>
          <p:nvSpPr>
            <p:cNvPr id="50215" name="Text Box 40">
              <a:extLst>
                <a:ext uri="{FF2B5EF4-FFF2-40B4-BE49-F238E27FC236}">
                  <a16:creationId xmlns:a16="http://schemas.microsoft.com/office/drawing/2014/main" id="{18540457-AA5D-4BFE-8571-7EA0724DE455}"/>
                </a:ext>
              </a:extLst>
            </p:cNvPr>
            <p:cNvSpPr txBox="1">
              <a:spLocks noChangeArrowheads="1"/>
            </p:cNvSpPr>
            <p:nvPr/>
          </p:nvSpPr>
          <p:spPr bwMode="auto">
            <a:xfrm>
              <a:off x="1542" y="900"/>
              <a:ext cx="50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3200" b="1">
                  <a:ea typeface="楷体_GB2312" pitchFamily="1" charset="-122"/>
                </a:rPr>
                <a:t>U</a:t>
              </a:r>
              <a:r>
                <a:rPr lang="en-US" altLang="zh-CN" sz="3200" b="1" baseline="-25000">
                  <a:ea typeface="楷体_GB2312" pitchFamily="1" charset="-122"/>
                </a:rPr>
                <a:t>Z</a:t>
              </a:r>
              <a:endParaRPr lang="en-US" altLang="zh-CN" sz="3200" b="1">
                <a:ea typeface="楷体_GB2312" pitchFamily="1" charset="-122"/>
              </a:endParaRPr>
            </a:p>
          </p:txBody>
        </p:sp>
        <p:sp>
          <p:nvSpPr>
            <p:cNvPr id="50216" name="Line 41">
              <a:extLst>
                <a:ext uri="{FF2B5EF4-FFF2-40B4-BE49-F238E27FC236}">
                  <a16:creationId xmlns:a16="http://schemas.microsoft.com/office/drawing/2014/main" id="{63010775-F24E-4676-89BE-3E17E73AA854}"/>
                </a:ext>
              </a:extLst>
            </p:cNvPr>
            <p:cNvSpPr>
              <a:spLocks noChangeShapeType="1"/>
            </p:cNvSpPr>
            <p:nvPr/>
          </p:nvSpPr>
          <p:spPr bwMode="auto">
            <a:xfrm>
              <a:off x="1566" y="828"/>
              <a:ext cx="0" cy="63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0218" name="Text Box 42">
            <a:extLst>
              <a:ext uri="{FF2B5EF4-FFF2-40B4-BE49-F238E27FC236}">
                <a16:creationId xmlns:a16="http://schemas.microsoft.com/office/drawing/2014/main" id="{F9EAE173-80D9-4762-B17B-5F50D032C001}"/>
              </a:ext>
            </a:extLst>
          </p:cNvPr>
          <p:cNvSpPr txBox="1">
            <a:spLocks noChangeArrowheads="1"/>
          </p:cNvSpPr>
          <p:nvPr/>
        </p:nvSpPr>
        <p:spPr bwMode="auto">
          <a:xfrm>
            <a:off x="457200" y="1406525"/>
            <a:ext cx="7848600"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latin typeface="宋体" panose="02010600030101010101" pitchFamily="2" charset="-122"/>
              </a:rPr>
              <a:t>稳压二极管技术数据为：稳压值</a:t>
            </a:r>
            <a:r>
              <a:rPr lang="en-US" altLang="zh-CN" b="1">
                <a:latin typeface="宋体" panose="02010600030101010101" pitchFamily="2" charset="-122"/>
              </a:rPr>
              <a:t>U</a:t>
            </a:r>
            <a:r>
              <a:rPr lang="en-US" altLang="zh-CN" b="1" baseline="-25000">
                <a:latin typeface="宋体" panose="02010600030101010101" pitchFamily="2" charset="-122"/>
              </a:rPr>
              <a:t>Z</a:t>
            </a:r>
            <a:r>
              <a:rPr lang="en-US" altLang="zh-CN" b="1">
                <a:latin typeface="宋体" panose="02010600030101010101" pitchFamily="2" charset="-122"/>
              </a:rPr>
              <a:t>=10V</a:t>
            </a:r>
            <a:r>
              <a:rPr lang="zh-CN" altLang="en-US" b="1">
                <a:latin typeface="宋体" panose="02010600030101010101" pitchFamily="2" charset="-122"/>
              </a:rPr>
              <a:t>，</a:t>
            </a:r>
            <a:r>
              <a:rPr lang="en-US" altLang="zh-CN" b="1">
                <a:latin typeface="宋体" panose="02010600030101010101" pitchFamily="2" charset="-122"/>
              </a:rPr>
              <a:t>I</a:t>
            </a:r>
            <a:r>
              <a:rPr lang="en-US" altLang="zh-CN" b="1" baseline="-25000">
                <a:latin typeface="宋体" panose="02010600030101010101" pitchFamily="2" charset="-122"/>
              </a:rPr>
              <a:t>zmax</a:t>
            </a:r>
            <a:r>
              <a:rPr lang="en-US" altLang="zh-CN" b="1">
                <a:latin typeface="宋体" panose="02010600030101010101" pitchFamily="2" charset="-122"/>
              </a:rPr>
              <a:t>=12mA</a:t>
            </a:r>
            <a:r>
              <a:rPr lang="zh-CN" altLang="en-US" b="1">
                <a:latin typeface="宋体" panose="02010600030101010101" pitchFamily="2" charset="-122"/>
              </a:rPr>
              <a:t>，</a:t>
            </a:r>
            <a:r>
              <a:rPr lang="en-US" altLang="zh-CN" b="1">
                <a:latin typeface="宋体" panose="02010600030101010101" pitchFamily="2" charset="-122"/>
              </a:rPr>
              <a:t>I</a:t>
            </a:r>
            <a:r>
              <a:rPr lang="en-US" altLang="zh-CN" b="1" baseline="-25000">
                <a:latin typeface="宋体" panose="02010600030101010101" pitchFamily="2" charset="-122"/>
              </a:rPr>
              <a:t>zmin</a:t>
            </a:r>
            <a:r>
              <a:rPr lang="en-US" altLang="zh-CN" b="1">
                <a:latin typeface="宋体" panose="02010600030101010101" pitchFamily="2" charset="-122"/>
              </a:rPr>
              <a:t>=2mA</a:t>
            </a:r>
            <a:r>
              <a:rPr lang="zh-CN" altLang="en-US" b="1">
                <a:latin typeface="宋体" panose="02010600030101010101" pitchFamily="2" charset="-122"/>
              </a:rPr>
              <a:t>，负载电阻</a:t>
            </a:r>
            <a:r>
              <a:rPr lang="en-US" altLang="zh-CN" b="1">
                <a:latin typeface="宋体" panose="02010600030101010101" pitchFamily="2" charset="-122"/>
              </a:rPr>
              <a:t>R</a:t>
            </a:r>
            <a:r>
              <a:rPr lang="en-US" altLang="zh-CN" b="1" baseline="-25000">
                <a:latin typeface="宋体" panose="02010600030101010101" pitchFamily="2" charset="-122"/>
              </a:rPr>
              <a:t>L</a:t>
            </a:r>
            <a:r>
              <a:rPr lang="en-US" altLang="zh-CN" b="1">
                <a:latin typeface="宋体" panose="02010600030101010101" pitchFamily="2" charset="-122"/>
              </a:rPr>
              <a:t>=2k</a:t>
            </a:r>
            <a:r>
              <a:rPr lang="en-US" altLang="zh-CN" b="1">
                <a:latin typeface="宋体" panose="02010600030101010101" pitchFamily="2" charset="-122"/>
                <a:sym typeface="Symbol" panose="05050102010706020507" pitchFamily="18" charset="2"/>
              </a:rPr>
              <a:t></a:t>
            </a:r>
            <a:r>
              <a:rPr lang="zh-CN" altLang="en-US" b="1">
                <a:latin typeface="宋体" panose="02010600030101010101" pitchFamily="2" charset="-122"/>
                <a:sym typeface="Symbol" panose="05050102010706020507" pitchFamily="18" charset="2"/>
              </a:rPr>
              <a:t>，输入电压</a:t>
            </a:r>
            <a:r>
              <a:rPr lang="en-US" altLang="zh-CN" b="1">
                <a:latin typeface="宋体" panose="02010600030101010101" pitchFamily="2" charset="-122"/>
                <a:sym typeface="Symbol" panose="05050102010706020507" pitchFamily="18" charset="2"/>
              </a:rPr>
              <a:t>u</a:t>
            </a:r>
            <a:r>
              <a:rPr lang="en-US" altLang="zh-CN" b="1" baseline="-25000">
                <a:latin typeface="宋体" panose="02010600030101010101" pitchFamily="2" charset="-122"/>
                <a:sym typeface="Symbol" panose="05050102010706020507" pitchFamily="18" charset="2"/>
              </a:rPr>
              <a:t>i</a:t>
            </a:r>
            <a:r>
              <a:rPr lang="en-US" altLang="zh-CN" b="1">
                <a:latin typeface="宋体" panose="02010600030101010101" pitchFamily="2" charset="-122"/>
                <a:sym typeface="Symbol" panose="05050102010706020507" pitchFamily="18" charset="2"/>
              </a:rPr>
              <a:t>=12V</a:t>
            </a:r>
            <a:r>
              <a:rPr lang="zh-CN" altLang="en-US" b="1">
                <a:latin typeface="宋体" panose="02010600030101010101" pitchFamily="2" charset="-122"/>
                <a:sym typeface="Symbol" panose="05050102010706020507" pitchFamily="18" charset="2"/>
              </a:rPr>
              <a:t>，限流电阻</a:t>
            </a:r>
            <a:r>
              <a:rPr lang="en-US" altLang="zh-CN" b="1">
                <a:latin typeface="宋体" panose="02010600030101010101" pitchFamily="2" charset="-122"/>
                <a:sym typeface="Symbol" panose="05050102010706020507" pitchFamily="18" charset="2"/>
              </a:rPr>
              <a:t>R=200 </a:t>
            </a:r>
            <a:r>
              <a:rPr lang="zh-CN" altLang="en-US" b="1">
                <a:latin typeface="宋体" panose="02010600030101010101" pitchFamily="2" charset="-122"/>
                <a:sym typeface="Symbol" panose="05050102010706020507" pitchFamily="18" charset="2"/>
              </a:rPr>
              <a:t>，求</a:t>
            </a:r>
            <a:r>
              <a:rPr lang="en-US" altLang="zh-CN" b="1">
                <a:solidFill>
                  <a:schemeClr val="tx2"/>
                </a:solidFill>
                <a:ea typeface="楷体_GB2312" pitchFamily="1" charset="-122"/>
              </a:rPr>
              <a:t>i</a:t>
            </a:r>
            <a:r>
              <a:rPr lang="en-US" altLang="zh-CN" b="1" baseline="-25000">
                <a:solidFill>
                  <a:schemeClr val="tx2"/>
                </a:solidFill>
                <a:ea typeface="楷体_GB2312" pitchFamily="1" charset="-122"/>
              </a:rPr>
              <a:t>Z</a:t>
            </a:r>
            <a:r>
              <a:rPr lang="zh-CN" altLang="en-US" b="1">
                <a:latin typeface="宋体" panose="02010600030101010101" pitchFamily="2" charset="-122"/>
                <a:sym typeface="Symbol" panose="05050102010706020507" pitchFamily="18" charset="2"/>
              </a:rPr>
              <a:t>。</a:t>
            </a:r>
          </a:p>
          <a:p>
            <a:pPr>
              <a:spcBef>
                <a:spcPct val="50000"/>
              </a:spcBef>
            </a:pPr>
            <a:r>
              <a:rPr lang="zh-CN" altLang="en-US" b="1">
                <a:latin typeface="宋体" panose="02010600030101010101" pitchFamily="2" charset="-122"/>
                <a:sym typeface="Symbol" panose="05050102010706020507" pitchFamily="18" charset="2"/>
              </a:rPr>
              <a:t>若</a:t>
            </a:r>
            <a:r>
              <a:rPr lang="zh-CN" altLang="en-US" b="1">
                <a:latin typeface="宋体" panose="02010600030101010101" pitchFamily="2" charset="-122"/>
              </a:rPr>
              <a:t>负载电阻</a:t>
            </a:r>
            <a:r>
              <a:rPr lang="zh-CN" altLang="en-US" b="1">
                <a:latin typeface="宋体" panose="02010600030101010101" pitchFamily="2" charset="-122"/>
                <a:sym typeface="Symbol" panose="05050102010706020507" pitchFamily="18" charset="2"/>
              </a:rPr>
              <a:t>变化范围为1.5 </a:t>
            </a:r>
            <a:r>
              <a:rPr lang="en-US" altLang="zh-CN" b="1">
                <a:latin typeface="宋体" panose="02010600030101010101" pitchFamily="2" charset="-122"/>
              </a:rPr>
              <a:t>k</a:t>
            </a:r>
            <a:r>
              <a:rPr lang="en-US" altLang="zh-CN" b="1">
                <a:latin typeface="宋体" panose="02010600030101010101" pitchFamily="2" charset="-122"/>
                <a:sym typeface="Symbol" panose="05050102010706020507" pitchFamily="18" charset="2"/>
              </a:rPr>
              <a:t> -- 4 </a:t>
            </a:r>
            <a:r>
              <a:rPr lang="en-US" altLang="zh-CN" b="1">
                <a:latin typeface="宋体" panose="02010600030101010101" pitchFamily="2" charset="-122"/>
              </a:rPr>
              <a:t>k</a:t>
            </a:r>
            <a:r>
              <a:rPr lang="en-US" altLang="zh-CN" b="1">
                <a:latin typeface="宋体" panose="02010600030101010101" pitchFamily="2" charset="-122"/>
                <a:sym typeface="Symbol" panose="05050102010706020507" pitchFamily="18" charset="2"/>
              </a:rPr>
              <a:t> </a:t>
            </a:r>
            <a:r>
              <a:rPr lang="zh-CN" altLang="en-US" b="1">
                <a:latin typeface="宋体" panose="02010600030101010101" pitchFamily="2" charset="-122"/>
                <a:sym typeface="Symbol" panose="05050102010706020507" pitchFamily="18" charset="2"/>
              </a:rPr>
              <a:t>，是否还能稳压？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0218">
                                            <p:txEl>
                                              <p:pRg st="0" end="0"/>
                                            </p:txEl>
                                          </p:spTgt>
                                        </p:tgtEl>
                                        <p:attrNameLst>
                                          <p:attrName>style.visibility</p:attrName>
                                        </p:attrNameLst>
                                      </p:cBhvr>
                                      <p:to>
                                        <p:strVal val="visible"/>
                                      </p:to>
                                    </p:set>
                                    <p:animEffect transition="in" filter="box(out)">
                                      <p:cBhvr>
                                        <p:cTn id="12" dur="500"/>
                                        <p:tgtEl>
                                          <p:spTgt spid="50218">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par>
                          <p:cTn id="13" fill="hold" nodeType="afterGroup">
                            <p:stCondLst>
                              <p:cond delay="500"/>
                            </p:stCondLst>
                            <p:childTnLst>
                              <p:par>
                                <p:cTn id="14" presetID="4" presetClass="entr" presetSubtype="32" fill="hold" grpId="0" nodeType="afterEffect">
                                  <p:stCondLst>
                                    <p:cond delay="0"/>
                                  </p:stCondLst>
                                  <p:childTnLst>
                                    <p:set>
                                      <p:cBhvr>
                                        <p:cTn id="15" dur="1" fill="hold">
                                          <p:stCondLst>
                                            <p:cond delay="0"/>
                                          </p:stCondLst>
                                        </p:cTn>
                                        <p:tgtEl>
                                          <p:spTgt spid="50218">
                                            <p:txEl>
                                              <p:pRg st="1" end="1"/>
                                            </p:txEl>
                                          </p:spTgt>
                                        </p:tgtEl>
                                        <p:attrNameLst>
                                          <p:attrName>style.visibility</p:attrName>
                                        </p:attrNameLst>
                                      </p:cBhvr>
                                      <p:to>
                                        <p:strVal val="visible"/>
                                      </p:to>
                                    </p:set>
                                    <p:animEffect transition="in" filter="box(out)">
                                      <p:cBhvr>
                                        <p:cTn id="16" dur="500"/>
                                        <p:tgtEl>
                                          <p:spTgt spid="50218">
                                            <p:txEl>
                                              <p:pRg st="1" end="1"/>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18"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B8FE0017-1DAA-4D76-8FDC-E3F905A5919B}"/>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1202" name="Rectangle 3">
            <a:extLst>
              <a:ext uri="{FF2B5EF4-FFF2-40B4-BE49-F238E27FC236}">
                <a16:creationId xmlns:a16="http://schemas.microsoft.com/office/drawing/2014/main" id="{731400CD-9AAC-46F2-8709-13E2B547B9B8}"/>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1203" name="Line 4">
            <a:extLst>
              <a:ext uri="{FF2B5EF4-FFF2-40B4-BE49-F238E27FC236}">
                <a16:creationId xmlns:a16="http://schemas.microsoft.com/office/drawing/2014/main" id="{9A2940B9-2099-4085-902A-9D69A11A8615}"/>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04" name="Line 5">
            <a:extLst>
              <a:ext uri="{FF2B5EF4-FFF2-40B4-BE49-F238E27FC236}">
                <a16:creationId xmlns:a16="http://schemas.microsoft.com/office/drawing/2014/main" id="{E10F1034-2F26-4E66-BE2C-911F551A9C72}"/>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05" name="Rectangle 6">
            <a:extLst>
              <a:ext uri="{FF2B5EF4-FFF2-40B4-BE49-F238E27FC236}">
                <a16:creationId xmlns:a16="http://schemas.microsoft.com/office/drawing/2014/main" id="{CF063DD9-C2A2-4150-86CB-7C791F7AF158}"/>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grpSp>
        <p:nvGrpSpPr>
          <p:cNvPr id="51206" name="Group 7">
            <a:extLst>
              <a:ext uri="{FF2B5EF4-FFF2-40B4-BE49-F238E27FC236}">
                <a16:creationId xmlns:a16="http://schemas.microsoft.com/office/drawing/2014/main" id="{D7D441DF-7029-42D5-91C0-4E1CAFC14358}"/>
              </a:ext>
            </a:extLst>
          </p:cNvPr>
          <p:cNvGrpSpPr>
            <a:grpSpLocks/>
          </p:cNvGrpSpPr>
          <p:nvPr/>
        </p:nvGrpSpPr>
        <p:grpSpPr bwMode="auto">
          <a:xfrm>
            <a:off x="609600" y="457200"/>
            <a:ext cx="4419600" cy="2438400"/>
            <a:chOff x="0" y="0"/>
            <a:chExt cx="3006" cy="1728"/>
          </a:xfrm>
        </p:grpSpPr>
        <p:sp>
          <p:nvSpPr>
            <p:cNvPr id="51207" name="Line 8">
              <a:extLst>
                <a:ext uri="{FF2B5EF4-FFF2-40B4-BE49-F238E27FC236}">
                  <a16:creationId xmlns:a16="http://schemas.microsoft.com/office/drawing/2014/main" id="{DC261F5E-542D-4A5C-8DF5-8AD84EF0D3D4}"/>
                </a:ext>
              </a:extLst>
            </p:cNvPr>
            <p:cNvSpPr>
              <a:spLocks noChangeShapeType="1"/>
            </p:cNvSpPr>
            <p:nvPr/>
          </p:nvSpPr>
          <p:spPr bwMode="auto">
            <a:xfrm>
              <a:off x="1206" y="504"/>
              <a:ext cx="10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1208" name="Group 9">
              <a:extLst>
                <a:ext uri="{FF2B5EF4-FFF2-40B4-BE49-F238E27FC236}">
                  <a16:creationId xmlns:a16="http://schemas.microsoft.com/office/drawing/2014/main" id="{640875FF-AE76-4218-B8CB-CDAA58707887}"/>
                </a:ext>
              </a:extLst>
            </p:cNvPr>
            <p:cNvGrpSpPr>
              <a:grpSpLocks/>
            </p:cNvGrpSpPr>
            <p:nvPr/>
          </p:nvGrpSpPr>
          <p:grpSpPr bwMode="auto">
            <a:xfrm>
              <a:off x="2250" y="492"/>
              <a:ext cx="132" cy="1224"/>
              <a:chOff x="0" y="0"/>
              <a:chExt cx="132" cy="1224"/>
            </a:xfrm>
          </p:grpSpPr>
          <p:sp>
            <p:nvSpPr>
              <p:cNvPr id="51209" name="Rectangle 10">
                <a:extLst>
                  <a:ext uri="{FF2B5EF4-FFF2-40B4-BE49-F238E27FC236}">
                    <a16:creationId xmlns:a16="http://schemas.microsoft.com/office/drawing/2014/main" id="{724B59A3-CE15-49FA-A691-5550F41FF0D5}"/>
                  </a:ext>
                </a:extLst>
              </p:cNvPr>
              <p:cNvSpPr>
                <a:spLocks noChangeArrowheads="1"/>
              </p:cNvSpPr>
              <p:nvPr/>
            </p:nvSpPr>
            <p:spPr bwMode="auto">
              <a:xfrm>
                <a:off x="0" y="348"/>
                <a:ext cx="132" cy="54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51210" name="Line 11">
                <a:extLst>
                  <a:ext uri="{FF2B5EF4-FFF2-40B4-BE49-F238E27FC236}">
                    <a16:creationId xmlns:a16="http://schemas.microsoft.com/office/drawing/2014/main" id="{24D5AC1F-609C-4137-9C99-2D7ABD255BEF}"/>
                  </a:ext>
                </a:extLst>
              </p:cNvPr>
              <p:cNvSpPr>
                <a:spLocks noChangeShapeType="1"/>
              </p:cNvSpPr>
              <p:nvPr/>
            </p:nvSpPr>
            <p:spPr bwMode="auto">
              <a:xfrm>
                <a:off x="60" y="0"/>
                <a:ext cx="0" cy="3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1" name="Line 12">
                <a:extLst>
                  <a:ext uri="{FF2B5EF4-FFF2-40B4-BE49-F238E27FC236}">
                    <a16:creationId xmlns:a16="http://schemas.microsoft.com/office/drawing/2014/main" id="{B16761DB-9659-4672-851F-E6D4B16F3959}"/>
                  </a:ext>
                </a:extLst>
              </p:cNvPr>
              <p:cNvSpPr>
                <a:spLocks noChangeShapeType="1"/>
              </p:cNvSpPr>
              <p:nvPr/>
            </p:nvSpPr>
            <p:spPr bwMode="auto">
              <a:xfrm>
                <a:off x="60" y="876"/>
                <a:ext cx="0" cy="3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1212" name="Line 13">
              <a:extLst>
                <a:ext uri="{FF2B5EF4-FFF2-40B4-BE49-F238E27FC236}">
                  <a16:creationId xmlns:a16="http://schemas.microsoft.com/office/drawing/2014/main" id="{FF516886-B4E6-4266-98F1-45B29DBFCAC8}"/>
                </a:ext>
              </a:extLst>
            </p:cNvPr>
            <p:cNvSpPr>
              <a:spLocks noChangeShapeType="1"/>
            </p:cNvSpPr>
            <p:nvPr/>
          </p:nvSpPr>
          <p:spPr bwMode="auto">
            <a:xfrm flipH="1">
              <a:off x="90" y="1704"/>
              <a:ext cx="220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3" name="Line 14">
              <a:extLst>
                <a:ext uri="{FF2B5EF4-FFF2-40B4-BE49-F238E27FC236}">
                  <a16:creationId xmlns:a16="http://schemas.microsoft.com/office/drawing/2014/main" id="{1B15B29A-4B8B-448E-B21C-5BC921DA0875}"/>
                </a:ext>
              </a:extLst>
            </p:cNvPr>
            <p:cNvSpPr>
              <a:spLocks noChangeShapeType="1"/>
            </p:cNvSpPr>
            <p:nvPr/>
          </p:nvSpPr>
          <p:spPr bwMode="auto">
            <a:xfrm>
              <a:off x="78" y="840"/>
              <a:ext cx="0" cy="52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14" name="Line 15">
              <a:extLst>
                <a:ext uri="{FF2B5EF4-FFF2-40B4-BE49-F238E27FC236}">
                  <a16:creationId xmlns:a16="http://schemas.microsoft.com/office/drawing/2014/main" id="{9DB780F7-FED6-4BBC-849D-C7FC5C7A3B78}"/>
                </a:ext>
              </a:extLst>
            </p:cNvPr>
            <p:cNvSpPr>
              <a:spLocks noChangeShapeType="1"/>
            </p:cNvSpPr>
            <p:nvPr/>
          </p:nvSpPr>
          <p:spPr bwMode="auto">
            <a:xfrm>
              <a:off x="2502" y="864"/>
              <a:ext cx="0" cy="52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15" name="Text Box 16">
              <a:extLst>
                <a:ext uri="{FF2B5EF4-FFF2-40B4-BE49-F238E27FC236}">
                  <a16:creationId xmlns:a16="http://schemas.microsoft.com/office/drawing/2014/main" id="{BA7B39B9-EAAB-4404-B352-57332BE05D97}"/>
                </a:ext>
              </a:extLst>
            </p:cNvPr>
            <p:cNvSpPr txBox="1">
              <a:spLocks noChangeArrowheads="1"/>
            </p:cNvSpPr>
            <p:nvPr/>
          </p:nvSpPr>
          <p:spPr bwMode="auto">
            <a:xfrm>
              <a:off x="1903" y="907"/>
              <a:ext cx="503"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altLang="zh-CN" b="1">
                  <a:ea typeface="楷体_GB2312" pitchFamily="1" charset="-122"/>
                </a:rPr>
                <a:t>R</a:t>
              </a:r>
              <a:r>
                <a:rPr lang="en-US" altLang="zh-CN" b="1" baseline="-25000">
                  <a:ea typeface="楷体_GB2312" pitchFamily="1" charset="-122"/>
                </a:rPr>
                <a:t>L</a:t>
              </a:r>
              <a:endParaRPr lang="en-US" altLang="zh-CN" b="1">
                <a:ea typeface="楷体_GB2312" pitchFamily="1" charset="-122"/>
              </a:endParaRPr>
            </a:p>
          </p:txBody>
        </p:sp>
        <p:sp>
          <p:nvSpPr>
            <p:cNvPr id="51216" name="Text Box 17">
              <a:extLst>
                <a:ext uri="{FF2B5EF4-FFF2-40B4-BE49-F238E27FC236}">
                  <a16:creationId xmlns:a16="http://schemas.microsoft.com/office/drawing/2014/main" id="{1C89BD25-F547-4111-AF63-93B7F98963EB}"/>
                </a:ext>
              </a:extLst>
            </p:cNvPr>
            <p:cNvSpPr txBox="1">
              <a:spLocks noChangeArrowheads="1"/>
            </p:cNvSpPr>
            <p:nvPr/>
          </p:nvSpPr>
          <p:spPr bwMode="auto">
            <a:xfrm>
              <a:off x="90" y="852"/>
              <a:ext cx="51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lang="en-US" altLang="zh-CN" sz="2800" b="1">
                  <a:ea typeface="楷体_GB2312" pitchFamily="1" charset="-122"/>
                </a:rPr>
                <a:t>u</a:t>
              </a:r>
              <a:r>
                <a:rPr lang="en-US" altLang="zh-CN" sz="2800" b="1" baseline="-25000">
                  <a:ea typeface="楷体_GB2312" pitchFamily="1" charset="-122"/>
                </a:rPr>
                <a:t>i</a:t>
              </a:r>
              <a:endParaRPr lang="en-US" altLang="zh-CN" sz="2800" b="1">
                <a:ea typeface="楷体_GB2312" pitchFamily="1" charset="-122"/>
              </a:endParaRPr>
            </a:p>
          </p:txBody>
        </p:sp>
        <p:sp>
          <p:nvSpPr>
            <p:cNvPr id="51217" name="Text Box 18">
              <a:extLst>
                <a:ext uri="{FF2B5EF4-FFF2-40B4-BE49-F238E27FC236}">
                  <a16:creationId xmlns:a16="http://schemas.microsoft.com/office/drawing/2014/main" id="{C402832A-1F7E-4773-8A24-9DBF7005BCD2}"/>
                </a:ext>
              </a:extLst>
            </p:cNvPr>
            <p:cNvSpPr txBox="1">
              <a:spLocks noChangeArrowheads="1"/>
            </p:cNvSpPr>
            <p:nvPr/>
          </p:nvSpPr>
          <p:spPr bwMode="auto">
            <a:xfrm>
              <a:off x="2586" y="948"/>
              <a:ext cx="42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ea typeface="楷体_GB2312" pitchFamily="1" charset="-122"/>
                </a:rPr>
                <a:t>u</a:t>
              </a:r>
              <a:r>
                <a:rPr lang="en-US" altLang="zh-CN" sz="2800" b="1" baseline="-25000">
                  <a:ea typeface="楷体_GB2312" pitchFamily="1" charset="-122"/>
                </a:rPr>
                <a:t>O</a:t>
              </a:r>
              <a:endParaRPr lang="en-US" altLang="zh-CN" sz="2800" b="1">
                <a:ea typeface="楷体_GB2312" pitchFamily="1" charset="-122"/>
              </a:endParaRPr>
            </a:p>
          </p:txBody>
        </p:sp>
        <p:grpSp>
          <p:nvGrpSpPr>
            <p:cNvPr id="51218" name="Group 19">
              <a:extLst>
                <a:ext uri="{FF2B5EF4-FFF2-40B4-BE49-F238E27FC236}">
                  <a16:creationId xmlns:a16="http://schemas.microsoft.com/office/drawing/2014/main" id="{3C0D654F-9665-477C-A840-D3EDB82F7C08}"/>
                </a:ext>
              </a:extLst>
            </p:cNvPr>
            <p:cNvGrpSpPr>
              <a:grpSpLocks/>
            </p:cNvGrpSpPr>
            <p:nvPr/>
          </p:nvGrpSpPr>
          <p:grpSpPr bwMode="auto">
            <a:xfrm rot="5400000">
              <a:off x="546" y="-96"/>
              <a:ext cx="132" cy="1224"/>
              <a:chOff x="0" y="0"/>
              <a:chExt cx="132" cy="1224"/>
            </a:xfrm>
          </p:grpSpPr>
          <p:sp>
            <p:nvSpPr>
              <p:cNvPr id="51219" name="Rectangle 20">
                <a:extLst>
                  <a:ext uri="{FF2B5EF4-FFF2-40B4-BE49-F238E27FC236}">
                    <a16:creationId xmlns:a16="http://schemas.microsoft.com/office/drawing/2014/main" id="{11875E6C-5E90-4BE1-914D-1A3C0B762DF6}"/>
                  </a:ext>
                </a:extLst>
              </p:cNvPr>
              <p:cNvSpPr>
                <a:spLocks noChangeArrowheads="1"/>
              </p:cNvSpPr>
              <p:nvPr/>
            </p:nvSpPr>
            <p:spPr bwMode="auto">
              <a:xfrm>
                <a:off x="0" y="348"/>
                <a:ext cx="132" cy="54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51220" name="Line 21">
                <a:extLst>
                  <a:ext uri="{FF2B5EF4-FFF2-40B4-BE49-F238E27FC236}">
                    <a16:creationId xmlns:a16="http://schemas.microsoft.com/office/drawing/2014/main" id="{29FC5271-09F6-413F-AC13-1BD1C6843B6D}"/>
                  </a:ext>
                </a:extLst>
              </p:cNvPr>
              <p:cNvSpPr>
                <a:spLocks noChangeShapeType="1"/>
              </p:cNvSpPr>
              <p:nvPr/>
            </p:nvSpPr>
            <p:spPr bwMode="auto">
              <a:xfrm>
                <a:off x="60" y="0"/>
                <a:ext cx="0" cy="3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1" name="Line 22">
                <a:extLst>
                  <a:ext uri="{FF2B5EF4-FFF2-40B4-BE49-F238E27FC236}">
                    <a16:creationId xmlns:a16="http://schemas.microsoft.com/office/drawing/2014/main" id="{8A76EDC3-BF88-4CD7-9E90-4CB911FB149E}"/>
                  </a:ext>
                </a:extLst>
              </p:cNvPr>
              <p:cNvSpPr>
                <a:spLocks noChangeShapeType="1"/>
              </p:cNvSpPr>
              <p:nvPr/>
            </p:nvSpPr>
            <p:spPr bwMode="auto">
              <a:xfrm>
                <a:off x="60" y="876"/>
                <a:ext cx="0" cy="3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1222" name="Text Box 23">
              <a:extLst>
                <a:ext uri="{FF2B5EF4-FFF2-40B4-BE49-F238E27FC236}">
                  <a16:creationId xmlns:a16="http://schemas.microsoft.com/office/drawing/2014/main" id="{813C0AF3-3F0C-4F28-9F50-29D7DFCCEA2A}"/>
                </a:ext>
              </a:extLst>
            </p:cNvPr>
            <p:cNvSpPr txBox="1">
              <a:spLocks noChangeArrowheads="1"/>
            </p:cNvSpPr>
            <p:nvPr/>
          </p:nvSpPr>
          <p:spPr bwMode="auto">
            <a:xfrm>
              <a:off x="414" y="540"/>
              <a:ext cx="372"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ea typeface="楷体_GB2312" pitchFamily="1" charset="-122"/>
                </a:rPr>
                <a:t>R</a:t>
              </a:r>
            </a:p>
          </p:txBody>
        </p:sp>
        <p:sp>
          <p:nvSpPr>
            <p:cNvPr id="51223" name="Line 24">
              <a:extLst>
                <a:ext uri="{FF2B5EF4-FFF2-40B4-BE49-F238E27FC236}">
                  <a16:creationId xmlns:a16="http://schemas.microsoft.com/office/drawing/2014/main" id="{22ACB2A3-9083-4EED-A7C0-F584B5A1A88A}"/>
                </a:ext>
              </a:extLst>
            </p:cNvPr>
            <p:cNvSpPr>
              <a:spLocks noChangeShapeType="1"/>
            </p:cNvSpPr>
            <p:nvPr/>
          </p:nvSpPr>
          <p:spPr bwMode="auto">
            <a:xfrm>
              <a:off x="990" y="956"/>
              <a:ext cx="43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4" name="AutoShape 25">
              <a:extLst>
                <a:ext uri="{FF2B5EF4-FFF2-40B4-BE49-F238E27FC236}">
                  <a16:creationId xmlns:a16="http://schemas.microsoft.com/office/drawing/2014/main" id="{8AFB6B91-57AD-4D94-B558-6D62E89DADCE}"/>
                </a:ext>
              </a:extLst>
            </p:cNvPr>
            <p:cNvSpPr>
              <a:spLocks noChangeArrowheads="1"/>
            </p:cNvSpPr>
            <p:nvPr/>
          </p:nvSpPr>
          <p:spPr bwMode="auto">
            <a:xfrm>
              <a:off x="978" y="956"/>
              <a:ext cx="450" cy="276"/>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51225" name="Line 26">
              <a:extLst>
                <a:ext uri="{FF2B5EF4-FFF2-40B4-BE49-F238E27FC236}">
                  <a16:creationId xmlns:a16="http://schemas.microsoft.com/office/drawing/2014/main" id="{38B15195-20A6-49A2-A92C-51582085620D}"/>
                </a:ext>
              </a:extLst>
            </p:cNvPr>
            <p:cNvSpPr>
              <a:spLocks noChangeShapeType="1"/>
            </p:cNvSpPr>
            <p:nvPr/>
          </p:nvSpPr>
          <p:spPr bwMode="auto">
            <a:xfrm>
              <a:off x="1428" y="752"/>
              <a:ext cx="0" cy="0"/>
            </a:xfrm>
            <a:prstGeom prst="line">
              <a:avLst/>
            </a:prstGeom>
            <a:noFill/>
            <a:ln w="25400">
              <a:solidFill>
                <a:srgbClr val="99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6" name="Line 27">
              <a:extLst>
                <a:ext uri="{FF2B5EF4-FFF2-40B4-BE49-F238E27FC236}">
                  <a16:creationId xmlns:a16="http://schemas.microsoft.com/office/drawing/2014/main" id="{78994407-23AC-49D4-85E0-10508471FE9D}"/>
                </a:ext>
              </a:extLst>
            </p:cNvPr>
            <p:cNvSpPr>
              <a:spLocks noChangeShapeType="1"/>
            </p:cNvSpPr>
            <p:nvPr/>
          </p:nvSpPr>
          <p:spPr bwMode="auto">
            <a:xfrm>
              <a:off x="1428" y="752"/>
              <a:ext cx="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7" name="Line 28">
              <a:extLst>
                <a:ext uri="{FF2B5EF4-FFF2-40B4-BE49-F238E27FC236}">
                  <a16:creationId xmlns:a16="http://schemas.microsoft.com/office/drawing/2014/main" id="{1268BF3F-52E1-4690-A63B-BEAF1E9CE8C5}"/>
                </a:ext>
              </a:extLst>
            </p:cNvPr>
            <p:cNvSpPr>
              <a:spLocks noChangeShapeType="1"/>
            </p:cNvSpPr>
            <p:nvPr/>
          </p:nvSpPr>
          <p:spPr bwMode="auto">
            <a:xfrm>
              <a:off x="1416" y="974"/>
              <a:ext cx="0" cy="9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8" name="Line 29">
              <a:extLst>
                <a:ext uri="{FF2B5EF4-FFF2-40B4-BE49-F238E27FC236}">
                  <a16:creationId xmlns:a16="http://schemas.microsoft.com/office/drawing/2014/main" id="{461AA5B4-8E59-4185-B1AE-964CA831B364}"/>
                </a:ext>
              </a:extLst>
            </p:cNvPr>
            <p:cNvSpPr>
              <a:spLocks noChangeShapeType="1"/>
            </p:cNvSpPr>
            <p:nvPr/>
          </p:nvSpPr>
          <p:spPr bwMode="auto">
            <a:xfrm>
              <a:off x="1206" y="505"/>
              <a:ext cx="0" cy="11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9" name="Text Box 30">
              <a:extLst>
                <a:ext uri="{FF2B5EF4-FFF2-40B4-BE49-F238E27FC236}">
                  <a16:creationId xmlns:a16="http://schemas.microsoft.com/office/drawing/2014/main" id="{AC946828-4F01-4C2E-AA67-781CEEE42925}"/>
                </a:ext>
              </a:extLst>
            </p:cNvPr>
            <p:cNvSpPr txBox="1">
              <a:spLocks noChangeArrowheads="1"/>
            </p:cNvSpPr>
            <p:nvPr/>
          </p:nvSpPr>
          <p:spPr bwMode="auto">
            <a:xfrm>
              <a:off x="606" y="888"/>
              <a:ext cx="46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ea typeface="楷体_GB2312" pitchFamily="1" charset="-122"/>
                </a:rPr>
                <a:t>D</a:t>
              </a:r>
              <a:r>
                <a:rPr lang="en-US" altLang="zh-CN" b="1" baseline="-25000">
                  <a:ea typeface="楷体_GB2312" pitchFamily="1" charset="-122"/>
                </a:rPr>
                <a:t>Z</a:t>
              </a:r>
              <a:endParaRPr lang="en-US" altLang="zh-CN" b="1">
                <a:ea typeface="楷体_GB2312" pitchFamily="1" charset="-122"/>
              </a:endParaRPr>
            </a:p>
          </p:txBody>
        </p:sp>
        <p:sp>
          <p:nvSpPr>
            <p:cNvPr id="51230" name="Oval 31">
              <a:extLst>
                <a:ext uri="{FF2B5EF4-FFF2-40B4-BE49-F238E27FC236}">
                  <a16:creationId xmlns:a16="http://schemas.microsoft.com/office/drawing/2014/main" id="{FF05A83E-9558-48CB-8AD6-67387605532C}"/>
                </a:ext>
              </a:extLst>
            </p:cNvPr>
            <p:cNvSpPr>
              <a:spLocks noChangeArrowheads="1"/>
            </p:cNvSpPr>
            <p:nvPr/>
          </p:nvSpPr>
          <p:spPr bwMode="auto">
            <a:xfrm>
              <a:off x="1170" y="480"/>
              <a:ext cx="60" cy="60"/>
            </a:xfrm>
            <a:prstGeom prst="ellipse">
              <a:avLst/>
            </a:prstGeom>
            <a:solidFill>
              <a:schemeClr val="tx1"/>
            </a:solidFill>
            <a:ln w="19050">
              <a:solidFill>
                <a:srgbClr val="000000"/>
              </a:solidFill>
              <a:round/>
              <a:headEnd/>
              <a:tailEnd/>
            </a:ln>
          </p:spPr>
          <p:txBody>
            <a:bodyPr wrap="none" anchor="ctr"/>
            <a:lstStyle/>
            <a:p>
              <a:endParaRPr lang="zh-CN" altLang="en-US"/>
            </a:p>
          </p:txBody>
        </p:sp>
        <p:sp>
          <p:nvSpPr>
            <p:cNvPr id="51231" name="Oval 32">
              <a:extLst>
                <a:ext uri="{FF2B5EF4-FFF2-40B4-BE49-F238E27FC236}">
                  <a16:creationId xmlns:a16="http://schemas.microsoft.com/office/drawing/2014/main" id="{CE006F46-F53D-41AA-B1A9-5AC7AD38CDB1}"/>
                </a:ext>
              </a:extLst>
            </p:cNvPr>
            <p:cNvSpPr>
              <a:spLocks noChangeArrowheads="1"/>
            </p:cNvSpPr>
            <p:nvPr/>
          </p:nvSpPr>
          <p:spPr bwMode="auto">
            <a:xfrm>
              <a:off x="1182" y="1668"/>
              <a:ext cx="60" cy="60"/>
            </a:xfrm>
            <a:prstGeom prst="ellipse">
              <a:avLst/>
            </a:prstGeom>
            <a:solidFill>
              <a:schemeClr val="tx1"/>
            </a:solidFill>
            <a:ln w="19050">
              <a:solidFill>
                <a:srgbClr val="000000"/>
              </a:solidFill>
              <a:round/>
              <a:headEnd/>
              <a:tailEnd/>
            </a:ln>
          </p:spPr>
          <p:txBody>
            <a:bodyPr wrap="none" anchor="ctr"/>
            <a:lstStyle/>
            <a:p>
              <a:endParaRPr lang="zh-CN" altLang="en-US"/>
            </a:p>
          </p:txBody>
        </p:sp>
        <p:sp>
          <p:nvSpPr>
            <p:cNvPr id="51232" name="Text Box 33">
              <a:extLst>
                <a:ext uri="{FF2B5EF4-FFF2-40B4-BE49-F238E27FC236}">
                  <a16:creationId xmlns:a16="http://schemas.microsoft.com/office/drawing/2014/main" id="{52373D57-D9CC-4C88-9A80-C7A037601E40}"/>
                </a:ext>
              </a:extLst>
            </p:cNvPr>
            <p:cNvSpPr txBox="1">
              <a:spLocks noChangeArrowheads="1"/>
            </p:cNvSpPr>
            <p:nvPr/>
          </p:nvSpPr>
          <p:spPr bwMode="auto">
            <a:xfrm>
              <a:off x="426" y="0"/>
              <a:ext cx="300"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ea typeface="楷体_GB2312" pitchFamily="1" charset="-122"/>
                </a:rPr>
                <a:t>i</a:t>
              </a:r>
            </a:p>
          </p:txBody>
        </p:sp>
        <p:sp>
          <p:nvSpPr>
            <p:cNvPr id="51233" name="Line 34">
              <a:extLst>
                <a:ext uri="{FF2B5EF4-FFF2-40B4-BE49-F238E27FC236}">
                  <a16:creationId xmlns:a16="http://schemas.microsoft.com/office/drawing/2014/main" id="{86294CF0-A47D-4ECD-AA74-56BF5679B550}"/>
                </a:ext>
              </a:extLst>
            </p:cNvPr>
            <p:cNvSpPr>
              <a:spLocks noChangeShapeType="1"/>
            </p:cNvSpPr>
            <p:nvPr/>
          </p:nvSpPr>
          <p:spPr bwMode="auto">
            <a:xfrm>
              <a:off x="234" y="324"/>
              <a:ext cx="672"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34" name="Text Box 35">
              <a:extLst>
                <a:ext uri="{FF2B5EF4-FFF2-40B4-BE49-F238E27FC236}">
                  <a16:creationId xmlns:a16="http://schemas.microsoft.com/office/drawing/2014/main" id="{C684640E-8895-4F4F-9FA3-5424693200ED}"/>
                </a:ext>
              </a:extLst>
            </p:cNvPr>
            <p:cNvSpPr txBox="1">
              <a:spLocks noChangeArrowheads="1"/>
            </p:cNvSpPr>
            <p:nvPr/>
          </p:nvSpPr>
          <p:spPr bwMode="auto">
            <a:xfrm>
              <a:off x="1350" y="540"/>
              <a:ext cx="335"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ea typeface="楷体_GB2312" pitchFamily="1" charset="-122"/>
                </a:rPr>
                <a:t>i</a:t>
              </a:r>
              <a:r>
                <a:rPr lang="en-US" altLang="zh-CN" b="1" baseline="-25000">
                  <a:ea typeface="楷体_GB2312" pitchFamily="1" charset="-122"/>
                </a:rPr>
                <a:t>z</a:t>
              </a:r>
              <a:endParaRPr lang="en-US" altLang="zh-CN" b="1">
                <a:ea typeface="楷体_GB2312" pitchFamily="1" charset="-122"/>
              </a:endParaRPr>
            </a:p>
          </p:txBody>
        </p:sp>
        <p:sp>
          <p:nvSpPr>
            <p:cNvPr id="51235" name="Line 36">
              <a:extLst>
                <a:ext uri="{FF2B5EF4-FFF2-40B4-BE49-F238E27FC236}">
                  <a16:creationId xmlns:a16="http://schemas.microsoft.com/office/drawing/2014/main" id="{8B53FA09-ADE4-4566-9484-5C84A67CEC09}"/>
                </a:ext>
              </a:extLst>
            </p:cNvPr>
            <p:cNvSpPr>
              <a:spLocks noChangeShapeType="1"/>
            </p:cNvSpPr>
            <p:nvPr/>
          </p:nvSpPr>
          <p:spPr bwMode="auto">
            <a:xfrm>
              <a:off x="1290" y="612"/>
              <a:ext cx="0" cy="3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36" name="Line 37">
              <a:extLst>
                <a:ext uri="{FF2B5EF4-FFF2-40B4-BE49-F238E27FC236}">
                  <a16:creationId xmlns:a16="http://schemas.microsoft.com/office/drawing/2014/main" id="{A2AE2DAE-98AF-4794-9920-2678111393D9}"/>
                </a:ext>
              </a:extLst>
            </p:cNvPr>
            <p:cNvSpPr>
              <a:spLocks noChangeShapeType="1"/>
            </p:cNvSpPr>
            <p:nvPr/>
          </p:nvSpPr>
          <p:spPr bwMode="auto">
            <a:xfrm>
              <a:off x="1362" y="372"/>
              <a:ext cx="336"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237" name="Text Box 38">
              <a:extLst>
                <a:ext uri="{FF2B5EF4-FFF2-40B4-BE49-F238E27FC236}">
                  <a16:creationId xmlns:a16="http://schemas.microsoft.com/office/drawing/2014/main" id="{F79531E2-D6EB-4A64-9238-52FCF8854A2A}"/>
                </a:ext>
              </a:extLst>
            </p:cNvPr>
            <p:cNvSpPr txBox="1">
              <a:spLocks noChangeArrowheads="1"/>
            </p:cNvSpPr>
            <p:nvPr/>
          </p:nvSpPr>
          <p:spPr bwMode="auto">
            <a:xfrm>
              <a:off x="1375" y="0"/>
              <a:ext cx="347"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ea typeface="楷体_GB2312" pitchFamily="1" charset="-122"/>
                </a:rPr>
                <a:t>i</a:t>
              </a:r>
              <a:r>
                <a:rPr lang="en-US" altLang="zh-CN" b="1" baseline="-25000">
                  <a:ea typeface="楷体_GB2312" pitchFamily="1" charset="-122"/>
                </a:rPr>
                <a:t>L</a:t>
              </a:r>
              <a:endParaRPr lang="en-US" altLang="zh-CN" b="1">
                <a:ea typeface="楷体_GB2312" pitchFamily="1" charset="-122"/>
              </a:endParaRPr>
            </a:p>
          </p:txBody>
        </p:sp>
        <p:sp>
          <p:nvSpPr>
            <p:cNvPr id="51238" name="Text Box 39">
              <a:extLst>
                <a:ext uri="{FF2B5EF4-FFF2-40B4-BE49-F238E27FC236}">
                  <a16:creationId xmlns:a16="http://schemas.microsoft.com/office/drawing/2014/main" id="{A2AD28A1-E88B-41C7-896A-BA41E92903D4}"/>
                </a:ext>
              </a:extLst>
            </p:cNvPr>
            <p:cNvSpPr txBox="1">
              <a:spLocks noChangeArrowheads="1"/>
            </p:cNvSpPr>
            <p:nvPr/>
          </p:nvSpPr>
          <p:spPr bwMode="auto">
            <a:xfrm>
              <a:off x="1542" y="900"/>
              <a:ext cx="504"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ea typeface="楷体_GB2312" pitchFamily="1" charset="-122"/>
                </a:rPr>
                <a:t>U</a:t>
              </a:r>
              <a:r>
                <a:rPr lang="en-US" altLang="zh-CN" b="1" baseline="-25000">
                  <a:ea typeface="楷体_GB2312" pitchFamily="1" charset="-122"/>
                </a:rPr>
                <a:t>Z</a:t>
              </a:r>
              <a:endParaRPr lang="en-US" altLang="zh-CN" b="1">
                <a:ea typeface="楷体_GB2312" pitchFamily="1" charset="-122"/>
              </a:endParaRPr>
            </a:p>
          </p:txBody>
        </p:sp>
        <p:sp>
          <p:nvSpPr>
            <p:cNvPr id="51239" name="Line 40">
              <a:extLst>
                <a:ext uri="{FF2B5EF4-FFF2-40B4-BE49-F238E27FC236}">
                  <a16:creationId xmlns:a16="http://schemas.microsoft.com/office/drawing/2014/main" id="{A28631D8-8346-4711-82AA-B9F3E9D516F0}"/>
                </a:ext>
              </a:extLst>
            </p:cNvPr>
            <p:cNvSpPr>
              <a:spLocks noChangeShapeType="1"/>
            </p:cNvSpPr>
            <p:nvPr/>
          </p:nvSpPr>
          <p:spPr bwMode="auto">
            <a:xfrm>
              <a:off x="1566" y="828"/>
              <a:ext cx="0" cy="63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1241" name="Text Box 41">
            <a:extLst>
              <a:ext uri="{FF2B5EF4-FFF2-40B4-BE49-F238E27FC236}">
                <a16:creationId xmlns:a16="http://schemas.microsoft.com/office/drawing/2014/main" id="{265DA3BA-2BAD-48E4-A8C1-240314F3FCD1}"/>
              </a:ext>
            </a:extLst>
          </p:cNvPr>
          <p:cNvSpPr txBox="1">
            <a:spLocks noChangeArrowheads="1"/>
          </p:cNvSpPr>
          <p:nvPr/>
        </p:nvSpPr>
        <p:spPr bwMode="auto">
          <a:xfrm>
            <a:off x="5067300" y="838200"/>
            <a:ext cx="3771900" cy="2109788"/>
          </a:xfrm>
          <a:prstGeom prst="rect">
            <a:avLst/>
          </a:prstGeom>
          <a:solidFill>
            <a:srgbClr val="FFFF99"/>
          </a:solidFill>
          <a:ln w="9525">
            <a:solidFill>
              <a:schemeClr val="accent2"/>
            </a:solidFill>
            <a:miter lim="800000"/>
            <a:headEnd/>
            <a:tailEnd/>
          </a:ln>
        </p:spPr>
        <p:txBody>
          <a:bodyPr>
            <a:spAutoFit/>
          </a:bodyPr>
          <a:lstStyle/>
          <a:p>
            <a:pPr>
              <a:spcBef>
                <a:spcPct val="50000"/>
              </a:spcBef>
            </a:pPr>
            <a:r>
              <a:rPr lang="en-US" altLang="zh-CN" b="1">
                <a:ea typeface="楷体_GB2312" pitchFamily="1" charset="-122"/>
              </a:rPr>
              <a:t>U</a:t>
            </a:r>
            <a:r>
              <a:rPr lang="en-US" altLang="zh-CN" b="1" baseline="-25000">
                <a:ea typeface="楷体_GB2312" pitchFamily="1" charset="-122"/>
              </a:rPr>
              <a:t>Z</a:t>
            </a:r>
            <a:r>
              <a:rPr lang="en-US" altLang="zh-CN" b="1">
                <a:ea typeface="楷体_GB2312" pitchFamily="1" charset="-122"/>
              </a:rPr>
              <a:t>=10V        </a:t>
            </a:r>
            <a:r>
              <a:rPr lang="en-US" altLang="zh-CN" b="1">
                <a:ea typeface="楷体_GB2312" pitchFamily="1" charset="-122"/>
                <a:sym typeface="Symbol" panose="05050102010706020507" pitchFamily="18" charset="2"/>
              </a:rPr>
              <a:t>u</a:t>
            </a:r>
            <a:r>
              <a:rPr lang="en-US" altLang="zh-CN" b="1" baseline="-25000">
                <a:ea typeface="楷体_GB2312" pitchFamily="1" charset="-122"/>
                <a:sym typeface="Symbol" panose="05050102010706020507" pitchFamily="18" charset="2"/>
              </a:rPr>
              <a:t>i</a:t>
            </a:r>
            <a:r>
              <a:rPr lang="en-US" altLang="zh-CN" b="1">
                <a:ea typeface="楷体_GB2312" pitchFamily="1" charset="-122"/>
                <a:sym typeface="Symbol" panose="05050102010706020507" pitchFamily="18" charset="2"/>
              </a:rPr>
              <a:t>=12V</a:t>
            </a:r>
          </a:p>
          <a:p>
            <a:pPr>
              <a:spcBef>
                <a:spcPct val="50000"/>
              </a:spcBef>
            </a:pPr>
            <a:r>
              <a:rPr lang="en-US" altLang="zh-CN" b="1">
                <a:ea typeface="楷体_GB2312" pitchFamily="1" charset="-122"/>
                <a:sym typeface="Symbol" panose="05050102010706020507" pitchFamily="18" charset="2"/>
              </a:rPr>
              <a:t>R=200 </a:t>
            </a:r>
            <a:endParaRPr lang="en-US" altLang="zh-CN" b="1">
              <a:ea typeface="楷体_GB2312" pitchFamily="1" charset="-122"/>
            </a:endParaRPr>
          </a:p>
          <a:p>
            <a:pPr>
              <a:spcBef>
                <a:spcPct val="50000"/>
              </a:spcBef>
            </a:pPr>
            <a:r>
              <a:rPr lang="en-US" altLang="zh-CN" b="1">
                <a:ea typeface="楷体_GB2312" pitchFamily="1" charset="-122"/>
              </a:rPr>
              <a:t>I</a:t>
            </a:r>
            <a:r>
              <a:rPr lang="en-US" altLang="zh-CN" b="1" baseline="-25000">
                <a:ea typeface="楷体_GB2312" pitchFamily="1" charset="-122"/>
              </a:rPr>
              <a:t>zmax</a:t>
            </a:r>
            <a:r>
              <a:rPr lang="en-US" altLang="zh-CN" b="1">
                <a:ea typeface="楷体_GB2312" pitchFamily="1" charset="-122"/>
              </a:rPr>
              <a:t>=12mA       I</a:t>
            </a:r>
            <a:r>
              <a:rPr lang="en-US" altLang="zh-CN" b="1" baseline="-25000">
                <a:ea typeface="楷体_GB2312" pitchFamily="1" charset="-122"/>
              </a:rPr>
              <a:t>zmin</a:t>
            </a:r>
            <a:r>
              <a:rPr lang="en-US" altLang="zh-CN" b="1">
                <a:ea typeface="楷体_GB2312" pitchFamily="1" charset="-122"/>
              </a:rPr>
              <a:t>=2mA</a:t>
            </a:r>
          </a:p>
          <a:p>
            <a:pPr>
              <a:spcBef>
                <a:spcPct val="50000"/>
              </a:spcBef>
            </a:pPr>
            <a:r>
              <a:rPr lang="en-US" altLang="zh-CN" b="1">
                <a:ea typeface="楷体_GB2312" pitchFamily="1" charset="-122"/>
              </a:rPr>
              <a:t>R</a:t>
            </a:r>
            <a:r>
              <a:rPr lang="en-US" altLang="zh-CN" b="1" baseline="-25000">
                <a:ea typeface="楷体_GB2312" pitchFamily="1" charset="-122"/>
              </a:rPr>
              <a:t>L</a:t>
            </a:r>
            <a:r>
              <a:rPr lang="en-US" altLang="zh-CN" b="1">
                <a:ea typeface="楷体_GB2312" pitchFamily="1" charset="-122"/>
              </a:rPr>
              <a:t>=2k</a:t>
            </a:r>
            <a:r>
              <a:rPr lang="en-US" altLang="zh-CN" b="1">
                <a:ea typeface="楷体_GB2312" pitchFamily="1" charset="-122"/>
                <a:sym typeface="Symbol" panose="05050102010706020507" pitchFamily="18" charset="2"/>
              </a:rPr>
              <a:t> (1.5 </a:t>
            </a:r>
            <a:r>
              <a:rPr lang="en-US" altLang="zh-CN" b="1">
                <a:ea typeface="楷体_GB2312" pitchFamily="1" charset="-122"/>
              </a:rPr>
              <a:t>k</a:t>
            </a:r>
            <a:r>
              <a:rPr lang="en-US" altLang="zh-CN" b="1">
                <a:ea typeface="楷体_GB2312" pitchFamily="1" charset="-122"/>
                <a:sym typeface="Symbol" panose="05050102010706020507" pitchFamily="18" charset="2"/>
              </a:rPr>
              <a:t> ~4 </a:t>
            </a:r>
            <a:r>
              <a:rPr lang="en-US" altLang="zh-CN" b="1">
                <a:ea typeface="楷体_GB2312" pitchFamily="1" charset="-122"/>
              </a:rPr>
              <a:t>k</a:t>
            </a:r>
            <a:r>
              <a:rPr lang="en-US" altLang="zh-CN" b="1">
                <a:ea typeface="楷体_GB2312" pitchFamily="1" charset="-122"/>
                <a:sym typeface="Symbol" panose="05050102010706020507" pitchFamily="18" charset="2"/>
              </a:rPr>
              <a:t>) </a:t>
            </a:r>
          </a:p>
        </p:txBody>
      </p:sp>
      <p:sp>
        <p:nvSpPr>
          <p:cNvPr id="51242" name="Text Box 42">
            <a:extLst>
              <a:ext uri="{FF2B5EF4-FFF2-40B4-BE49-F238E27FC236}">
                <a16:creationId xmlns:a16="http://schemas.microsoft.com/office/drawing/2014/main" id="{2143EA86-6519-4096-BB49-655745CEBF66}"/>
              </a:ext>
            </a:extLst>
          </p:cNvPr>
          <p:cNvSpPr txBox="1">
            <a:spLocks noChangeArrowheads="1"/>
          </p:cNvSpPr>
          <p:nvPr/>
        </p:nvSpPr>
        <p:spPr bwMode="auto">
          <a:xfrm>
            <a:off x="1219200" y="3048000"/>
            <a:ext cx="76962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chemeClr val="accent2"/>
                </a:solidFill>
                <a:ea typeface="楷体_GB2312" pitchFamily="1" charset="-122"/>
              </a:rPr>
              <a:t>i</a:t>
            </a:r>
            <a:r>
              <a:rPr lang="en-US" altLang="zh-CN" b="1" baseline="-25000">
                <a:solidFill>
                  <a:schemeClr val="accent2"/>
                </a:solidFill>
                <a:ea typeface="楷体_GB2312" pitchFamily="1" charset="-122"/>
              </a:rPr>
              <a:t>L</a:t>
            </a:r>
            <a:r>
              <a:rPr lang="en-US" altLang="zh-CN" b="1">
                <a:solidFill>
                  <a:schemeClr val="accent2"/>
                </a:solidFill>
                <a:ea typeface="楷体_GB2312" pitchFamily="1" charset="-122"/>
              </a:rPr>
              <a:t>=u</a:t>
            </a:r>
            <a:r>
              <a:rPr lang="en-US" altLang="zh-CN" b="1" baseline="-25000">
                <a:solidFill>
                  <a:schemeClr val="accent2"/>
                </a:solidFill>
                <a:ea typeface="楷体_GB2312" pitchFamily="1" charset="-122"/>
              </a:rPr>
              <a:t>o</a:t>
            </a:r>
            <a:r>
              <a:rPr lang="en-US" altLang="zh-CN" b="1">
                <a:solidFill>
                  <a:schemeClr val="accent2"/>
                </a:solidFill>
                <a:ea typeface="楷体_GB2312" pitchFamily="1" charset="-122"/>
              </a:rPr>
              <a:t>/R</a:t>
            </a:r>
            <a:r>
              <a:rPr lang="en-US" altLang="zh-CN" b="1" baseline="-25000">
                <a:solidFill>
                  <a:schemeClr val="accent2"/>
                </a:solidFill>
                <a:ea typeface="楷体_GB2312" pitchFamily="1" charset="-122"/>
              </a:rPr>
              <a:t>L</a:t>
            </a:r>
            <a:r>
              <a:rPr lang="en-US" altLang="zh-CN" b="1">
                <a:solidFill>
                  <a:schemeClr val="accent2"/>
                </a:solidFill>
                <a:ea typeface="楷体_GB2312" pitchFamily="1" charset="-122"/>
              </a:rPr>
              <a:t>=U</a:t>
            </a:r>
            <a:r>
              <a:rPr lang="en-US" altLang="zh-CN" b="1" baseline="-25000">
                <a:solidFill>
                  <a:schemeClr val="accent2"/>
                </a:solidFill>
                <a:ea typeface="楷体_GB2312" pitchFamily="1" charset="-122"/>
              </a:rPr>
              <a:t>Z</a:t>
            </a:r>
            <a:r>
              <a:rPr lang="en-US" altLang="zh-CN" b="1">
                <a:solidFill>
                  <a:schemeClr val="accent2"/>
                </a:solidFill>
                <a:ea typeface="楷体_GB2312" pitchFamily="1" charset="-122"/>
              </a:rPr>
              <a:t>/R</a:t>
            </a:r>
            <a:r>
              <a:rPr lang="en-US" altLang="zh-CN" b="1" baseline="-25000">
                <a:solidFill>
                  <a:schemeClr val="accent2"/>
                </a:solidFill>
                <a:ea typeface="楷体_GB2312" pitchFamily="1" charset="-122"/>
              </a:rPr>
              <a:t>L</a:t>
            </a:r>
            <a:r>
              <a:rPr lang="en-US" altLang="zh-CN" b="1">
                <a:solidFill>
                  <a:schemeClr val="accent2"/>
                </a:solidFill>
                <a:ea typeface="楷体_GB2312" pitchFamily="1" charset="-122"/>
              </a:rPr>
              <a:t>=10/2=5</a:t>
            </a:r>
            <a:r>
              <a:rPr lang="zh-CN" altLang="en-US" b="1">
                <a:solidFill>
                  <a:schemeClr val="accent2"/>
                </a:solidFill>
                <a:ea typeface="楷体_GB2312" pitchFamily="1" charset="-122"/>
              </a:rPr>
              <a:t>（</a:t>
            </a:r>
            <a:r>
              <a:rPr lang="en-US" altLang="zh-CN" b="1">
                <a:solidFill>
                  <a:schemeClr val="accent2"/>
                </a:solidFill>
                <a:ea typeface="楷体_GB2312" pitchFamily="1" charset="-122"/>
              </a:rPr>
              <a:t>mA</a:t>
            </a:r>
            <a:r>
              <a:rPr lang="zh-CN" altLang="en-US" b="1">
                <a:solidFill>
                  <a:schemeClr val="accent2"/>
                </a:solidFill>
                <a:ea typeface="楷体_GB2312" pitchFamily="1" charset="-122"/>
              </a:rPr>
              <a:t>）</a:t>
            </a:r>
          </a:p>
          <a:p>
            <a:pPr>
              <a:spcBef>
                <a:spcPct val="50000"/>
              </a:spcBef>
            </a:pPr>
            <a:r>
              <a:rPr lang="en-US" altLang="zh-CN" b="1">
                <a:solidFill>
                  <a:schemeClr val="accent2"/>
                </a:solidFill>
                <a:ea typeface="楷体_GB2312" pitchFamily="1" charset="-122"/>
              </a:rPr>
              <a:t>i= </a:t>
            </a:r>
            <a:r>
              <a:rPr lang="zh-CN" altLang="en-US" b="1">
                <a:solidFill>
                  <a:schemeClr val="accent2"/>
                </a:solidFill>
                <a:ea typeface="楷体_GB2312" pitchFamily="1" charset="-122"/>
              </a:rPr>
              <a:t>（</a:t>
            </a:r>
            <a:r>
              <a:rPr lang="en-US" altLang="zh-CN" b="1">
                <a:solidFill>
                  <a:schemeClr val="accent2"/>
                </a:solidFill>
                <a:ea typeface="楷体_GB2312" pitchFamily="1" charset="-122"/>
                <a:sym typeface="Symbol" panose="05050102010706020507" pitchFamily="18" charset="2"/>
              </a:rPr>
              <a:t>u</a:t>
            </a:r>
            <a:r>
              <a:rPr lang="en-US" altLang="zh-CN" b="1" baseline="-25000">
                <a:solidFill>
                  <a:schemeClr val="accent2"/>
                </a:solidFill>
                <a:ea typeface="楷体_GB2312" pitchFamily="1" charset="-122"/>
                <a:sym typeface="Symbol" panose="05050102010706020507" pitchFamily="18" charset="2"/>
              </a:rPr>
              <a:t>i</a:t>
            </a:r>
            <a:r>
              <a:rPr lang="en-US" altLang="zh-CN" b="1">
                <a:solidFill>
                  <a:schemeClr val="accent2"/>
                </a:solidFill>
                <a:ea typeface="楷体_GB2312" pitchFamily="1" charset="-122"/>
                <a:sym typeface="Symbol" panose="05050102010706020507" pitchFamily="18" charset="2"/>
              </a:rPr>
              <a:t> - </a:t>
            </a:r>
            <a:r>
              <a:rPr lang="en-US" altLang="zh-CN" b="1">
                <a:solidFill>
                  <a:schemeClr val="accent2"/>
                </a:solidFill>
                <a:ea typeface="楷体_GB2312" pitchFamily="1" charset="-122"/>
              </a:rPr>
              <a:t>U</a:t>
            </a:r>
            <a:r>
              <a:rPr lang="en-US" altLang="zh-CN" b="1" baseline="-25000">
                <a:solidFill>
                  <a:schemeClr val="accent2"/>
                </a:solidFill>
                <a:ea typeface="楷体_GB2312" pitchFamily="1" charset="-122"/>
              </a:rPr>
              <a:t>Z</a:t>
            </a:r>
            <a:r>
              <a:rPr lang="zh-CN" altLang="en-US" b="1">
                <a:solidFill>
                  <a:schemeClr val="accent2"/>
                </a:solidFill>
                <a:ea typeface="楷体_GB2312" pitchFamily="1" charset="-122"/>
              </a:rPr>
              <a:t>）</a:t>
            </a:r>
            <a:r>
              <a:rPr lang="en-US" altLang="zh-CN" b="1">
                <a:solidFill>
                  <a:schemeClr val="accent2"/>
                </a:solidFill>
                <a:ea typeface="楷体_GB2312" pitchFamily="1" charset="-122"/>
              </a:rPr>
              <a:t>/R=</a:t>
            </a:r>
            <a:r>
              <a:rPr lang="zh-CN" altLang="en-US" b="1">
                <a:solidFill>
                  <a:schemeClr val="accent2"/>
                </a:solidFill>
                <a:ea typeface="楷体_GB2312" pitchFamily="1" charset="-122"/>
              </a:rPr>
              <a:t>（</a:t>
            </a:r>
            <a:r>
              <a:rPr lang="en-US" altLang="zh-CN" b="1">
                <a:solidFill>
                  <a:schemeClr val="accent2"/>
                </a:solidFill>
                <a:ea typeface="楷体_GB2312" pitchFamily="1" charset="-122"/>
              </a:rPr>
              <a:t>12-10</a:t>
            </a:r>
            <a:r>
              <a:rPr lang="zh-CN" altLang="en-US" b="1">
                <a:solidFill>
                  <a:schemeClr val="accent2"/>
                </a:solidFill>
                <a:ea typeface="楷体_GB2312" pitchFamily="1" charset="-122"/>
              </a:rPr>
              <a:t>）</a:t>
            </a:r>
            <a:r>
              <a:rPr lang="en-US" altLang="zh-CN" b="1">
                <a:solidFill>
                  <a:schemeClr val="accent2"/>
                </a:solidFill>
                <a:ea typeface="楷体_GB2312" pitchFamily="1" charset="-122"/>
              </a:rPr>
              <a:t>/0.2=10 </a:t>
            </a:r>
            <a:r>
              <a:rPr lang="zh-CN" altLang="en-US" b="1">
                <a:solidFill>
                  <a:schemeClr val="accent2"/>
                </a:solidFill>
                <a:ea typeface="楷体_GB2312" pitchFamily="1" charset="-122"/>
              </a:rPr>
              <a:t>（</a:t>
            </a:r>
            <a:r>
              <a:rPr lang="en-US" altLang="zh-CN" b="1">
                <a:solidFill>
                  <a:schemeClr val="accent2"/>
                </a:solidFill>
                <a:ea typeface="楷体_GB2312" pitchFamily="1" charset="-122"/>
              </a:rPr>
              <a:t>mA</a:t>
            </a:r>
            <a:r>
              <a:rPr lang="zh-CN" altLang="en-US" b="1">
                <a:solidFill>
                  <a:schemeClr val="accent2"/>
                </a:solidFill>
                <a:ea typeface="楷体_GB2312" pitchFamily="1" charset="-122"/>
              </a:rPr>
              <a:t>） </a:t>
            </a:r>
          </a:p>
          <a:p>
            <a:pPr>
              <a:spcBef>
                <a:spcPct val="50000"/>
              </a:spcBef>
            </a:pPr>
            <a:r>
              <a:rPr lang="en-US" altLang="zh-CN" b="1">
                <a:solidFill>
                  <a:schemeClr val="accent2"/>
                </a:solidFill>
                <a:ea typeface="楷体_GB2312" pitchFamily="1" charset="-122"/>
              </a:rPr>
              <a:t>i</a:t>
            </a:r>
            <a:r>
              <a:rPr lang="en-US" altLang="zh-CN" b="1" baseline="-25000">
                <a:solidFill>
                  <a:schemeClr val="accent2"/>
                </a:solidFill>
                <a:ea typeface="楷体_GB2312" pitchFamily="1" charset="-122"/>
              </a:rPr>
              <a:t>Z</a:t>
            </a:r>
            <a:r>
              <a:rPr lang="en-US" altLang="zh-CN" b="1">
                <a:solidFill>
                  <a:schemeClr val="accent2"/>
                </a:solidFill>
                <a:ea typeface="楷体_GB2312" pitchFamily="1" charset="-122"/>
              </a:rPr>
              <a:t> = i - i</a:t>
            </a:r>
            <a:r>
              <a:rPr lang="en-US" altLang="zh-CN" b="1" baseline="-25000">
                <a:solidFill>
                  <a:schemeClr val="accent2"/>
                </a:solidFill>
                <a:ea typeface="楷体_GB2312" pitchFamily="1" charset="-122"/>
              </a:rPr>
              <a:t>L</a:t>
            </a:r>
            <a:r>
              <a:rPr lang="en-US" altLang="zh-CN" b="1">
                <a:solidFill>
                  <a:schemeClr val="accent2"/>
                </a:solidFill>
                <a:ea typeface="楷体_GB2312" pitchFamily="1" charset="-122"/>
              </a:rPr>
              <a:t>=10-5=5 </a:t>
            </a:r>
            <a:r>
              <a:rPr lang="zh-CN" altLang="en-US" b="1">
                <a:solidFill>
                  <a:schemeClr val="accent2"/>
                </a:solidFill>
                <a:ea typeface="楷体_GB2312" pitchFamily="1" charset="-122"/>
              </a:rPr>
              <a:t>（</a:t>
            </a:r>
            <a:r>
              <a:rPr lang="en-US" altLang="zh-CN" b="1">
                <a:solidFill>
                  <a:schemeClr val="accent2"/>
                </a:solidFill>
                <a:ea typeface="楷体_GB2312" pitchFamily="1" charset="-122"/>
              </a:rPr>
              <a:t>mA</a:t>
            </a:r>
            <a:r>
              <a:rPr lang="zh-CN" altLang="en-US" b="1">
                <a:solidFill>
                  <a:schemeClr val="accent2"/>
                </a:solidFill>
                <a:ea typeface="楷体_GB2312" pitchFamily="1" charset="-122"/>
              </a:rPr>
              <a:t>）</a:t>
            </a:r>
          </a:p>
          <a:p>
            <a:pPr>
              <a:spcBef>
                <a:spcPct val="50000"/>
              </a:spcBef>
            </a:pPr>
            <a:r>
              <a:rPr lang="en-US" altLang="zh-CN" b="1">
                <a:ea typeface="楷体_GB2312" pitchFamily="1" charset="-122"/>
              </a:rPr>
              <a:t>R</a:t>
            </a:r>
            <a:r>
              <a:rPr lang="en-US" altLang="zh-CN" b="1" baseline="-25000">
                <a:ea typeface="楷体_GB2312" pitchFamily="1" charset="-122"/>
              </a:rPr>
              <a:t>L</a:t>
            </a:r>
            <a:r>
              <a:rPr lang="en-US" altLang="zh-CN" b="1">
                <a:ea typeface="楷体_GB2312" pitchFamily="1" charset="-122"/>
              </a:rPr>
              <a:t>=</a:t>
            </a:r>
            <a:r>
              <a:rPr lang="en-US" altLang="zh-CN" b="1">
                <a:ea typeface="楷体_GB2312" pitchFamily="1" charset="-122"/>
                <a:sym typeface="Symbol" panose="05050102010706020507" pitchFamily="18" charset="2"/>
              </a:rPr>
              <a:t>1.5 </a:t>
            </a:r>
            <a:r>
              <a:rPr lang="en-US" altLang="zh-CN" b="1">
                <a:ea typeface="楷体_GB2312" pitchFamily="1" charset="-122"/>
              </a:rPr>
              <a:t>k</a:t>
            </a:r>
            <a:r>
              <a:rPr lang="en-US" altLang="zh-CN" b="1">
                <a:ea typeface="楷体_GB2312" pitchFamily="1" charset="-122"/>
                <a:sym typeface="Symbol" panose="05050102010706020507" pitchFamily="18" charset="2"/>
              </a:rPr>
              <a:t> , </a:t>
            </a:r>
            <a:r>
              <a:rPr lang="en-US" altLang="zh-CN" b="1">
                <a:ea typeface="楷体_GB2312" pitchFamily="1" charset="-122"/>
              </a:rPr>
              <a:t>i</a:t>
            </a:r>
            <a:r>
              <a:rPr lang="en-US" altLang="zh-CN" b="1" baseline="-25000">
                <a:ea typeface="楷体_GB2312" pitchFamily="1" charset="-122"/>
              </a:rPr>
              <a:t>L</a:t>
            </a:r>
            <a:r>
              <a:rPr lang="en-US" altLang="zh-CN" b="1">
                <a:ea typeface="楷体_GB2312" pitchFamily="1" charset="-122"/>
              </a:rPr>
              <a:t>=10/1.5=6.7</a:t>
            </a:r>
            <a:r>
              <a:rPr lang="zh-CN" altLang="en-US" b="1">
                <a:ea typeface="楷体_GB2312" pitchFamily="1" charset="-122"/>
              </a:rPr>
              <a:t>（</a:t>
            </a:r>
            <a:r>
              <a:rPr lang="en-US" altLang="zh-CN" b="1">
                <a:ea typeface="楷体_GB2312" pitchFamily="1" charset="-122"/>
              </a:rPr>
              <a:t>mA</a:t>
            </a:r>
            <a:r>
              <a:rPr lang="zh-CN" altLang="en-US" b="1">
                <a:ea typeface="楷体_GB2312" pitchFamily="1" charset="-122"/>
              </a:rPr>
              <a:t>）</a:t>
            </a:r>
            <a:r>
              <a:rPr lang="en-US" altLang="zh-CN" b="1">
                <a:ea typeface="楷体_GB2312" pitchFamily="1" charset="-122"/>
              </a:rPr>
              <a:t>, i</a:t>
            </a:r>
            <a:r>
              <a:rPr lang="en-US" altLang="zh-CN" b="1" baseline="-25000">
                <a:ea typeface="楷体_GB2312" pitchFamily="1" charset="-122"/>
              </a:rPr>
              <a:t>Z</a:t>
            </a:r>
            <a:r>
              <a:rPr lang="en-US" altLang="zh-CN" b="1">
                <a:ea typeface="楷体_GB2312" pitchFamily="1" charset="-122"/>
              </a:rPr>
              <a:t> =10-6.7=3.3</a:t>
            </a:r>
            <a:r>
              <a:rPr lang="zh-CN" altLang="en-US" b="1">
                <a:ea typeface="楷体_GB2312" pitchFamily="1" charset="-122"/>
              </a:rPr>
              <a:t>（</a:t>
            </a:r>
            <a:r>
              <a:rPr lang="en-US" altLang="zh-CN" b="1">
                <a:ea typeface="楷体_GB2312" pitchFamily="1" charset="-122"/>
              </a:rPr>
              <a:t>mA</a:t>
            </a:r>
            <a:r>
              <a:rPr lang="zh-CN" altLang="en-US" b="1">
                <a:ea typeface="楷体_GB2312" pitchFamily="1" charset="-122"/>
              </a:rPr>
              <a:t>）</a:t>
            </a:r>
          </a:p>
          <a:p>
            <a:pPr>
              <a:spcBef>
                <a:spcPct val="50000"/>
              </a:spcBef>
            </a:pPr>
            <a:r>
              <a:rPr lang="en-US" altLang="zh-CN" b="1">
                <a:ea typeface="楷体_GB2312" pitchFamily="1" charset="-122"/>
              </a:rPr>
              <a:t>R</a:t>
            </a:r>
            <a:r>
              <a:rPr lang="en-US" altLang="zh-CN" b="1" baseline="-25000">
                <a:ea typeface="楷体_GB2312" pitchFamily="1" charset="-122"/>
              </a:rPr>
              <a:t>L</a:t>
            </a:r>
            <a:r>
              <a:rPr lang="en-US" altLang="zh-CN" b="1">
                <a:ea typeface="楷体_GB2312" pitchFamily="1" charset="-122"/>
              </a:rPr>
              <a:t>=</a:t>
            </a:r>
            <a:r>
              <a:rPr lang="en-US" altLang="zh-CN" b="1">
                <a:ea typeface="楷体_GB2312" pitchFamily="1" charset="-122"/>
                <a:sym typeface="Symbol" panose="05050102010706020507" pitchFamily="18" charset="2"/>
              </a:rPr>
              <a:t>4 </a:t>
            </a:r>
            <a:r>
              <a:rPr lang="en-US" altLang="zh-CN" b="1">
                <a:ea typeface="楷体_GB2312" pitchFamily="1" charset="-122"/>
              </a:rPr>
              <a:t>k</a:t>
            </a:r>
            <a:r>
              <a:rPr lang="en-US" altLang="zh-CN" b="1">
                <a:ea typeface="楷体_GB2312" pitchFamily="1" charset="-122"/>
                <a:sym typeface="Symbol" panose="05050102010706020507" pitchFamily="18" charset="2"/>
              </a:rPr>
              <a:t> ,    </a:t>
            </a:r>
            <a:r>
              <a:rPr lang="en-US" altLang="zh-CN" b="1">
                <a:ea typeface="楷体_GB2312" pitchFamily="1" charset="-122"/>
              </a:rPr>
              <a:t>i</a:t>
            </a:r>
            <a:r>
              <a:rPr lang="en-US" altLang="zh-CN" b="1" baseline="-25000">
                <a:ea typeface="楷体_GB2312" pitchFamily="1" charset="-122"/>
              </a:rPr>
              <a:t>L</a:t>
            </a:r>
            <a:r>
              <a:rPr lang="en-US" altLang="zh-CN" b="1">
                <a:ea typeface="楷体_GB2312" pitchFamily="1" charset="-122"/>
              </a:rPr>
              <a:t>=10/4=2.5</a:t>
            </a:r>
            <a:r>
              <a:rPr lang="zh-CN" altLang="en-US" b="1">
                <a:ea typeface="楷体_GB2312" pitchFamily="1" charset="-122"/>
              </a:rPr>
              <a:t>（</a:t>
            </a:r>
            <a:r>
              <a:rPr lang="en-US" altLang="zh-CN" b="1">
                <a:ea typeface="楷体_GB2312" pitchFamily="1" charset="-122"/>
              </a:rPr>
              <a:t>mA</a:t>
            </a:r>
            <a:r>
              <a:rPr lang="zh-CN" altLang="en-US" b="1">
                <a:ea typeface="楷体_GB2312" pitchFamily="1" charset="-122"/>
              </a:rPr>
              <a:t>）</a:t>
            </a:r>
            <a:r>
              <a:rPr lang="en-US" altLang="zh-CN" b="1">
                <a:ea typeface="楷体_GB2312" pitchFamily="1" charset="-122"/>
              </a:rPr>
              <a:t>,    i</a:t>
            </a:r>
            <a:r>
              <a:rPr lang="en-US" altLang="zh-CN" b="1" baseline="-25000">
                <a:ea typeface="楷体_GB2312" pitchFamily="1" charset="-122"/>
              </a:rPr>
              <a:t>Z</a:t>
            </a:r>
            <a:r>
              <a:rPr lang="en-US" altLang="zh-CN" b="1">
                <a:ea typeface="楷体_GB2312" pitchFamily="1" charset="-122"/>
              </a:rPr>
              <a:t> =10-2.5=7.5</a:t>
            </a:r>
            <a:r>
              <a:rPr lang="zh-CN" altLang="en-US" b="1">
                <a:ea typeface="楷体_GB2312" pitchFamily="1" charset="-122"/>
              </a:rPr>
              <a:t>（</a:t>
            </a:r>
            <a:r>
              <a:rPr lang="en-US" altLang="zh-CN" b="1">
                <a:ea typeface="楷体_GB2312" pitchFamily="1" charset="-122"/>
              </a:rPr>
              <a:t>mA</a:t>
            </a:r>
            <a:r>
              <a:rPr lang="zh-CN" altLang="en-US" b="1">
                <a:ea typeface="楷体_GB2312" pitchFamily="1" charset="-122"/>
              </a:rPr>
              <a:t>）</a:t>
            </a:r>
          </a:p>
        </p:txBody>
      </p:sp>
      <p:sp>
        <p:nvSpPr>
          <p:cNvPr id="51243" name="Rectangle 43">
            <a:extLst>
              <a:ext uri="{FF2B5EF4-FFF2-40B4-BE49-F238E27FC236}">
                <a16:creationId xmlns:a16="http://schemas.microsoft.com/office/drawing/2014/main" id="{68E471E1-D8B4-4DF0-9FF7-A72C920469D3}"/>
              </a:ext>
            </a:extLst>
          </p:cNvPr>
          <p:cNvSpPr>
            <a:spLocks noChangeArrowheads="1"/>
          </p:cNvSpPr>
          <p:nvPr/>
        </p:nvSpPr>
        <p:spPr bwMode="auto">
          <a:xfrm>
            <a:off x="228600" y="5867400"/>
            <a:ext cx="87630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chemeClr val="accent2"/>
                </a:solidFill>
                <a:ea typeface="楷体_GB2312" pitchFamily="1" charset="-122"/>
              </a:rPr>
              <a:t>负载变化,但</a:t>
            </a:r>
            <a:r>
              <a:rPr lang="en-US" altLang="zh-CN" b="1">
                <a:solidFill>
                  <a:schemeClr val="accent2"/>
                </a:solidFill>
                <a:ea typeface="楷体_GB2312" pitchFamily="1" charset="-122"/>
              </a:rPr>
              <a:t>i</a:t>
            </a:r>
            <a:r>
              <a:rPr lang="en-US" altLang="zh-CN" b="1" baseline="-25000">
                <a:solidFill>
                  <a:schemeClr val="accent2"/>
                </a:solidFill>
                <a:ea typeface="楷体_GB2312" pitchFamily="1" charset="-122"/>
              </a:rPr>
              <a:t>Z</a:t>
            </a:r>
            <a:r>
              <a:rPr lang="zh-CN" altLang="en-US" b="1">
                <a:solidFill>
                  <a:schemeClr val="accent2"/>
                </a:solidFill>
                <a:ea typeface="楷体_GB2312" pitchFamily="1" charset="-122"/>
              </a:rPr>
              <a:t>仍在12</a:t>
            </a:r>
            <a:r>
              <a:rPr lang="en-US" altLang="zh-CN" b="1">
                <a:solidFill>
                  <a:schemeClr val="accent2"/>
                </a:solidFill>
                <a:ea typeface="楷体_GB2312" pitchFamily="1" charset="-122"/>
              </a:rPr>
              <a:t>mA</a:t>
            </a:r>
            <a:r>
              <a:rPr lang="zh-CN" altLang="en-US" b="1">
                <a:solidFill>
                  <a:schemeClr val="accent2"/>
                </a:solidFill>
                <a:ea typeface="楷体_GB2312" pitchFamily="1" charset="-122"/>
              </a:rPr>
              <a:t>和2</a:t>
            </a:r>
            <a:r>
              <a:rPr lang="en-US" altLang="zh-CN" b="1">
                <a:solidFill>
                  <a:schemeClr val="accent2"/>
                </a:solidFill>
                <a:ea typeface="楷体_GB2312" pitchFamily="1" charset="-122"/>
              </a:rPr>
              <a:t>mA</a:t>
            </a:r>
            <a:r>
              <a:rPr lang="zh-CN" altLang="en-US" b="1">
                <a:solidFill>
                  <a:schemeClr val="accent2"/>
                </a:solidFill>
                <a:ea typeface="楷体_GB2312" pitchFamily="1" charset="-122"/>
              </a:rPr>
              <a:t>之间,所以稳压管仍能起</a:t>
            </a:r>
            <a:r>
              <a:rPr lang="zh-CN" altLang="en-US" b="1">
                <a:solidFill>
                  <a:srgbClr val="FF0000"/>
                </a:solidFill>
                <a:ea typeface="楷体_GB2312" pitchFamily="1" charset="-122"/>
              </a:rPr>
              <a:t>稳压作用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241"/>
                                        </p:tgtEl>
                                        <p:attrNameLst>
                                          <p:attrName>style.visibility</p:attrName>
                                        </p:attrNameLst>
                                      </p:cBhvr>
                                      <p:to>
                                        <p:strVal val="visible"/>
                                      </p:to>
                                    </p:set>
                                    <p:animEffect transition="in" filter="wipe(up)">
                                      <p:cBhvr>
                                        <p:cTn id="7" dur="500"/>
                                        <p:tgtEl>
                                          <p:spTgt spid="512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42">
                                            <p:txEl>
                                              <p:pRg st="0" end="0"/>
                                            </p:txEl>
                                          </p:spTgt>
                                        </p:tgtEl>
                                        <p:attrNameLst>
                                          <p:attrName>style.visibility</p:attrName>
                                        </p:attrNameLst>
                                      </p:cBhvr>
                                      <p:to>
                                        <p:strVal val="visible"/>
                                      </p:to>
                                    </p:set>
                                    <p:animEffect transition="in" filter="wipe(left)">
                                      <p:cBhvr>
                                        <p:cTn id="12" dur="500"/>
                                        <p:tgtEl>
                                          <p:spTgt spid="5124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42">
                                            <p:txEl>
                                              <p:pRg st="1" end="1"/>
                                            </p:txEl>
                                          </p:spTgt>
                                        </p:tgtEl>
                                        <p:attrNameLst>
                                          <p:attrName>style.visibility</p:attrName>
                                        </p:attrNameLst>
                                      </p:cBhvr>
                                      <p:to>
                                        <p:strVal val="visible"/>
                                      </p:to>
                                    </p:set>
                                    <p:animEffect transition="in" filter="wipe(left)">
                                      <p:cBhvr>
                                        <p:cTn id="17" dur="500"/>
                                        <p:tgtEl>
                                          <p:spTgt spid="5124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242">
                                            <p:txEl>
                                              <p:pRg st="2" end="2"/>
                                            </p:txEl>
                                          </p:spTgt>
                                        </p:tgtEl>
                                        <p:attrNameLst>
                                          <p:attrName>style.visibility</p:attrName>
                                        </p:attrNameLst>
                                      </p:cBhvr>
                                      <p:to>
                                        <p:strVal val="visible"/>
                                      </p:to>
                                    </p:set>
                                    <p:animEffect transition="in" filter="wipe(left)">
                                      <p:cBhvr>
                                        <p:cTn id="22" dur="500"/>
                                        <p:tgtEl>
                                          <p:spTgt spid="51242">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242">
                                            <p:txEl>
                                              <p:pRg st="3" end="3"/>
                                            </p:txEl>
                                          </p:spTgt>
                                        </p:tgtEl>
                                        <p:attrNameLst>
                                          <p:attrName>style.visibility</p:attrName>
                                        </p:attrNameLst>
                                      </p:cBhvr>
                                      <p:to>
                                        <p:strVal val="visible"/>
                                      </p:to>
                                    </p:set>
                                    <p:animEffect transition="in" filter="wipe(left)">
                                      <p:cBhvr>
                                        <p:cTn id="27" dur="500"/>
                                        <p:tgtEl>
                                          <p:spTgt spid="51242">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1242">
                                            <p:txEl>
                                              <p:pRg st="4" end="4"/>
                                            </p:txEl>
                                          </p:spTgt>
                                        </p:tgtEl>
                                        <p:attrNameLst>
                                          <p:attrName>style.visibility</p:attrName>
                                        </p:attrNameLst>
                                      </p:cBhvr>
                                      <p:to>
                                        <p:strVal val="visible"/>
                                      </p:to>
                                    </p:set>
                                    <p:animEffect transition="in" filter="wipe(left)">
                                      <p:cBhvr>
                                        <p:cTn id="32" dur="500"/>
                                        <p:tgtEl>
                                          <p:spTgt spid="51242">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51243"/>
                                        </p:tgtEl>
                                        <p:attrNameLst>
                                          <p:attrName>style.visibility</p:attrName>
                                        </p:attrNameLst>
                                      </p:cBhvr>
                                      <p:to>
                                        <p:strVal val="visible"/>
                                      </p:to>
                                    </p:set>
                                    <p:animEffect transition="in" filter="box(out)">
                                      <p:cBhvr>
                                        <p:cTn id="37" dur="500"/>
                                        <p:tgtEl>
                                          <p:spTgt spid="51243"/>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1" grpId="0" animBg="1"/>
      <p:bldP spid="51242" grpId="0" build="p"/>
      <p:bldP spid="5124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A39CD260-5A6F-445F-B5BE-35D647DFA088}"/>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2226" name="Rectangle 3">
            <a:extLst>
              <a:ext uri="{FF2B5EF4-FFF2-40B4-BE49-F238E27FC236}">
                <a16:creationId xmlns:a16="http://schemas.microsoft.com/office/drawing/2014/main" id="{33F810A6-DB9A-4991-AC11-4EFCF17014C8}"/>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2227" name="Line 4">
            <a:extLst>
              <a:ext uri="{FF2B5EF4-FFF2-40B4-BE49-F238E27FC236}">
                <a16:creationId xmlns:a16="http://schemas.microsoft.com/office/drawing/2014/main" id="{F9B4474D-8DBE-407F-93F1-67DBA0A98541}"/>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28" name="Line 5">
            <a:extLst>
              <a:ext uri="{FF2B5EF4-FFF2-40B4-BE49-F238E27FC236}">
                <a16:creationId xmlns:a16="http://schemas.microsoft.com/office/drawing/2014/main" id="{AC47BCA7-4ACF-4F03-8245-B555169A9423}"/>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29" name="Rectangle 6">
            <a:extLst>
              <a:ext uri="{FF2B5EF4-FFF2-40B4-BE49-F238E27FC236}">
                <a16:creationId xmlns:a16="http://schemas.microsoft.com/office/drawing/2014/main" id="{02380D95-1E09-41A1-A2C1-EF53F89E2584}"/>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sp>
        <p:nvSpPr>
          <p:cNvPr id="52231" name="Rectangle 7">
            <a:extLst>
              <a:ext uri="{FF2B5EF4-FFF2-40B4-BE49-F238E27FC236}">
                <a16:creationId xmlns:a16="http://schemas.microsoft.com/office/drawing/2014/main" id="{C08078AD-6418-4F14-AE9C-91921F4E2D1C}"/>
              </a:ext>
            </a:extLst>
          </p:cNvPr>
          <p:cNvSpPr>
            <a:spLocks noChangeArrowheads="1"/>
          </p:cNvSpPr>
          <p:nvPr/>
        </p:nvSpPr>
        <p:spPr bwMode="auto">
          <a:xfrm>
            <a:off x="692150" y="1690688"/>
            <a:ext cx="71929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800" b="1">
                <a:solidFill>
                  <a:srgbClr val="0033CC"/>
                </a:solidFill>
              </a:rPr>
              <a:t>一、发光二极管 </a:t>
            </a:r>
            <a:r>
              <a:rPr lang="en-US" altLang="zh-CN" sz="2800" b="1">
                <a:solidFill>
                  <a:srgbClr val="FF0066"/>
                </a:solidFill>
              </a:rPr>
              <a:t>LED </a:t>
            </a:r>
            <a:r>
              <a:rPr lang="en-US" altLang="zh-CN" sz="2800" b="1">
                <a:solidFill>
                  <a:srgbClr val="0033CC"/>
                </a:solidFill>
                <a:latin typeface="宋体" panose="02010600030101010101" pitchFamily="2" charset="-122"/>
              </a:rPr>
              <a:t>(</a:t>
            </a:r>
            <a:r>
              <a:rPr lang="en-US" altLang="zh-CN" sz="2800" b="1">
                <a:solidFill>
                  <a:srgbClr val="0033CC"/>
                </a:solidFill>
              </a:rPr>
              <a:t>Light Emitting Diode</a:t>
            </a:r>
            <a:r>
              <a:rPr lang="en-US" altLang="zh-CN" sz="2800" b="1">
                <a:solidFill>
                  <a:srgbClr val="0033CC"/>
                </a:solidFill>
                <a:latin typeface="宋体" panose="02010600030101010101" pitchFamily="2" charset="-122"/>
              </a:rPr>
              <a:t>)</a:t>
            </a:r>
          </a:p>
        </p:txBody>
      </p:sp>
      <p:sp>
        <p:nvSpPr>
          <p:cNvPr id="52232" name="Text Box 8">
            <a:extLst>
              <a:ext uri="{FF2B5EF4-FFF2-40B4-BE49-F238E27FC236}">
                <a16:creationId xmlns:a16="http://schemas.microsoft.com/office/drawing/2014/main" id="{A714357A-840A-4450-9EB6-2E530A6293B3}"/>
              </a:ext>
            </a:extLst>
          </p:cNvPr>
          <p:cNvSpPr txBox="1">
            <a:spLocks noChangeArrowheads="1"/>
          </p:cNvSpPr>
          <p:nvPr/>
        </p:nvSpPr>
        <p:spPr bwMode="auto">
          <a:xfrm>
            <a:off x="1143000" y="2376488"/>
            <a:ext cx="2743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rgbClr val="FF0066"/>
                </a:solidFill>
              </a:rPr>
              <a:t>1. 符号和特性</a:t>
            </a:r>
          </a:p>
        </p:txBody>
      </p:sp>
      <p:sp>
        <p:nvSpPr>
          <p:cNvPr id="52233" name="Rectangle 9">
            <a:extLst>
              <a:ext uri="{FF2B5EF4-FFF2-40B4-BE49-F238E27FC236}">
                <a16:creationId xmlns:a16="http://schemas.microsoft.com/office/drawing/2014/main" id="{95ACE5AB-DFC0-4FC0-9525-7C41149B0DEA}"/>
              </a:ext>
            </a:extLst>
          </p:cNvPr>
          <p:cNvSpPr>
            <a:spLocks noChangeArrowheads="1"/>
          </p:cNvSpPr>
          <p:nvPr/>
        </p:nvSpPr>
        <p:spPr bwMode="auto">
          <a:xfrm>
            <a:off x="1143000" y="3519488"/>
            <a:ext cx="3635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rgbClr val="0033CC"/>
                </a:solidFill>
              </a:rPr>
              <a:t>工作条件：</a:t>
            </a:r>
            <a:r>
              <a:rPr lang="zh-CN" altLang="en-US" sz="2800" b="1">
                <a:solidFill>
                  <a:srgbClr val="FF0066"/>
                </a:solidFill>
              </a:rPr>
              <a:t>正向偏置</a:t>
            </a:r>
          </a:p>
        </p:txBody>
      </p:sp>
      <p:sp>
        <p:nvSpPr>
          <p:cNvPr id="52234" name="Rectangle 10">
            <a:extLst>
              <a:ext uri="{FF2B5EF4-FFF2-40B4-BE49-F238E27FC236}">
                <a16:creationId xmlns:a16="http://schemas.microsoft.com/office/drawing/2014/main" id="{5C2A8BA1-8187-4009-A4EE-E7981F370B0F}"/>
              </a:ext>
            </a:extLst>
          </p:cNvPr>
          <p:cNvSpPr>
            <a:spLocks noChangeArrowheads="1"/>
          </p:cNvSpPr>
          <p:nvPr/>
        </p:nvSpPr>
        <p:spPr bwMode="auto">
          <a:xfrm>
            <a:off x="1012825" y="4387850"/>
            <a:ext cx="44592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t>一般工作电流几十 </a:t>
            </a:r>
            <a:r>
              <a:rPr lang="en-US" altLang="zh-CN" sz="2800" b="1"/>
              <a:t>mA</a:t>
            </a:r>
            <a:r>
              <a:rPr lang="zh-CN" altLang="en-US" sz="2800" b="1"/>
              <a:t>，</a:t>
            </a:r>
          </a:p>
          <a:p>
            <a:r>
              <a:rPr lang="zh-CN" altLang="en-US" sz="2800" b="1"/>
              <a:t>         导通电压 (1 </a:t>
            </a:r>
            <a:r>
              <a:rPr lang="zh-CN" altLang="en-US" sz="2800" b="1">
                <a:sym typeface="Symbol" panose="05050102010706020507" pitchFamily="18" charset="2"/>
              </a:rPr>
              <a:t> </a:t>
            </a:r>
            <a:r>
              <a:rPr lang="zh-CN" altLang="en-US" sz="2800" b="1"/>
              <a:t>2) </a:t>
            </a:r>
            <a:r>
              <a:rPr lang="en-US" altLang="zh-CN" sz="2800" b="1"/>
              <a:t>V</a:t>
            </a:r>
            <a:endParaRPr lang="en-US" altLang="zh-CN" sz="2800" b="1">
              <a:solidFill>
                <a:srgbClr val="FF0000"/>
              </a:solidFill>
            </a:endParaRPr>
          </a:p>
        </p:txBody>
      </p:sp>
      <p:grpSp>
        <p:nvGrpSpPr>
          <p:cNvPr id="2" name="Group 11">
            <a:extLst>
              <a:ext uri="{FF2B5EF4-FFF2-40B4-BE49-F238E27FC236}">
                <a16:creationId xmlns:a16="http://schemas.microsoft.com/office/drawing/2014/main" id="{43A279B0-B6D3-4039-945E-5CC67491162E}"/>
              </a:ext>
            </a:extLst>
          </p:cNvPr>
          <p:cNvGrpSpPr>
            <a:grpSpLocks/>
          </p:cNvGrpSpPr>
          <p:nvPr/>
        </p:nvGrpSpPr>
        <p:grpSpPr bwMode="auto">
          <a:xfrm>
            <a:off x="6934200" y="2438400"/>
            <a:ext cx="685800" cy="838200"/>
            <a:chOff x="0" y="0"/>
            <a:chExt cx="432" cy="528"/>
          </a:xfrm>
        </p:grpSpPr>
        <p:grpSp>
          <p:nvGrpSpPr>
            <p:cNvPr id="52235" name="Group 12">
              <a:extLst>
                <a:ext uri="{FF2B5EF4-FFF2-40B4-BE49-F238E27FC236}">
                  <a16:creationId xmlns:a16="http://schemas.microsoft.com/office/drawing/2014/main" id="{E7AB69D1-3FA6-4F70-BB27-3F4E606443DD}"/>
                </a:ext>
              </a:extLst>
            </p:cNvPr>
            <p:cNvGrpSpPr>
              <a:grpSpLocks/>
            </p:cNvGrpSpPr>
            <p:nvPr/>
          </p:nvGrpSpPr>
          <p:grpSpPr bwMode="auto">
            <a:xfrm>
              <a:off x="0" y="0"/>
              <a:ext cx="199" cy="528"/>
              <a:chOff x="0" y="0"/>
              <a:chExt cx="240" cy="640"/>
            </a:xfrm>
          </p:grpSpPr>
          <p:sp>
            <p:nvSpPr>
              <p:cNvPr id="52236" name="Oval 13">
                <a:extLst>
                  <a:ext uri="{FF2B5EF4-FFF2-40B4-BE49-F238E27FC236}">
                    <a16:creationId xmlns:a16="http://schemas.microsoft.com/office/drawing/2014/main" id="{726B6A13-681A-4D1C-8750-D7CE42AA514B}"/>
                  </a:ext>
                </a:extLst>
              </p:cNvPr>
              <p:cNvSpPr>
                <a:spLocks noChangeArrowheads="1"/>
              </p:cNvSpPr>
              <p:nvPr/>
            </p:nvSpPr>
            <p:spPr bwMode="auto">
              <a:xfrm>
                <a:off x="88" y="0"/>
                <a:ext cx="54" cy="5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52237" name="Group 14">
                <a:extLst>
                  <a:ext uri="{FF2B5EF4-FFF2-40B4-BE49-F238E27FC236}">
                    <a16:creationId xmlns:a16="http://schemas.microsoft.com/office/drawing/2014/main" id="{4AC0DBC4-965D-43AB-9E11-DC14B7EECAC6}"/>
                  </a:ext>
                </a:extLst>
              </p:cNvPr>
              <p:cNvGrpSpPr>
                <a:grpSpLocks/>
              </p:cNvGrpSpPr>
              <p:nvPr/>
            </p:nvGrpSpPr>
            <p:grpSpPr bwMode="auto">
              <a:xfrm flipV="1">
                <a:off x="0" y="61"/>
                <a:ext cx="240" cy="552"/>
                <a:chOff x="0" y="0"/>
                <a:chExt cx="240" cy="552"/>
              </a:xfrm>
            </p:grpSpPr>
            <p:sp>
              <p:nvSpPr>
                <p:cNvPr id="52238" name="Line 15">
                  <a:extLst>
                    <a:ext uri="{FF2B5EF4-FFF2-40B4-BE49-F238E27FC236}">
                      <a16:creationId xmlns:a16="http://schemas.microsoft.com/office/drawing/2014/main" id="{447AD673-5F8B-4A7F-A03B-F0505116CC98}"/>
                    </a:ext>
                  </a:extLst>
                </p:cNvPr>
                <p:cNvSpPr>
                  <a:spLocks noChangeShapeType="1"/>
                </p:cNvSpPr>
                <p:nvPr/>
              </p:nvSpPr>
              <p:spPr bwMode="auto">
                <a:xfrm>
                  <a:off x="0" y="209"/>
                  <a:ext cx="2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9" name="AutoShape 16">
                  <a:extLst>
                    <a:ext uri="{FF2B5EF4-FFF2-40B4-BE49-F238E27FC236}">
                      <a16:creationId xmlns:a16="http://schemas.microsoft.com/office/drawing/2014/main" id="{4B1B22F3-52A0-4DB1-8C77-1E858E403B4E}"/>
                    </a:ext>
                  </a:extLst>
                </p:cNvPr>
                <p:cNvSpPr>
                  <a:spLocks noChangeArrowheads="1"/>
                </p:cNvSpPr>
                <p:nvPr/>
              </p:nvSpPr>
              <p:spPr bwMode="auto">
                <a:xfrm>
                  <a:off x="0" y="209"/>
                  <a:ext cx="240" cy="192"/>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240" name="Line 17">
                  <a:extLst>
                    <a:ext uri="{FF2B5EF4-FFF2-40B4-BE49-F238E27FC236}">
                      <a16:creationId xmlns:a16="http://schemas.microsoft.com/office/drawing/2014/main" id="{9F5AA4FC-106E-4AD2-B7DF-38E18F70D5C0}"/>
                    </a:ext>
                  </a:extLst>
                </p:cNvPr>
                <p:cNvSpPr>
                  <a:spLocks noChangeShapeType="1"/>
                </p:cNvSpPr>
                <p:nvPr/>
              </p:nvSpPr>
              <p:spPr bwMode="auto">
                <a:xfrm>
                  <a:off x="115" y="0"/>
                  <a:ext cx="0" cy="5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2241" name="Oval 18">
                <a:extLst>
                  <a:ext uri="{FF2B5EF4-FFF2-40B4-BE49-F238E27FC236}">
                    <a16:creationId xmlns:a16="http://schemas.microsoft.com/office/drawing/2014/main" id="{842D31DC-7026-4E88-BF57-BD570160EA00}"/>
                  </a:ext>
                </a:extLst>
              </p:cNvPr>
              <p:cNvSpPr>
                <a:spLocks noChangeArrowheads="1"/>
              </p:cNvSpPr>
              <p:nvPr/>
            </p:nvSpPr>
            <p:spPr bwMode="auto">
              <a:xfrm>
                <a:off x="88" y="586"/>
                <a:ext cx="54" cy="54"/>
              </a:xfrm>
              <a:prstGeom prst="ellipse">
                <a:avLst/>
              </a:prstGeom>
              <a:solidFill>
                <a:schemeClr val="bg1"/>
              </a:solidFill>
              <a:ln w="19050">
                <a:solidFill>
                  <a:schemeClr val="tx1"/>
                </a:solidFill>
                <a:round/>
                <a:headEnd/>
                <a:tailEnd/>
              </a:ln>
            </p:spPr>
            <p:txBody>
              <a:bodyPr wrap="none" anchor="ctr"/>
              <a:lstStyle/>
              <a:p>
                <a:endParaRPr lang="zh-CN" altLang="en-US"/>
              </a:p>
            </p:txBody>
          </p:sp>
        </p:grpSp>
        <p:sp>
          <p:nvSpPr>
            <p:cNvPr id="52242" name="Line 19">
              <a:extLst>
                <a:ext uri="{FF2B5EF4-FFF2-40B4-BE49-F238E27FC236}">
                  <a16:creationId xmlns:a16="http://schemas.microsoft.com/office/drawing/2014/main" id="{844F48B7-CAF9-4251-84DD-BF4F237D7D28}"/>
                </a:ext>
              </a:extLst>
            </p:cNvPr>
            <p:cNvSpPr>
              <a:spLocks noChangeShapeType="1"/>
            </p:cNvSpPr>
            <p:nvPr/>
          </p:nvSpPr>
          <p:spPr bwMode="auto">
            <a:xfrm>
              <a:off x="192" y="384"/>
              <a:ext cx="192" cy="144"/>
            </a:xfrm>
            <a:prstGeom prst="line">
              <a:avLst/>
            </a:prstGeom>
            <a:noFill/>
            <a:ln w="1905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2243" name="Line 20">
              <a:extLst>
                <a:ext uri="{FF2B5EF4-FFF2-40B4-BE49-F238E27FC236}">
                  <a16:creationId xmlns:a16="http://schemas.microsoft.com/office/drawing/2014/main" id="{7B778FD5-ACE9-439E-AB3A-FAC0CE40FD78}"/>
                </a:ext>
              </a:extLst>
            </p:cNvPr>
            <p:cNvSpPr>
              <a:spLocks noChangeShapeType="1"/>
            </p:cNvSpPr>
            <p:nvPr/>
          </p:nvSpPr>
          <p:spPr bwMode="auto">
            <a:xfrm>
              <a:off x="240" y="336"/>
              <a:ext cx="192" cy="144"/>
            </a:xfrm>
            <a:prstGeom prst="line">
              <a:avLst/>
            </a:prstGeom>
            <a:noFill/>
            <a:ln w="1905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
        <p:nvSpPr>
          <p:cNvPr id="52245" name="Rectangle 21">
            <a:extLst>
              <a:ext uri="{FF2B5EF4-FFF2-40B4-BE49-F238E27FC236}">
                <a16:creationId xmlns:a16="http://schemas.microsoft.com/office/drawing/2014/main" id="{90D7792D-6BDD-4F3F-98D8-ACAF9ACF0130}"/>
              </a:ext>
            </a:extLst>
          </p:cNvPr>
          <p:cNvSpPr>
            <a:spLocks noChangeArrowheads="1"/>
          </p:cNvSpPr>
          <p:nvPr/>
        </p:nvSpPr>
        <p:spPr bwMode="auto">
          <a:xfrm>
            <a:off x="5346700" y="2528888"/>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a:solidFill>
                  <a:srgbClr val="0033CC"/>
                </a:solidFill>
                <a:ea typeface="隶书" panose="02010509060101010101" pitchFamily="49" charset="-122"/>
              </a:rPr>
              <a:t>符号</a:t>
            </a:r>
          </a:p>
        </p:txBody>
      </p:sp>
      <p:grpSp>
        <p:nvGrpSpPr>
          <p:cNvPr id="5" name="Group 22">
            <a:extLst>
              <a:ext uri="{FF2B5EF4-FFF2-40B4-BE49-F238E27FC236}">
                <a16:creationId xmlns:a16="http://schemas.microsoft.com/office/drawing/2014/main" id="{3CF6F598-8D6E-4AAB-AC3B-E1C918464FFD}"/>
              </a:ext>
            </a:extLst>
          </p:cNvPr>
          <p:cNvGrpSpPr>
            <a:grpSpLocks/>
          </p:cNvGrpSpPr>
          <p:nvPr/>
        </p:nvGrpSpPr>
        <p:grpSpPr bwMode="auto">
          <a:xfrm>
            <a:off x="5257800" y="3886200"/>
            <a:ext cx="3381375" cy="2133600"/>
            <a:chOff x="0" y="0"/>
            <a:chExt cx="2130" cy="1344"/>
          </a:xfrm>
        </p:grpSpPr>
        <p:sp>
          <p:nvSpPr>
            <p:cNvPr id="52246" name="Text Box 23">
              <a:extLst>
                <a:ext uri="{FF2B5EF4-FFF2-40B4-BE49-F238E27FC236}">
                  <a16:creationId xmlns:a16="http://schemas.microsoft.com/office/drawing/2014/main" id="{D7A40846-050F-49F4-B3BC-A85C90F59338}"/>
                </a:ext>
              </a:extLst>
            </p:cNvPr>
            <p:cNvSpPr txBox="1">
              <a:spLocks noChangeArrowheads="1"/>
            </p:cNvSpPr>
            <p:nvPr/>
          </p:nvSpPr>
          <p:spPr bwMode="auto">
            <a:xfrm>
              <a:off x="1536" y="960"/>
              <a:ext cx="5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altLang="zh-CN" b="1" i="1">
                  <a:ea typeface="方正琥珀繁体" pitchFamily="2" charset="-122"/>
                </a:rPr>
                <a:t>u </a:t>
              </a:r>
              <a:r>
                <a:rPr lang="en-US" altLang="zh-CN" b="1">
                  <a:ea typeface="方正琥珀繁体" pitchFamily="2" charset="-122"/>
                </a:rPr>
                <a:t>/V</a:t>
              </a:r>
            </a:p>
          </p:txBody>
        </p:sp>
        <p:sp>
          <p:nvSpPr>
            <p:cNvPr id="52247" name="Line 24">
              <a:extLst>
                <a:ext uri="{FF2B5EF4-FFF2-40B4-BE49-F238E27FC236}">
                  <a16:creationId xmlns:a16="http://schemas.microsoft.com/office/drawing/2014/main" id="{47DF68C0-F9DD-44D9-9E28-71A3747EC2BE}"/>
                </a:ext>
              </a:extLst>
            </p:cNvPr>
            <p:cNvSpPr>
              <a:spLocks noChangeShapeType="1"/>
            </p:cNvSpPr>
            <p:nvPr/>
          </p:nvSpPr>
          <p:spPr bwMode="auto">
            <a:xfrm>
              <a:off x="0" y="1089"/>
              <a:ext cx="1665" cy="0"/>
            </a:xfrm>
            <a:prstGeom prst="line">
              <a:avLst/>
            </a:prstGeom>
            <a:noFill/>
            <a:ln w="25400">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2248" name="Line 25">
              <a:extLst>
                <a:ext uri="{FF2B5EF4-FFF2-40B4-BE49-F238E27FC236}">
                  <a16:creationId xmlns:a16="http://schemas.microsoft.com/office/drawing/2014/main" id="{83E1227B-BECE-42F3-946C-3955D6EE5DF1}"/>
                </a:ext>
              </a:extLst>
            </p:cNvPr>
            <p:cNvSpPr>
              <a:spLocks noChangeShapeType="1"/>
            </p:cNvSpPr>
            <p:nvPr/>
          </p:nvSpPr>
          <p:spPr bwMode="auto">
            <a:xfrm flipV="1">
              <a:off x="1002" y="212"/>
              <a:ext cx="0" cy="1102"/>
            </a:xfrm>
            <a:prstGeom prst="line">
              <a:avLst/>
            </a:prstGeom>
            <a:noFill/>
            <a:ln w="25400">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nvGrpSpPr>
            <p:cNvPr id="52249" name="Group 26">
              <a:extLst>
                <a:ext uri="{FF2B5EF4-FFF2-40B4-BE49-F238E27FC236}">
                  <a16:creationId xmlns:a16="http://schemas.microsoft.com/office/drawing/2014/main" id="{2EA96770-2CB5-4E53-9777-B13CC1DE98F3}"/>
                </a:ext>
              </a:extLst>
            </p:cNvPr>
            <p:cNvGrpSpPr>
              <a:grpSpLocks/>
            </p:cNvGrpSpPr>
            <p:nvPr/>
          </p:nvGrpSpPr>
          <p:grpSpPr bwMode="auto">
            <a:xfrm>
              <a:off x="1002" y="336"/>
              <a:ext cx="529" cy="753"/>
              <a:chOff x="0" y="0"/>
              <a:chExt cx="708" cy="1320"/>
            </a:xfrm>
          </p:grpSpPr>
          <p:sp>
            <p:nvSpPr>
              <p:cNvPr id="52250" name="未知">
                <a:extLst>
                  <a:ext uri="{FF2B5EF4-FFF2-40B4-BE49-F238E27FC236}">
                    <a16:creationId xmlns:a16="http://schemas.microsoft.com/office/drawing/2014/main" id="{83920E7B-C8BA-44C0-9715-D0CF8E49FB13}"/>
                  </a:ext>
                </a:extLst>
              </p:cNvPr>
              <p:cNvSpPr>
                <a:spLocks noChangeArrowheads="1"/>
              </p:cNvSpPr>
              <p:nvPr/>
            </p:nvSpPr>
            <p:spPr bwMode="auto">
              <a:xfrm>
                <a:off x="288" y="1020"/>
                <a:ext cx="288" cy="288"/>
              </a:xfrm>
              <a:custGeom>
                <a:avLst/>
                <a:gdLst>
                  <a:gd name="T0" fmla="*/ 0 w 288"/>
                  <a:gd name="T1" fmla="*/ 288 h 288"/>
                  <a:gd name="T2" fmla="*/ 168 w 288"/>
                  <a:gd name="T3" fmla="*/ 240 h 288"/>
                  <a:gd name="T4" fmla="*/ 192 w 288"/>
                  <a:gd name="T5" fmla="*/ 204 h 288"/>
                  <a:gd name="T6" fmla="*/ 228 w 288"/>
                  <a:gd name="T7" fmla="*/ 180 h 288"/>
                  <a:gd name="T8" fmla="*/ 252 w 288"/>
                  <a:gd name="T9" fmla="*/ 108 h 288"/>
                  <a:gd name="T10" fmla="*/ 276 w 288"/>
                  <a:gd name="T11" fmla="*/ 36 h 288"/>
                  <a:gd name="T12" fmla="*/ 288 w 288"/>
                  <a:gd name="T13" fmla="*/ 0 h 288"/>
                </a:gdLst>
                <a:ahLst/>
                <a:cxnLst>
                  <a:cxn ang="0">
                    <a:pos x="T0" y="T1"/>
                  </a:cxn>
                  <a:cxn ang="0">
                    <a:pos x="T2" y="T3"/>
                  </a:cxn>
                  <a:cxn ang="0">
                    <a:pos x="T4" y="T5"/>
                  </a:cxn>
                  <a:cxn ang="0">
                    <a:pos x="T6" y="T7"/>
                  </a:cxn>
                  <a:cxn ang="0">
                    <a:pos x="T8" y="T9"/>
                  </a:cxn>
                  <a:cxn ang="0">
                    <a:pos x="T10" y="T11"/>
                  </a:cxn>
                  <a:cxn ang="0">
                    <a:pos x="T12" y="T13"/>
                  </a:cxn>
                </a:cxnLst>
                <a:rect l="0" t="0" r="r" b="b"/>
                <a:pathLst>
                  <a:path w="288" h="288">
                    <a:moveTo>
                      <a:pt x="0" y="288"/>
                    </a:moveTo>
                    <a:cubicBezTo>
                      <a:pt x="62" y="278"/>
                      <a:pt x="115" y="275"/>
                      <a:pt x="168" y="240"/>
                    </a:cubicBezTo>
                    <a:cubicBezTo>
                      <a:pt x="176" y="228"/>
                      <a:pt x="182" y="214"/>
                      <a:pt x="192" y="204"/>
                    </a:cubicBezTo>
                    <a:cubicBezTo>
                      <a:pt x="202" y="194"/>
                      <a:pt x="220" y="192"/>
                      <a:pt x="228" y="180"/>
                    </a:cubicBezTo>
                    <a:cubicBezTo>
                      <a:pt x="241" y="159"/>
                      <a:pt x="244" y="132"/>
                      <a:pt x="252" y="108"/>
                    </a:cubicBezTo>
                    <a:cubicBezTo>
                      <a:pt x="260" y="84"/>
                      <a:pt x="268" y="60"/>
                      <a:pt x="276" y="36"/>
                    </a:cubicBezTo>
                    <a:cubicBezTo>
                      <a:pt x="280" y="24"/>
                      <a:pt x="288" y="0"/>
                      <a:pt x="288" y="0"/>
                    </a:cubicBezTo>
                  </a:path>
                </a:pathLst>
              </a:cu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251" name="Line 28">
                <a:extLst>
                  <a:ext uri="{FF2B5EF4-FFF2-40B4-BE49-F238E27FC236}">
                    <a16:creationId xmlns:a16="http://schemas.microsoft.com/office/drawing/2014/main" id="{025A6038-27B8-4FCA-B4D3-C575A6206F3D}"/>
                  </a:ext>
                </a:extLst>
              </p:cNvPr>
              <p:cNvSpPr>
                <a:spLocks noChangeShapeType="1"/>
              </p:cNvSpPr>
              <p:nvPr/>
            </p:nvSpPr>
            <p:spPr bwMode="auto">
              <a:xfrm flipV="1">
                <a:off x="564" y="0"/>
                <a:ext cx="144" cy="1056"/>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2" name="Line 29">
                <a:extLst>
                  <a:ext uri="{FF2B5EF4-FFF2-40B4-BE49-F238E27FC236}">
                    <a16:creationId xmlns:a16="http://schemas.microsoft.com/office/drawing/2014/main" id="{21839032-EF55-4D04-9942-C10C325AB040}"/>
                  </a:ext>
                </a:extLst>
              </p:cNvPr>
              <p:cNvSpPr>
                <a:spLocks noChangeShapeType="1"/>
              </p:cNvSpPr>
              <p:nvPr/>
            </p:nvSpPr>
            <p:spPr bwMode="auto">
              <a:xfrm>
                <a:off x="0" y="1320"/>
                <a:ext cx="288" cy="0"/>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2253" name="Text Box 30">
              <a:extLst>
                <a:ext uri="{FF2B5EF4-FFF2-40B4-BE49-F238E27FC236}">
                  <a16:creationId xmlns:a16="http://schemas.microsoft.com/office/drawing/2014/main" id="{EFECBE76-F111-4F9F-9DC9-194B29277B98}"/>
                </a:ext>
              </a:extLst>
            </p:cNvPr>
            <p:cNvSpPr txBox="1">
              <a:spLocks noChangeArrowheads="1"/>
            </p:cNvSpPr>
            <p:nvPr/>
          </p:nvSpPr>
          <p:spPr bwMode="auto">
            <a:xfrm>
              <a:off x="930" y="0"/>
              <a:ext cx="6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b="1" i="1">
                  <a:ea typeface="方正琥珀繁体" pitchFamily="2" charset="-122"/>
                </a:rPr>
                <a:t>i </a:t>
              </a:r>
              <a:r>
                <a:rPr lang="en-US" altLang="zh-CN" b="1" baseline="-25000">
                  <a:ea typeface="方正琥珀繁体" pitchFamily="2" charset="-122"/>
                </a:rPr>
                <a:t> </a:t>
              </a:r>
              <a:r>
                <a:rPr lang="en-US" altLang="zh-CN" b="1">
                  <a:ea typeface="方正琥珀繁体" pitchFamily="2" charset="-122"/>
                </a:rPr>
                <a:t>/mA</a:t>
              </a:r>
              <a:endParaRPr lang="en-US" altLang="zh-CN">
                <a:ea typeface="方正琥珀繁体" pitchFamily="2" charset="-122"/>
              </a:endParaRPr>
            </a:p>
          </p:txBody>
        </p:sp>
        <p:sp>
          <p:nvSpPr>
            <p:cNvPr id="52254" name="Text Box 31">
              <a:extLst>
                <a:ext uri="{FF2B5EF4-FFF2-40B4-BE49-F238E27FC236}">
                  <a16:creationId xmlns:a16="http://schemas.microsoft.com/office/drawing/2014/main" id="{34DDD92F-8C10-46E6-BE79-156A4DFE7055}"/>
                </a:ext>
              </a:extLst>
            </p:cNvPr>
            <p:cNvSpPr txBox="1">
              <a:spLocks noChangeArrowheads="1"/>
            </p:cNvSpPr>
            <p:nvPr/>
          </p:nvSpPr>
          <p:spPr bwMode="auto">
            <a:xfrm>
              <a:off x="964" y="1028"/>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2000" b="1" i="1">
                  <a:ea typeface="方正琥珀繁体" pitchFamily="2" charset="-122"/>
                </a:rPr>
                <a:t>O</a:t>
              </a:r>
              <a:endParaRPr lang="en-US" altLang="zh-CN" sz="2000" i="1">
                <a:ea typeface="方正琥珀繁体" pitchFamily="2" charset="-122"/>
              </a:endParaRPr>
            </a:p>
          </p:txBody>
        </p:sp>
        <p:grpSp>
          <p:nvGrpSpPr>
            <p:cNvPr id="52255" name="Group 32">
              <a:extLst>
                <a:ext uri="{FF2B5EF4-FFF2-40B4-BE49-F238E27FC236}">
                  <a16:creationId xmlns:a16="http://schemas.microsoft.com/office/drawing/2014/main" id="{6E990F17-5B8C-4FA5-8160-7DF8AF6A2BAD}"/>
                </a:ext>
              </a:extLst>
            </p:cNvPr>
            <p:cNvGrpSpPr>
              <a:grpSpLocks/>
            </p:cNvGrpSpPr>
            <p:nvPr/>
          </p:nvGrpSpPr>
          <p:grpSpPr bwMode="auto">
            <a:xfrm>
              <a:off x="240" y="1094"/>
              <a:ext cx="773" cy="106"/>
              <a:chOff x="0" y="0"/>
              <a:chExt cx="1114" cy="1296"/>
            </a:xfrm>
          </p:grpSpPr>
          <p:sp>
            <p:nvSpPr>
              <p:cNvPr id="52256" name="Line 33">
                <a:extLst>
                  <a:ext uri="{FF2B5EF4-FFF2-40B4-BE49-F238E27FC236}">
                    <a16:creationId xmlns:a16="http://schemas.microsoft.com/office/drawing/2014/main" id="{287D5CA6-66F2-4610-B193-93A5FFC71E26}"/>
                  </a:ext>
                </a:extLst>
              </p:cNvPr>
              <p:cNvSpPr>
                <a:spLocks noChangeShapeType="1"/>
              </p:cNvSpPr>
              <p:nvPr/>
            </p:nvSpPr>
            <p:spPr bwMode="auto">
              <a:xfrm flipH="1">
                <a:off x="207" y="0"/>
                <a:ext cx="907" cy="4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7" name="未知">
                <a:extLst>
                  <a:ext uri="{FF2B5EF4-FFF2-40B4-BE49-F238E27FC236}">
                    <a16:creationId xmlns:a16="http://schemas.microsoft.com/office/drawing/2014/main" id="{37D94428-E86F-497C-9B08-804EE2C2E3F6}"/>
                  </a:ext>
                </a:extLst>
              </p:cNvPr>
              <p:cNvSpPr>
                <a:spLocks noChangeArrowheads="1"/>
              </p:cNvSpPr>
              <p:nvPr/>
            </p:nvSpPr>
            <p:spPr bwMode="auto">
              <a:xfrm>
                <a:off x="99" y="46"/>
                <a:ext cx="118" cy="182"/>
              </a:xfrm>
              <a:custGeom>
                <a:avLst/>
                <a:gdLst>
                  <a:gd name="T0" fmla="*/ 144 w 144"/>
                  <a:gd name="T1" fmla="*/ 2 h 182"/>
                  <a:gd name="T2" fmla="*/ 72 w 144"/>
                  <a:gd name="T3" fmla="*/ 14 h 182"/>
                  <a:gd name="T4" fmla="*/ 0 w 144"/>
                  <a:gd name="T5" fmla="*/ 182 h 182"/>
                </a:gdLst>
                <a:ahLst/>
                <a:cxnLst>
                  <a:cxn ang="0">
                    <a:pos x="T0" y="T1"/>
                  </a:cxn>
                  <a:cxn ang="0">
                    <a:pos x="T2" y="T3"/>
                  </a:cxn>
                  <a:cxn ang="0">
                    <a:pos x="T4" y="T5"/>
                  </a:cxn>
                </a:cxnLst>
                <a:rect l="0" t="0" r="r" b="b"/>
                <a:pathLst>
                  <a:path w="144" h="182">
                    <a:moveTo>
                      <a:pt x="144" y="2"/>
                    </a:moveTo>
                    <a:cubicBezTo>
                      <a:pt x="120" y="6"/>
                      <a:pt x="92" y="0"/>
                      <a:pt x="72" y="14"/>
                    </a:cubicBezTo>
                    <a:cubicBezTo>
                      <a:pt x="28" y="45"/>
                      <a:pt x="0" y="131"/>
                      <a:pt x="0" y="182"/>
                    </a:cubicBez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258" name="Line 35">
                <a:extLst>
                  <a:ext uri="{FF2B5EF4-FFF2-40B4-BE49-F238E27FC236}">
                    <a16:creationId xmlns:a16="http://schemas.microsoft.com/office/drawing/2014/main" id="{C67F749F-2FEE-4372-91F0-75BE52E85D9B}"/>
                  </a:ext>
                </a:extLst>
              </p:cNvPr>
              <p:cNvSpPr>
                <a:spLocks noChangeShapeType="1"/>
              </p:cNvSpPr>
              <p:nvPr/>
            </p:nvSpPr>
            <p:spPr bwMode="auto">
              <a:xfrm flipH="1">
                <a:off x="0" y="228"/>
                <a:ext cx="99" cy="106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2259" name="Text Box 36">
              <a:extLst>
                <a:ext uri="{FF2B5EF4-FFF2-40B4-BE49-F238E27FC236}">
                  <a16:creationId xmlns:a16="http://schemas.microsoft.com/office/drawing/2014/main" id="{86F3C879-42EA-4D79-AC30-EA9DB3B23EE6}"/>
                </a:ext>
              </a:extLst>
            </p:cNvPr>
            <p:cNvSpPr txBox="1">
              <a:spLocks noChangeArrowheads="1"/>
            </p:cNvSpPr>
            <p:nvPr/>
          </p:nvSpPr>
          <p:spPr bwMode="auto">
            <a:xfrm>
              <a:off x="1248" y="105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solidFill>
                    <a:srgbClr val="0033CC"/>
                  </a:solidFill>
                </a:rPr>
                <a:t>2</a:t>
              </a:r>
            </a:p>
          </p:txBody>
        </p:sp>
      </p:grpSp>
      <p:sp>
        <p:nvSpPr>
          <p:cNvPr id="52261" name="Rectangle 37">
            <a:extLst>
              <a:ext uri="{FF2B5EF4-FFF2-40B4-BE49-F238E27FC236}">
                <a16:creationId xmlns:a16="http://schemas.microsoft.com/office/drawing/2014/main" id="{7E73B86F-12EA-438F-9B2E-782D99F88DBF}"/>
              </a:ext>
            </a:extLst>
          </p:cNvPr>
          <p:cNvSpPr>
            <a:spLocks noChangeArrowheads="1"/>
          </p:cNvSpPr>
          <p:nvPr/>
        </p:nvSpPr>
        <p:spPr bwMode="auto">
          <a:xfrm>
            <a:off x="5562600" y="3976688"/>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a:solidFill>
                  <a:srgbClr val="0033CC"/>
                </a:solidFill>
                <a:ea typeface="隶书" panose="02010509060101010101" pitchFamily="49" charset="-122"/>
              </a:rPr>
              <a:t>特性</a:t>
            </a:r>
          </a:p>
        </p:txBody>
      </p:sp>
      <p:sp>
        <p:nvSpPr>
          <p:cNvPr id="3" name="Text Box 38">
            <a:extLst>
              <a:ext uri="{FF2B5EF4-FFF2-40B4-BE49-F238E27FC236}">
                <a16:creationId xmlns:a16="http://schemas.microsoft.com/office/drawing/2014/main" id="{713C0249-A58D-4AB7-B594-7EED4445A4A8}"/>
              </a:ext>
            </a:extLst>
          </p:cNvPr>
          <p:cNvSpPr txBox="1">
            <a:spLocks noChangeArrowheads="1"/>
          </p:cNvSpPr>
          <p:nvPr/>
        </p:nvSpPr>
        <p:spPr bwMode="auto">
          <a:xfrm>
            <a:off x="685800" y="1066800"/>
            <a:ext cx="5638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solidFill>
                  <a:srgbClr val="FF0000"/>
                </a:solidFill>
              </a:rPr>
              <a:t>1.2.6其它类型的二极管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2231"/>
                                        </p:tgtEl>
                                        <p:attrNameLst>
                                          <p:attrName>style.visibility</p:attrName>
                                        </p:attrNameLst>
                                      </p:cBhvr>
                                      <p:to>
                                        <p:strVal val="visible"/>
                                      </p:to>
                                    </p:set>
                                    <p:animEffect transition="in" filter="slide(fromBottom)">
                                      <p:cBhvr>
                                        <p:cTn id="7" dur="500"/>
                                        <p:tgtEl>
                                          <p:spTgt spid="522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232">
                                            <p:txEl>
                                              <p:pRg st="0" end="0"/>
                                            </p:txEl>
                                          </p:spTgt>
                                        </p:tgtEl>
                                        <p:attrNameLst>
                                          <p:attrName>style.visibility</p:attrName>
                                        </p:attrNameLst>
                                      </p:cBhvr>
                                      <p:to>
                                        <p:strVal val="visible"/>
                                      </p:to>
                                    </p:set>
                                    <p:animEffect transition="in" filter="wipe(left)">
                                      <p:cBhvr>
                                        <p:cTn id="12" dur="500"/>
                                        <p:tgtEl>
                                          <p:spTgt spid="52232">
                                            <p:txEl>
                                              <p:pRg st="0" end="0"/>
                                            </p:txEl>
                                          </p:spTgt>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iterate type="lt">
                                    <p:tmPct val="100000"/>
                                  </p:iterate>
                                  <p:childTnLst>
                                    <p:set>
                                      <p:cBhvr>
                                        <p:cTn id="15" dur="1" fill="hold">
                                          <p:stCondLst>
                                            <p:cond delay="0"/>
                                          </p:stCondLst>
                                        </p:cTn>
                                        <p:tgtEl>
                                          <p:spTgt spid="52245">
                                            <p:txEl>
                                              <p:pRg st="0" end="0"/>
                                            </p:txEl>
                                          </p:spTgt>
                                        </p:tgtEl>
                                        <p:attrNameLst>
                                          <p:attrName>style.visibility</p:attrName>
                                        </p:attrNameLst>
                                      </p:cBhvr>
                                      <p:to>
                                        <p:strVal val="visible"/>
                                      </p:to>
                                    </p:set>
                                    <p:animEffect transition="in" filter="wipe(up)">
                                      <p:cBhvr>
                                        <p:cTn id="16" dur="75"/>
                                        <p:tgtEl>
                                          <p:spTgt spid="52245">
                                            <p:txEl>
                                              <p:pRg st="0" end="0"/>
                                            </p:txEl>
                                          </p:spTgt>
                                        </p:tgtEl>
                                      </p:cBhvr>
                                    </p:animEffect>
                                  </p:childTnLst>
                                </p:cTn>
                              </p:par>
                            </p:childTnLst>
                          </p:cTn>
                        </p:par>
                        <p:par>
                          <p:cTn id="17" fill="hold" nodeType="afterGroup">
                            <p:stCondLst>
                              <p:cond delay="65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par>
                                <p:cTn id="21" presetID="16" presetClass="entr" presetSubtype="42" fill="hold" grpId="0" nodeType="withEffect">
                                  <p:stCondLst>
                                    <p:cond delay="0"/>
                                  </p:stCondLst>
                                  <p:iterate type="wd">
                                    <p:tmPct val="100000"/>
                                  </p:iterate>
                                  <p:childTnLst>
                                    <p:set>
                                      <p:cBhvr>
                                        <p:cTn id="22" dur="1" fill="hold">
                                          <p:stCondLst>
                                            <p:cond delay="0"/>
                                          </p:stCondLst>
                                        </p:cTn>
                                        <p:tgtEl>
                                          <p:spTgt spid="52261"/>
                                        </p:tgtEl>
                                        <p:attrNameLst>
                                          <p:attrName>style.visibility</p:attrName>
                                        </p:attrNameLst>
                                      </p:cBhvr>
                                      <p:to>
                                        <p:strVal val="visible"/>
                                      </p:to>
                                    </p:set>
                                    <p:animEffect transition="in" filter="barn(outHorizontal)">
                                      <p:cBhvr>
                                        <p:cTn id="23" dur="1000"/>
                                        <p:tgtEl>
                                          <p:spTgt spid="52261"/>
                                        </p:tgtEl>
                                      </p:cBhvr>
                                    </p:animEffect>
                                  </p:childTnLst>
                                </p:cTn>
                              </p:par>
                            </p:childTnLst>
                          </p:cTn>
                        </p:par>
                        <p:par>
                          <p:cTn id="24" fill="hold" nodeType="afterGroup">
                            <p:stCondLst>
                              <p:cond delay="1650"/>
                            </p:stCondLst>
                            <p:childTnLst>
                              <p:par>
                                <p:cTn id="25" presetID="4" presetClass="entr" presetSubtype="32"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ox(out)">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2233">
                                            <p:txEl>
                                              <p:pRg st="0" end="0"/>
                                            </p:txEl>
                                          </p:spTgt>
                                        </p:tgtEl>
                                        <p:attrNameLst>
                                          <p:attrName>style.visibility</p:attrName>
                                        </p:attrNameLst>
                                      </p:cBhvr>
                                      <p:to>
                                        <p:strVal val="visible"/>
                                      </p:to>
                                    </p:set>
                                    <p:animEffect transition="in" filter="wipe(left)">
                                      <p:cBhvr>
                                        <p:cTn id="32" dur="500"/>
                                        <p:tgtEl>
                                          <p:spTgt spid="52233">
                                            <p:txEl>
                                              <p:pRg st="0" end="0"/>
                                            </p:txEl>
                                          </p:spTgt>
                                        </p:tgtEl>
                                      </p:cBhvr>
                                    </p:animEffect>
                                  </p:childTnLst>
                                </p:cTn>
                              </p:par>
                            </p:childTnLst>
                          </p:cTn>
                        </p:par>
                        <p:par>
                          <p:cTn id="33" fill="hold" nodeType="afterGroup">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52234"/>
                                        </p:tgtEl>
                                        <p:attrNameLst>
                                          <p:attrName>style.visibility</p:attrName>
                                        </p:attrNameLst>
                                      </p:cBhvr>
                                      <p:to>
                                        <p:strVal val="visible"/>
                                      </p:to>
                                    </p:set>
                                    <p:animEffect transition="in" filter="wipe(left)">
                                      <p:cBhvr>
                                        <p:cTn id="36" dur="500"/>
                                        <p:tgtEl>
                                          <p:spTgt spid="52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1" grpId="0"/>
      <p:bldP spid="52232" grpId="0" build="p"/>
      <p:bldP spid="52233" grpId="0" build="p"/>
      <p:bldP spid="52234" grpId="0" bldLvl="0"/>
      <p:bldP spid="52245" grpId="0" build="p"/>
      <p:bldP spid="52261"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70" name="Text Box 2">
            <a:extLst>
              <a:ext uri="{FF2B5EF4-FFF2-40B4-BE49-F238E27FC236}">
                <a16:creationId xmlns:a16="http://schemas.microsoft.com/office/drawing/2014/main" id="{2A8FD3D8-FE3F-4739-BF4F-A1C1F4C9BD9D}"/>
              </a:ext>
            </a:extLst>
          </p:cNvPr>
          <p:cNvSpPr txBox="1">
            <a:spLocks noChangeArrowheads="1"/>
          </p:cNvSpPr>
          <p:nvPr/>
        </p:nvSpPr>
        <p:spPr bwMode="auto">
          <a:xfrm>
            <a:off x="228600" y="4038600"/>
            <a:ext cx="533400" cy="2282825"/>
          </a:xfrm>
          <a:prstGeom prst="rect">
            <a:avLst/>
          </a:prstGeom>
          <a:solidFill>
            <a:srgbClr val="5A005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chemeClr val="bg1"/>
                </a:solidFill>
              </a:rPr>
              <a:t>第四版华成英</a:t>
            </a:r>
          </a:p>
        </p:txBody>
      </p:sp>
      <p:sp>
        <p:nvSpPr>
          <p:cNvPr id="7171" name="Text Box 3">
            <a:extLst>
              <a:ext uri="{FF2B5EF4-FFF2-40B4-BE49-F238E27FC236}">
                <a16:creationId xmlns:a16="http://schemas.microsoft.com/office/drawing/2014/main" id="{AF526BDA-FB98-487E-B486-7FD92B5085D6}"/>
              </a:ext>
            </a:extLst>
          </p:cNvPr>
          <p:cNvSpPr txBox="1">
            <a:spLocks noChangeArrowheads="1"/>
          </p:cNvSpPr>
          <p:nvPr/>
        </p:nvSpPr>
        <p:spPr bwMode="auto">
          <a:xfrm>
            <a:off x="1428750" y="855663"/>
            <a:ext cx="6980238"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4800" b="1">
                <a:solidFill>
                  <a:srgbClr val="FF0000"/>
                </a:solidFill>
                <a:latin typeface="隶书" panose="02010509060101010101" pitchFamily="49" charset="-122"/>
                <a:ea typeface="隶书" panose="02010509060101010101" pitchFamily="49" charset="-122"/>
              </a:rPr>
              <a:t>第一章 常用半导体器件</a:t>
            </a:r>
            <a:endParaRPr lang="zh-CN" altLang="en-US"/>
          </a:p>
        </p:txBody>
      </p:sp>
      <p:sp>
        <p:nvSpPr>
          <p:cNvPr id="7172" name="Text Box 4">
            <a:extLst>
              <a:ext uri="{FF2B5EF4-FFF2-40B4-BE49-F238E27FC236}">
                <a16:creationId xmlns:a16="http://schemas.microsoft.com/office/drawing/2014/main" id="{8C8431A1-4343-484D-8FC0-6C2BA56C6881}"/>
              </a:ext>
            </a:extLst>
          </p:cNvPr>
          <p:cNvSpPr txBox="1">
            <a:spLocks noChangeArrowheads="1"/>
          </p:cNvSpPr>
          <p:nvPr/>
        </p:nvSpPr>
        <p:spPr bwMode="auto">
          <a:xfrm>
            <a:off x="1533525" y="1884363"/>
            <a:ext cx="6467475"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4000" b="1">
                <a:solidFill>
                  <a:schemeClr val="tx2"/>
                </a:solidFill>
                <a:ea typeface="隶书" panose="02010509060101010101" pitchFamily="49" charset="-122"/>
              </a:rPr>
              <a:t> 1.1</a:t>
            </a:r>
            <a:r>
              <a:rPr lang="zh-CN" altLang="en-US" sz="4000" b="1">
                <a:solidFill>
                  <a:schemeClr val="tx2"/>
                </a:solidFill>
                <a:latin typeface="隶书" panose="02010509060101010101" pitchFamily="49" charset="-122"/>
                <a:ea typeface="隶书" panose="02010509060101010101" pitchFamily="49" charset="-122"/>
              </a:rPr>
              <a:t> 半导体基础知识 </a:t>
            </a:r>
            <a:endParaRPr lang="zh-CN" altLang="en-US" sz="4000">
              <a:ea typeface=""/>
              <a:cs typeface=""/>
            </a:endParaRPr>
          </a:p>
          <a:p>
            <a:r>
              <a:rPr lang="zh-CN" altLang="en-US" sz="4000" b="1">
                <a:ea typeface="隶书" panose="02010509060101010101" pitchFamily="49" charset="-122"/>
              </a:rPr>
              <a:t> 1.2</a:t>
            </a:r>
            <a:r>
              <a:rPr lang="zh-CN" altLang="en-US" sz="4000" b="1">
                <a:latin typeface="隶书" panose="02010509060101010101" pitchFamily="49" charset="-122"/>
                <a:ea typeface="隶书" panose="02010509060101010101" pitchFamily="49" charset="-122"/>
              </a:rPr>
              <a:t> 半导体二极管 </a:t>
            </a:r>
            <a:endParaRPr lang="zh-CN" altLang="en-US" sz="4000">
              <a:ea typeface=""/>
              <a:cs typeface=""/>
            </a:endParaRPr>
          </a:p>
          <a:p>
            <a:r>
              <a:rPr lang="zh-CN" altLang="en-US" sz="4000" b="1">
                <a:ea typeface="隶书" panose="02010509060101010101" pitchFamily="49" charset="-122"/>
              </a:rPr>
              <a:t> 1.3</a:t>
            </a:r>
            <a:r>
              <a:rPr lang="zh-CN" altLang="en-US" sz="4000" b="1">
                <a:latin typeface="隶书" panose="02010509060101010101" pitchFamily="49" charset="-122"/>
                <a:ea typeface="隶书" panose="02010509060101010101" pitchFamily="49" charset="-122"/>
              </a:rPr>
              <a:t> 双极型晶体管</a:t>
            </a:r>
            <a:endParaRPr lang="zh-CN" altLang="en-US" sz="4000">
              <a:ea typeface=""/>
              <a:cs typeface=""/>
            </a:endParaRPr>
          </a:p>
          <a:p>
            <a:r>
              <a:rPr lang="zh-CN" altLang="en-US">
                <a:ea typeface=""/>
                <a:cs typeface=""/>
              </a:rPr>
              <a:t>  </a:t>
            </a:r>
            <a:r>
              <a:rPr lang="zh-CN" altLang="en-US" sz="4000" b="1">
                <a:ea typeface="隶书" panose="02010509060101010101" pitchFamily="49" charset="-122"/>
              </a:rPr>
              <a:t>1.4</a:t>
            </a:r>
            <a:r>
              <a:rPr lang="zh-CN" altLang="en-US" sz="4000" b="1">
                <a:latin typeface="隶书" panose="02010509060101010101" pitchFamily="49" charset="-122"/>
                <a:ea typeface="隶书" panose="02010509060101010101" pitchFamily="49" charset="-122"/>
              </a:rPr>
              <a:t> 场效应管</a:t>
            </a:r>
          </a:p>
          <a:p>
            <a:r>
              <a:rPr lang="zh-CN" altLang="en-US" sz="4000" b="1">
                <a:ea typeface="隶书" panose="02010509060101010101" pitchFamily="49" charset="-122"/>
              </a:rPr>
              <a:t> 1.5  集成电路中的元件</a:t>
            </a:r>
          </a:p>
          <a:p>
            <a:r>
              <a:rPr lang="zh-CN" altLang="en-US" sz="4000" b="1">
                <a:ea typeface="隶书" panose="02010509060101010101" pitchFamily="49" charset="-122"/>
              </a:rPr>
              <a:t> 1.6  </a:t>
            </a:r>
            <a:r>
              <a:rPr lang="en-US" altLang="zh-CN" sz="4000" b="1">
                <a:ea typeface="隶书" panose="02010509060101010101" pitchFamily="49" charset="-122"/>
              </a:rPr>
              <a:t>Multisim</a:t>
            </a:r>
            <a:r>
              <a:rPr lang="zh-CN" altLang="en-US" sz="4000" b="1">
                <a:ea typeface="隶书" panose="02010509060101010101" pitchFamily="49" charset="-122"/>
              </a:rPr>
              <a:t>应用举例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animEffect transition="in" filter="wipe(left)">
                                      <p:cBhvr>
                                        <p:cTn id="7" dur="500"/>
                                        <p:tgtEl>
                                          <p:spTgt spid="717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72">
                                            <p:txEl>
                                              <p:pRg st="1" end="1"/>
                                            </p:txEl>
                                          </p:spTgt>
                                        </p:tgtEl>
                                        <p:attrNameLst>
                                          <p:attrName>style.visibility</p:attrName>
                                        </p:attrNameLst>
                                      </p:cBhvr>
                                      <p:to>
                                        <p:strVal val="visible"/>
                                      </p:to>
                                    </p:set>
                                    <p:animEffect transition="in" filter="wipe(left)">
                                      <p:cBhvr>
                                        <p:cTn id="12" dur="500"/>
                                        <p:tgtEl>
                                          <p:spTgt spid="717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72">
                                            <p:txEl>
                                              <p:pRg st="2" end="2"/>
                                            </p:txEl>
                                          </p:spTgt>
                                        </p:tgtEl>
                                        <p:attrNameLst>
                                          <p:attrName>style.visibility</p:attrName>
                                        </p:attrNameLst>
                                      </p:cBhvr>
                                      <p:to>
                                        <p:strVal val="visible"/>
                                      </p:to>
                                    </p:set>
                                    <p:animEffect transition="in" filter="wipe(left)">
                                      <p:cBhvr>
                                        <p:cTn id="17" dur="500"/>
                                        <p:tgtEl>
                                          <p:spTgt spid="717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172">
                                            <p:txEl>
                                              <p:pRg st="3" end="3"/>
                                            </p:txEl>
                                          </p:spTgt>
                                        </p:tgtEl>
                                        <p:attrNameLst>
                                          <p:attrName>style.visibility</p:attrName>
                                        </p:attrNameLst>
                                      </p:cBhvr>
                                      <p:to>
                                        <p:strVal val="visible"/>
                                      </p:to>
                                    </p:set>
                                    <p:animEffect transition="in" filter="wipe(left)">
                                      <p:cBhvr>
                                        <p:cTn id="22" dur="500"/>
                                        <p:tgtEl>
                                          <p:spTgt spid="717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172">
                                            <p:txEl>
                                              <p:pRg st="4" end="4"/>
                                            </p:txEl>
                                          </p:spTgt>
                                        </p:tgtEl>
                                        <p:attrNameLst>
                                          <p:attrName>style.visibility</p:attrName>
                                        </p:attrNameLst>
                                      </p:cBhvr>
                                      <p:to>
                                        <p:strVal val="visible"/>
                                      </p:to>
                                    </p:set>
                                    <p:animEffect transition="in" filter="wipe(left)">
                                      <p:cBhvr>
                                        <p:cTn id="27" dur="500"/>
                                        <p:tgtEl>
                                          <p:spTgt spid="717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172">
                                            <p:txEl>
                                              <p:pRg st="5" end="5"/>
                                            </p:txEl>
                                          </p:spTgt>
                                        </p:tgtEl>
                                        <p:attrNameLst>
                                          <p:attrName>style.visibility</p:attrName>
                                        </p:attrNameLst>
                                      </p:cBhvr>
                                      <p:to>
                                        <p:strVal val="visible"/>
                                      </p:to>
                                    </p:set>
                                    <p:animEffect transition="in" filter="wipe(left)">
                                      <p:cBhvr>
                                        <p:cTn id="32" dur="500"/>
                                        <p:tgtEl>
                                          <p:spTgt spid="717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441E7A06-AA8E-47D5-A2A0-165C5B8ED3D9}"/>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3250" name="Rectangle 3">
            <a:extLst>
              <a:ext uri="{FF2B5EF4-FFF2-40B4-BE49-F238E27FC236}">
                <a16:creationId xmlns:a16="http://schemas.microsoft.com/office/drawing/2014/main" id="{50B9FA86-8E6C-4EDB-9ACD-F3986A1640D1}"/>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3251" name="Line 4">
            <a:extLst>
              <a:ext uri="{FF2B5EF4-FFF2-40B4-BE49-F238E27FC236}">
                <a16:creationId xmlns:a16="http://schemas.microsoft.com/office/drawing/2014/main" id="{B02C1683-AD58-4C17-84B4-1E3AAECC39BF}"/>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2" name="Line 5">
            <a:extLst>
              <a:ext uri="{FF2B5EF4-FFF2-40B4-BE49-F238E27FC236}">
                <a16:creationId xmlns:a16="http://schemas.microsoft.com/office/drawing/2014/main" id="{F686D196-0801-4F87-8410-424A90D7C167}"/>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3" name="Rectangle 6">
            <a:extLst>
              <a:ext uri="{FF2B5EF4-FFF2-40B4-BE49-F238E27FC236}">
                <a16:creationId xmlns:a16="http://schemas.microsoft.com/office/drawing/2014/main" id="{F794B7E8-C4B7-4249-AA9F-3938A9F045DF}"/>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pic>
        <p:nvPicPr>
          <p:cNvPr id="53255" name="Picture 7" descr="D03">
            <a:extLst>
              <a:ext uri="{FF2B5EF4-FFF2-40B4-BE49-F238E27FC236}">
                <a16:creationId xmlns:a16="http://schemas.microsoft.com/office/drawing/2014/main" id="{F58FFFA6-3947-408D-BB3E-78E391C32F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743200"/>
            <a:ext cx="40386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6" name="Picture 8" descr="D01">
            <a:extLst>
              <a:ext uri="{FF2B5EF4-FFF2-40B4-BE49-F238E27FC236}">
                <a16:creationId xmlns:a16="http://schemas.microsoft.com/office/drawing/2014/main" id="{79F57AC8-170A-428E-93D9-5E554D1639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6650" y="2743200"/>
            <a:ext cx="396875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7" name="Rectangle 9">
            <a:extLst>
              <a:ext uri="{FF2B5EF4-FFF2-40B4-BE49-F238E27FC236}">
                <a16:creationId xmlns:a16="http://schemas.microsoft.com/office/drawing/2014/main" id="{77B0A376-BBA7-4785-888C-C42DBF025523}"/>
              </a:ext>
            </a:extLst>
          </p:cNvPr>
          <p:cNvSpPr>
            <a:spLocks noChangeArrowheads="1"/>
          </p:cNvSpPr>
          <p:nvPr/>
        </p:nvSpPr>
        <p:spPr bwMode="auto">
          <a:xfrm>
            <a:off x="838200" y="762000"/>
            <a:ext cx="19700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a:solidFill>
                  <a:srgbClr val="FF0066"/>
                </a:solidFill>
              </a:rPr>
              <a:t>发光类型：</a:t>
            </a:r>
          </a:p>
        </p:txBody>
      </p:sp>
      <p:sp>
        <p:nvSpPr>
          <p:cNvPr id="53258" name="Rectangle 10">
            <a:extLst>
              <a:ext uri="{FF2B5EF4-FFF2-40B4-BE49-F238E27FC236}">
                <a16:creationId xmlns:a16="http://schemas.microsoft.com/office/drawing/2014/main" id="{613B4254-9A98-4FDF-8FFD-35E666C5837D}"/>
              </a:ext>
            </a:extLst>
          </p:cNvPr>
          <p:cNvSpPr>
            <a:spLocks noChangeArrowheads="1"/>
          </p:cNvSpPr>
          <p:nvPr/>
        </p:nvSpPr>
        <p:spPr bwMode="auto">
          <a:xfrm>
            <a:off x="2743200" y="762000"/>
            <a:ext cx="487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rgbClr val="0033CC"/>
                </a:solidFill>
              </a:rPr>
              <a:t>可见光：</a:t>
            </a:r>
            <a:r>
              <a:rPr lang="zh-CN" altLang="en-US" sz="2800" b="1"/>
              <a:t>红、黄、绿、蓝、白</a:t>
            </a:r>
            <a:endParaRPr lang="en-US" altLang="zh-CN" sz="2800" b="1"/>
          </a:p>
        </p:txBody>
      </p:sp>
      <p:sp>
        <p:nvSpPr>
          <p:cNvPr id="53259" name="Rectangle 11">
            <a:extLst>
              <a:ext uri="{FF2B5EF4-FFF2-40B4-BE49-F238E27FC236}">
                <a16:creationId xmlns:a16="http://schemas.microsoft.com/office/drawing/2014/main" id="{E4CEC5C6-2F86-4DEB-9F4F-79563517089F}"/>
              </a:ext>
            </a:extLst>
          </p:cNvPr>
          <p:cNvSpPr>
            <a:spLocks noChangeArrowheads="1"/>
          </p:cNvSpPr>
          <p:nvPr/>
        </p:nvSpPr>
        <p:spPr bwMode="auto">
          <a:xfrm>
            <a:off x="838200" y="1919288"/>
            <a:ext cx="4114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rgbClr val="FF0066"/>
                </a:solidFill>
              </a:rPr>
              <a:t>显示类型： </a:t>
            </a:r>
            <a:r>
              <a:rPr lang="zh-CN" altLang="en-US" sz="2800" b="1"/>
              <a:t>普通 </a:t>
            </a:r>
            <a:r>
              <a:rPr lang="en-US" altLang="zh-CN" sz="2800" b="1"/>
              <a:t>LED </a:t>
            </a:r>
            <a:r>
              <a:rPr lang="zh-CN" altLang="en-US" sz="2800" b="1"/>
              <a:t>，</a:t>
            </a:r>
          </a:p>
        </p:txBody>
      </p:sp>
      <p:sp>
        <p:nvSpPr>
          <p:cNvPr id="53260" name="Text Box 12">
            <a:extLst>
              <a:ext uri="{FF2B5EF4-FFF2-40B4-BE49-F238E27FC236}">
                <a16:creationId xmlns:a16="http://schemas.microsoft.com/office/drawing/2014/main" id="{04ED8994-AA2D-4C40-A1D5-A8999E42ED97}"/>
              </a:ext>
            </a:extLst>
          </p:cNvPr>
          <p:cNvSpPr txBox="1">
            <a:spLocks noChangeArrowheads="1"/>
          </p:cNvSpPr>
          <p:nvPr/>
        </p:nvSpPr>
        <p:spPr bwMode="auto">
          <a:xfrm>
            <a:off x="2743200" y="1309688"/>
            <a:ext cx="4495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rgbClr val="0033CC"/>
                </a:solidFill>
              </a:rPr>
              <a:t>不可见光：</a:t>
            </a:r>
            <a:r>
              <a:rPr lang="zh-CN" altLang="en-US" sz="2800" b="1"/>
              <a:t>红外光</a:t>
            </a:r>
          </a:p>
        </p:txBody>
      </p:sp>
      <p:sp>
        <p:nvSpPr>
          <p:cNvPr id="53261" name="Rectangle 13">
            <a:extLst>
              <a:ext uri="{FF2B5EF4-FFF2-40B4-BE49-F238E27FC236}">
                <a16:creationId xmlns:a16="http://schemas.microsoft.com/office/drawing/2014/main" id="{BB28E712-AF21-4170-B7AF-8298EC071DDA}"/>
              </a:ext>
            </a:extLst>
          </p:cNvPr>
          <p:cNvSpPr>
            <a:spLocks noChangeArrowheads="1"/>
          </p:cNvSpPr>
          <p:nvPr/>
        </p:nvSpPr>
        <p:spPr bwMode="auto">
          <a:xfrm>
            <a:off x="6705600" y="1905000"/>
            <a:ext cx="1717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a:t>点阵 </a:t>
            </a:r>
            <a:r>
              <a:rPr lang="en-US" altLang="zh-CN" sz="2800" b="1"/>
              <a:t>LED</a:t>
            </a:r>
          </a:p>
        </p:txBody>
      </p:sp>
      <p:sp>
        <p:nvSpPr>
          <p:cNvPr id="53262" name="Rectangle 14">
            <a:extLst>
              <a:ext uri="{FF2B5EF4-FFF2-40B4-BE49-F238E27FC236}">
                <a16:creationId xmlns:a16="http://schemas.microsoft.com/office/drawing/2014/main" id="{73F137B5-A772-44D0-83B4-85126425B5E0}"/>
              </a:ext>
            </a:extLst>
          </p:cNvPr>
          <p:cNvSpPr>
            <a:spLocks noChangeArrowheads="1"/>
          </p:cNvSpPr>
          <p:nvPr/>
        </p:nvSpPr>
        <p:spPr bwMode="auto">
          <a:xfrm>
            <a:off x="4648200" y="1905000"/>
            <a:ext cx="1895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a:t>七段 </a:t>
            </a:r>
            <a:r>
              <a:rPr lang="en-US" altLang="zh-CN" sz="2800" b="1"/>
              <a:t>LED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57">
                                            <p:txEl>
                                              <p:pRg st="0" end="0"/>
                                            </p:txEl>
                                          </p:spTgt>
                                        </p:tgtEl>
                                        <p:attrNameLst>
                                          <p:attrName>style.visibility</p:attrName>
                                        </p:attrNameLst>
                                      </p:cBhvr>
                                      <p:to>
                                        <p:strVal val="visible"/>
                                      </p:to>
                                    </p:set>
                                    <p:animEffect transition="in" filter="wipe(left)">
                                      <p:cBhvr>
                                        <p:cTn id="7" dur="500"/>
                                        <p:tgtEl>
                                          <p:spTgt spid="53257">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iterate type="wd">
                                    <p:tmPct val="100000"/>
                                  </p:iterate>
                                  <p:childTnLst>
                                    <p:set>
                                      <p:cBhvr>
                                        <p:cTn id="10" dur="1" fill="hold">
                                          <p:stCondLst>
                                            <p:cond delay="0"/>
                                          </p:stCondLst>
                                        </p:cTn>
                                        <p:tgtEl>
                                          <p:spTgt spid="53258">
                                            <p:txEl>
                                              <p:pRg st="0" end="0"/>
                                            </p:txEl>
                                          </p:spTgt>
                                        </p:tgtEl>
                                        <p:attrNameLst>
                                          <p:attrName>style.visibility</p:attrName>
                                        </p:attrNameLst>
                                      </p:cBhvr>
                                      <p:to>
                                        <p:strVal val="visible"/>
                                      </p:to>
                                    </p:set>
                                    <p:animEffect transition="in" filter="wipe(left)">
                                      <p:cBhvr>
                                        <p:cTn id="11" dur="300"/>
                                        <p:tgtEl>
                                          <p:spTgt spid="53258">
                                            <p:txEl>
                                              <p:pRg st="0" end="0"/>
                                            </p:txEl>
                                          </p:spTgt>
                                        </p:tgtEl>
                                      </p:cBhvr>
                                    </p:animEffect>
                                  </p:childTnLst>
                                </p:cTn>
                              </p:par>
                            </p:childTnLst>
                          </p:cTn>
                        </p:par>
                        <p:par>
                          <p:cTn id="12" fill="hold" nodeType="afterGroup">
                            <p:stCondLst>
                              <p:cond delay="800"/>
                            </p:stCondLst>
                            <p:childTnLst>
                              <p:par>
                                <p:cTn id="13" presetID="22" presetClass="entr" presetSubtype="8" fill="hold" grpId="0" nodeType="afterEffect">
                                  <p:stCondLst>
                                    <p:cond delay="2000"/>
                                  </p:stCondLst>
                                  <p:childTnLst>
                                    <p:set>
                                      <p:cBhvr>
                                        <p:cTn id="14" dur="1" fill="hold">
                                          <p:stCondLst>
                                            <p:cond delay="0"/>
                                          </p:stCondLst>
                                        </p:cTn>
                                        <p:tgtEl>
                                          <p:spTgt spid="53260">
                                            <p:txEl>
                                              <p:pRg st="0" end="0"/>
                                            </p:txEl>
                                          </p:spTgt>
                                        </p:tgtEl>
                                        <p:attrNameLst>
                                          <p:attrName>style.visibility</p:attrName>
                                        </p:attrNameLst>
                                      </p:cBhvr>
                                      <p:to>
                                        <p:strVal val="visible"/>
                                      </p:to>
                                    </p:set>
                                    <p:animEffect transition="in" filter="wipe(left)">
                                      <p:cBhvr>
                                        <p:cTn id="15" dur="500"/>
                                        <p:tgtEl>
                                          <p:spTgt spid="53260">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3259">
                                            <p:txEl>
                                              <p:pRg st="0" end="0"/>
                                            </p:txEl>
                                          </p:spTgt>
                                        </p:tgtEl>
                                        <p:attrNameLst>
                                          <p:attrName>style.visibility</p:attrName>
                                        </p:attrNameLst>
                                      </p:cBhvr>
                                      <p:to>
                                        <p:strVal val="visible"/>
                                      </p:to>
                                    </p:set>
                                    <p:animEffect transition="in" filter="wipe(left)">
                                      <p:cBhvr>
                                        <p:cTn id="20" dur="500"/>
                                        <p:tgtEl>
                                          <p:spTgt spid="53259">
                                            <p:txEl>
                                              <p:pRg st="0" end="0"/>
                                            </p:txEl>
                                          </p:spTgt>
                                        </p:tgtEl>
                                      </p:cBhvr>
                                    </p:animEffect>
                                  </p:childTnLst>
                                </p:cTn>
                              </p:par>
                            </p:childTnLst>
                          </p:cTn>
                        </p:par>
                        <p:par>
                          <p:cTn id="21" fill="hold" nodeType="afterGroup">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53262">
                                            <p:txEl>
                                              <p:pRg st="0" end="0"/>
                                            </p:txEl>
                                          </p:spTgt>
                                        </p:tgtEl>
                                        <p:attrNameLst>
                                          <p:attrName>style.visibility</p:attrName>
                                        </p:attrNameLst>
                                      </p:cBhvr>
                                      <p:to>
                                        <p:strVal val="visible"/>
                                      </p:to>
                                    </p:set>
                                    <p:animEffect transition="in" filter="wipe(left)">
                                      <p:cBhvr>
                                        <p:cTn id="24" dur="500"/>
                                        <p:tgtEl>
                                          <p:spTgt spid="53262">
                                            <p:txEl>
                                              <p:pRg st="0" end="0"/>
                                            </p:txEl>
                                          </p:spTgt>
                                        </p:tgtEl>
                                      </p:cBhvr>
                                    </p:animEffect>
                                  </p:childTnLst>
                                </p:cTn>
                              </p:par>
                            </p:childTnLst>
                          </p:cTn>
                        </p:par>
                        <p:par>
                          <p:cTn id="25" fill="hold" nodeType="afterGroup">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53261">
                                            <p:txEl>
                                              <p:pRg st="0" end="0"/>
                                            </p:txEl>
                                          </p:spTgt>
                                        </p:tgtEl>
                                        <p:attrNameLst>
                                          <p:attrName>style.visibility</p:attrName>
                                        </p:attrNameLst>
                                      </p:cBhvr>
                                      <p:to>
                                        <p:strVal val="visible"/>
                                      </p:to>
                                    </p:set>
                                    <p:animEffect transition="in" filter="wipe(left)">
                                      <p:cBhvr>
                                        <p:cTn id="28" dur="500"/>
                                        <p:tgtEl>
                                          <p:spTgt spid="53261">
                                            <p:txEl>
                                              <p:pRg st="0" end="0"/>
                                            </p:txEl>
                                          </p:spTgt>
                                        </p:tgtEl>
                                      </p:cBhvr>
                                    </p:animEffect>
                                  </p:childTnLst>
                                </p:cTn>
                              </p:par>
                            </p:childTnLst>
                          </p:cTn>
                        </p:par>
                        <p:par>
                          <p:cTn id="29" fill="hold" nodeType="afterGroup">
                            <p:stCondLst>
                              <p:cond delay="1500"/>
                            </p:stCondLst>
                            <p:childTnLst>
                              <p:par>
                                <p:cTn id="30" presetID="9" presetClass="entr" presetSubtype="0" fill="hold" nodeType="afterEffect">
                                  <p:stCondLst>
                                    <p:cond delay="0"/>
                                  </p:stCondLst>
                                  <p:childTnLst>
                                    <p:set>
                                      <p:cBhvr>
                                        <p:cTn id="31" dur="1" fill="hold">
                                          <p:stCondLst>
                                            <p:cond delay="0"/>
                                          </p:stCondLst>
                                        </p:cTn>
                                        <p:tgtEl>
                                          <p:spTgt spid="53255"/>
                                        </p:tgtEl>
                                        <p:attrNameLst>
                                          <p:attrName>style.visibility</p:attrName>
                                        </p:attrNameLst>
                                      </p:cBhvr>
                                      <p:to>
                                        <p:strVal val="visible"/>
                                      </p:to>
                                    </p:set>
                                    <p:animEffect transition="in" filter="dissolve">
                                      <p:cBhvr>
                                        <p:cTn id="32" dur="500"/>
                                        <p:tgtEl>
                                          <p:spTgt spid="53255"/>
                                        </p:tgtEl>
                                      </p:cBhvr>
                                    </p:animEffect>
                                  </p:childTnLst>
                                </p:cTn>
                              </p:par>
                              <p:par>
                                <p:cTn id="33" presetID="9" presetClass="entr" presetSubtype="0" fill="hold" nodeType="withEffect">
                                  <p:stCondLst>
                                    <p:cond delay="0"/>
                                  </p:stCondLst>
                                  <p:childTnLst>
                                    <p:set>
                                      <p:cBhvr>
                                        <p:cTn id="34" dur="1" fill="hold">
                                          <p:stCondLst>
                                            <p:cond delay="0"/>
                                          </p:stCondLst>
                                        </p:cTn>
                                        <p:tgtEl>
                                          <p:spTgt spid="53256"/>
                                        </p:tgtEl>
                                        <p:attrNameLst>
                                          <p:attrName>style.visibility</p:attrName>
                                        </p:attrNameLst>
                                      </p:cBhvr>
                                      <p:to>
                                        <p:strVal val="visible"/>
                                      </p:to>
                                    </p:set>
                                    <p:animEffect transition="in" filter="dissolve">
                                      <p:cBhvr>
                                        <p:cTn id="35" dur="500"/>
                                        <p:tgtEl>
                                          <p:spTgt spid="53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7" grpId="0" build="p"/>
      <p:bldP spid="53258" grpId="0" build="p" advAuto="0"/>
      <p:bldP spid="53259" grpId="0" build="p"/>
      <p:bldP spid="53260" grpId="0" build="p" advAuto="2000"/>
      <p:bldP spid="53261" grpId="0" build="p" advAuto="0"/>
      <p:bldP spid="53262" grpId="0" build="p" advAuto="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FFD5B51F-8496-40B0-B956-933727A7A8D5}"/>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4274" name="Rectangle 3">
            <a:extLst>
              <a:ext uri="{FF2B5EF4-FFF2-40B4-BE49-F238E27FC236}">
                <a16:creationId xmlns:a16="http://schemas.microsoft.com/office/drawing/2014/main" id="{B5D0047A-1206-45D3-8CD1-1BF872ED932F}"/>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4275" name="Line 4">
            <a:extLst>
              <a:ext uri="{FF2B5EF4-FFF2-40B4-BE49-F238E27FC236}">
                <a16:creationId xmlns:a16="http://schemas.microsoft.com/office/drawing/2014/main" id="{A18DB018-3B42-4065-AAC2-CB190030C6B1}"/>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76" name="Line 5">
            <a:extLst>
              <a:ext uri="{FF2B5EF4-FFF2-40B4-BE49-F238E27FC236}">
                <a16:creationId xmlns:a16="http://schemas.microsoft.com/office/drawing/2014/main" id="{C30CD584-A87C-4526-80F7-351AEECECD96}"/>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77" name="Rectangle 6">
            <a:extLst>
              <a:ext uri="{FF2B5EF4-FFF2-40B4-BE49-F238E27FC236}">
                <a16:creationId xmlns:a16="http://schemas.microsoft.com/office/drawing/2014/main" id="{6B1BA6A1-7542-48F5-AEE1-4217D3826C2A}"/>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sp>
        <p:nvSpPr>
          <p:cNvPr id="54279" name="Text Box 7">
            <a:extLst>
              <a:ext uri="{FF2B5EF4-FFF2-40B4-BE49-F238E27FC236}">
                <a16:creationId xmlns:a16="http://schemas.microsoft.com/office/drawing/2014/main" id="{C23534B2-5E1D-4DD9-8DB8-D56E501A4BF3}"/>
              </a:ext>
            </a:extLst>
          </p:cNvPr>
          <p:cNvSpPr txBox="1">
            <a:spLocks noChangeArrowheads="1"/>
          </p:cNvSpPr>
          <p:nvPr/>
        </p:nvSpPr>
        <p:spPr bwMode="auto">
          <a:xfrm>
            <a:off x="685800" y="685800"/>
            <a:ext cx="304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rgbClr val="0033CC"/>
                </a:solidFill>
              </a:rPr>
              <a:t>二、光电二极管</a:t>
            </a:r>
          </a:p>
        </p:txBody>
      </p:sp>
      <p:sp>
        <p:nvSpPr>
          <p:cNvPr id="54280" name="Rectangle 8">
            <a:extLst>
              <a:ext uri="{FF2B5EF4-FFF2-40B4-BE49-F238E27FC236}">
                <a16:creationId xmlns:a16="http://schemas.microsoft.com/office/drawing/2014/main" id="{4247D204-8E9E-4725-93C4-7D849C426C66}"/>
              </a:ext>
            </a:extLst>
          </p:cNvPr>
          <p:cNvSpPr>
            <a:spLocks noChangeArrowheads="1"/>
          </p:cNvSpPr>
          <p:nvPr/>
        </p:nvSpPr>
        <p:spPr bwMode="auto">
          <a:xfrm>
            <a:off x="762000" y="1295400"/>
            <a:ext cx="228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rgbClr val="FF0066"/>
                </a:solidFill>
              </a:rPr>
              <a:t>符号和特性</a:t>
            </a:r>
          </a:p>
        </p:txBody>
      </p:sp>
      <p:grpSp>
        <p:nvGrpSpPr>
          <p:cNvPr id="2" name="Group 9">
            <a:extLst>
              <a:ext uri="{FF2B5EF4-FFF2-40B4-BE49-F238E27FC236}">
                <a16:creationId xmlns:a16="http://schemas.microsoft.com/office/drawing/2014/main" id="{D9DF6982-D909-4A7B-A2CC-7072EBE54358}"/>
              </a:ext>
            </a:extLst>
          </p:cNvPr>
          <p:cNvGrpSpPr>
            <a:grpSpLocks/>
          </p:cNvGrpSpPr>
          <p:nvPr/>
        </p:nvGrpSpPr>
        <p:grpSpPr bwMode="auto">
          <a:xfrm>
            <a:off x="1981200" y="1905000"/>
            <a:ext cx="685800" cy="838200"/>
            <a:chOff x="0" y="0"/>
            <a:chExt cx="432" cy="528"/>
          </a:xfrm>
        </p:grpSpPr>
        <p:grpSp>
          <p:nvGrpSpPr>
            <p:cNvPr id="54281" name="Group 10">
              <a:extLst>
                <a:ext uri="{FF2B5EF4-FFF2-40B4-BE49-F238E27FC236}">
                  <a16:creationId xmlns:a16="http://schemas.microsoft.com/office/drawing/2014/main" id="{190B9FD5-17A7-4DE3-98D9-1993C2E6404C}"/>
                </a:ext>
              </a:extLst>
            </p:cNvPr>
            <p:cNvGrpSpPr>
              <a:grpSpLocks/>
            </p:cNvGrpSpPr>
            <p:nvPr/>
          </p:nvGrpSpPr>
          <p:grpSpPr bwMode="auto">
            <a:xfrm>
              <a:off x="0" y="0"/>
              <a:ext cx="199" cy="528"/>
              <a:chOff x="0" y="0"/>
              <a:chExt cx="240" cy="640"/>
            </a:xfrm>
          </p:grpSpPr>
          <p:sp>
            <p:nvSpPr>
              <p:cNvPr id="54282" name="Oval 11">
                <a:extLst>
                  <a:ext uri="{FF2B5EF4-FFF2-40B4-BE49-F238E27FC236}">
                    <a16:creationId xmlns:a16="http://schemas.microsoft.com/office/drawing/2014/main" id="{7A24DB8F-E151-4FEA-B218-4EFB11B9F86D}"/>
                  </a:ext>
                </a:extLst>
              </p:cNvPr>
              <p:cNvSpPr>
                <a:spLocks noChangeArrowheads="1"/>
              </p:cNvSpPr>
              <p:nvPr/>
            </p:nvSpPr>
            <p:spPr bwMode="auto">
              <a:xfrm>
                <a:off x="88" y="0"/>
                <a:ext cx="54" cy="5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54283" name="Group 12">
                <a:extLst>
                  <a:ext uri="{FF2B5EF4-FFF2-40B4-BE49-F238E27FC236}">
                    <a16:creationId xmlns:a16="http://schemas.microsoft.com/office/drawing/2014/main" id="{C669E680-B1C9-48C1-B7A7-D37139031D75}"/>
                  </a:ext>
                </a:extLst>
              </p:cNvPr>
              <p:cNvGrpSpPr>
                <a:grpSpLocks/>
              </p:cNvGrpSpPr>
              <p:nvPr/>
            </p:nvGrpSpPr>
            <p:grpSpPr bwMode="auto">
              <a:xfrm flipV="1">
                <a:off x="0" y="61"/>
                <a:ext cx="240" cy="552"/>
                <a:chOff x="0" y="0"/>
                <a:chExt cx="240" cy="552"/>
              </a:xfrm>
            </p:grpSpPr>
            <p:sp>
              <p:nvSpPr>
                <p:cNvPr id="54284" name="Line 13">
                  <a:extLst>
                    <a:ext uri="{FF2B5EF4-FFF2-40B4-BE49-F238E27FC236}">
                      <a16:creationId xmlns:a16="http://schemas.microsoft.com/office/drawing/2014/main" id="{EDE7EB27-217B-4C59-81FA-5872CCE50859}"/>
                    </a:ext>
                  </a:extLst>
                </p:cNvPr>
                <p:cNvSpPr>
                  <a:spLocks noChangeShapeType="1"/>
                </p:cNvSpPr>
                <p:nvPr/>
              </p:nvSpPr>
              <p:spPr bwMode="auto">
                <a:xfrm>
                  <a:off x="0" y="209"/>
                  <a:ext cx="2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5" name="AutoShape 14">
                  <a:extLst>
                    <a:ext uri="{FF2B5EF4-FFF2-40B4-BE49-F238E27FC236}">
                      <a16:creationId xmlns:a16="http://schemas.microsoft.com/office/drawing/2014/main" id="{891A0129-5030-4F15-8262-532756973F6B}"/>
                    </a:ext>
                  </a:extLst>
                </p:cNvPr>
                <p:cNvSpPr>
                  <a:spLocks noChangeArrowheads="1"/>
                </p:cNvSpPr>
                <p:nvPr/>
              </p:nvSpPr>
              <p:spPr bwMode="auto">
                <a:xfrm>
                  <a:off x="0" y="209"/>
                  <a:ext cx="240" cy="192"/>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286" name="Line 15">
                  <a:extLst>
                    <a:ext uri="{FF2B5EF4-FFF2-40B4-BE49-F238E27FC236}">
                      <a16:creationId xmlns:a16="http://schemas.microsoft.com/office/drawing/2014/main" id="{F30CDCB1-15EB-4422-8B8F-753DB6D601DA}"/>
                    </a:ext>
                  </a:extLst>
                </p:cNvPr>
                <p:cNvSpPr>
                  <a:spLocks noChangeShapeType="1"/>
                </p:cNvSpPr>
                <p:nvPr/>
              </p:nvSpPr>
              <p:spPr bwMode="auto">
                <a:xfrm>
                  <a:off x="115" y="0"/>
                  <a:ext cx="0" cy="5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4287" name="Oval 16">
                <a:extLst>
                  <a:ext uri="{FF2B5EF4-FFF2-40B4-BE49-F238E27FC236}">
                    <a16:creationId xmlns:a16="http://schemas.microsoft.com/office/drawing/2014/main" id="{41B37E08-A7BD-4793-97BA-6790252475D9}"/>
                  </a:ext>
                </a:extLst>
              </p:cNvPr>
              <p:cNvSpPr>
                <a:spLocks noChangeArrowheads="1"/>
              </p:cNvSpPr>
              <p:nvPr/>
            </p:nvSpPr>
            <p:spPr bwMode="auto">
              <a:xfrm>
                <a:off x="88" y="586"/>
                <a:ext cx="54" cy="54"/>
              </a:xfrm>
              <a:prstGeom prst="ellipse">
                <a:avLst/>
              </a:prstGeom>
              <a:solidFill>
                <a:schemeClr val="bg1"/>
              </a:solidFill>
              <a:ln w="19050">
                <a:solidFill>
                  <a:schemeClr val="tx1"/>
                </a:solidFill>
                <a:round/>
                <a:headEnd/>
                <a:tailEnd/>
              </a:ln>
            </p:spPr>
            <p:txBody>
              <a:bodyPr wrap="none" anchor="ctr"/>
              <a:lstStyle/>
              <a:p>
                <a:endParaRPr lang="zh-CN" altLang="en-US"/>
              </a:p>
            </p:txBody>
          </p:sp>
        </p:grpSp>
        <p:grpSp>
          <p:nvGrpSpPr>
            <p:cNvPr id="54288" name="Group 17">
              <a:extLst>
                <a:ext uri="{FF2B5EF4-FFF2-40B4-BE49-F238E27FC236}">
                  <a16:creationId xmlns:a16="http://schemas.microsoft.com/office/drawing/2014/main" id="{BFB5E2E2-3F61-4892-8A09-654A06D72287}"/>
                </a:ext>
              </a:extLst>
            </p:cNvPr>
            <p:cNvGrpSpPr>
              <a:grpSpLocks/>
            </p:cNvGrpSpPr>
            <p:nvPr/>
          </p:nvGrpSpPr>
          <p:grpSpPr bwMode="auto">
            <a:xfrm flipH="1" flipV="1">
              <a:off x="192" y="336"/>
              <a:ext cx="240" cy="192"/>
              <a:chOff x="0" y="0"/>
              <a:chExt cx="240" cy="192"/>
            </a:xfrm>
          </p:grpSpPr>
          <p:sp>
            <p:nvSpPr>
              <p:cNvPr id="54289" name="Line 18">
                <a:extLst>
                  <a:ext uri="{FF2B5EF4-FFF2-40B4-BE49-F238E27FC236}">
                    <a16:creationId xmlns:a16="http://schemas.microsoft.com/office/drawing/2014/main" id="{6975B39C-9F80-4371-9A2A-638B7C39B231}"/>
                  </a:ext>
                </a:extLst>
              </p:cNvPr>
              <p:cNvSpPr>
                <a:spLocks noChangeShapeType="1"/>
              </p:cNvSpPr>
              <p:nvPr/>
            </p:nvSpPr>
            <p:spPr bwMode="auto">
              <a:xfrm>
                <a:off x="0" y="48"/>
                <a:ext cx="192" cy="144"/>
              </a:xfrm>
              <a:prstGeom prst="line">
                <a:avLst/>
              </a:prstGeom>
              <a:noFill/>
              <a:ln w="1905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4290" name="Line 19">
                <a:extLst>
                  <a:ext uri="{FF2B5EF4-FFF2-40B4-BE49-F238E27FC236}">
                    <a16:creationId xmlns:a16="http://schemas.microsoft.com/office/drawing/2014/main" id="{B7116D18-5392-4C98-A8EA-9D0AA8AC056A}"/>
                  </a:ext>
                </a:extLst>
              </p:cNvPr>
              <p:cNvSpPr>
                <a:spLocks noChangeShapeType="1"/>
              </p:cNvSpPr>
              <p:nvPr/>
            </p:nvSpPr>
            <p:spPr bwMode="auto">
              <a:xfrm>
                <a:off x="48" y="0"/>
                <a:ext cx="192" cy="144"/>
              </a:xfrm>
              <a:prstGeom prst="line">
                <a:avLst/>
              </a:prstGeom>
              <a:noFill/>
              <a:ln w="1905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grpSp>
      <p:sp>
        <p:nvSpPr>
          <p:cNvPr id="54292" name="Rectangle 20">
            <a:extLst>
              <a:ext uri="{FF2B5EF4-FFF2-40B4-BE49-F238E27FC236}">
                <a16:creationId xmlns:a16="http://schemas.microsoft.com/office/drawing/2014/main" id="{D087C5B2-EF45-459D-BA27-EE27848971B1}"/>
              </a:ext>
            </a:extLst>
          </p:cNvPr>
          <p:cNvSpPr>
            <a:spLocks noChangeArrowheads="1"/>
          </p:cNvSpPr>
          <p:nvPr/>
        </p:nvSpPr>
        <p:spPr bwMode="auto">
          <a:xfrm>
            <a:off x="1752600" y="2757488"/>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a:solidFill>
                  <a:srgbClr val="0033CC"/>
                </a:solidFill>
                <a:ea typeface="隶书" panose="02010509060101010101" pitchFamily="49" charset="-122"/>
              </a:rPr>
              <a:t>符号</a:t>
            </a:r>
          </a:p>
        </p:txBody>
      </p:sp>
      <p:sp>
        <p:nvSpPr>
          <p:cNvPr id="54293" name="Rectangle 21">
            <a:extLst>
              <a:ext uri="{FF2B5EF4-FFF2-40B4-BE49-F238E27FC236}">
                <a16:creationId xmlns:a16="http://schemas.microsoft.com/office/drawing/2014/main" id="{AF919120-5160-415B-A3A7-59C48880B92F}"/>
              </a:ext>
            </a:extLst>
          </p:cNvPr>
          <p:cNvSpPr>
            <a:spLocks noChangeArrowheads="1"/>
          </p:cNvSpPr>
          <p:nvPr/>
        </p:nvSpPr>
        <p:spPr bwMode="auto">
          <a:xfrm>
            <a:off x="4191000" y="2667000"/>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a:solidFill>
                  <a:srgbClr val="0033CC"/>
                </a:solidFill>
                <a:ea typeface="隶书" panose="02010509060101010101" pitchFamily="49" charset="-122"/>
              </a:rPr>
              <a:t>特性</a:t>
            </a:r>
          </a:p>
        </p:txBody>
      </p:sp>
      <p:grpSp>
        <p:nvGrpSpPr>
          <p:cNvPr id="6" name="Group 22">
            <a:extLst>
              <a:ext uri="{FF2B5EF4-FFF2-40B4-BE49-F238E27FC236}">
                <a16:creationId xmlns:a16="http://schemas.microsoft.com/office/drawing/2014/main" id="{3CBC28B5-F945-46CC-92E6-3D6B0CCB2B5B}"/>
              </a:ext>
            </a:extLst>
          </p:cNvPr>
          <p:cNvGrpSpPr>
            <a:grpSpLocks/>
          </p:cNvGrpSpPr>
          <p:nvPr/>
        </p:nvGrpSpPr>
        <p:grpSpPr bwMode="auto">
          <a:xfrm>
            <a:off x="5076825" y="730250"/>
            <a:ext cx="3609975" cy="2546350"/>
            <a:chOff x="0" y="0"/>
            <a:chExt cx="2274" cy="1339"/>
          </a:xfrm>
        </p:grpSpPr>
        <p:sp>
          <p:nvSpPr>
            <p:cNvPr id="54294" name="Text Box 23">
              <a:extLst>
                <a:ext uri="{FF2B5EF4-FFF2-40B4-BE49-F238E27FC236}">
                  <a16:creationId xmlns:a16="http://schemas.microsoft.com/office/drawing/2014/main" id="{A2CC246A-2A96-4DB7-A0A1-6DDAACADDBC4}"/>
                </a:ext>
              </a:extLst>
            </p:cNvPr>
            <p:cNvSpPr txBox="1">
              <a:spLocks noChangeArrowheads="1"/>
            </p:cNvSpPr>
            <p:nvPr/>
          </p:nvSpPr>
          <p:spPr bwMode="auto">
            <a:xfrm>
              <a:off x="1680" y="624"/>
              <a:ext cx="59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altLang="zh-CN" b="1" i="1">
                  <a:ea typeface="方正琥珀繁体" pitchFamily="2" charset="-122"/>
                </a:rPr>
                <a:t>u</a:t>
              </a:r>
              <a:endParaRPr lang="en-US" altLang="zh-CN" b="1">
                <a:ea typeface="方正琥珀繁体" pitchFamily="2" charset="-122"/>
              </a:endParaRPr>
            </a:p>
          </p:txBody>
        </p:sp>
        <p:sp>
          <p:nvSpPr>
            <p:cNvPr id="54295" name="Line 24">
              <a:extLst>
                <a:ext uri="{FF2B5EF4-FFF2-40B4-BE49-F238E27FC236}">
                  <a16:creationId xmlns:a16="http://schemas.microsoft.com/office/drawing/2014/main" id="{15D35701-72C0-4762-9CDD-42BA4912363C}"/>
                </a:ext>
              </a:extLst>
            </p:cNvPr>
            <p:cNvSpPr>
              <a:spLocks noChangeShapeType="1"/>
            </p:cNvSpPr>
            <p:nvPr/>
          </p:nvSpPr>
          <p:spPr bwMode="auto">
            <a:xfrm>
              <a:off x="384" y="649"/>
              <a:ext cx="1473" cy="0"/>
            </a:xfrm>
            <a:prstGeom prst="line">
              <a:avLst/>
            </a:prstGeom>
            <a:noFill/>
            <a:ln w="25400">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4296" name="Line 25">
              <a:extLst>
                <a:ext uri="{FF2B5EF4-FFF2-40B4-BE49-F238E27FC236}">
                  <a16:creationId xmlns:a16="http://schemas.microsoft.com/office/drawing/2014/main" id="{91DEAF59-89A5-4467-9C7C-B3811B988838}"/>
                </a:ext>
              </a:extLst>
            </p:cNvPr>
            <p:cNvSpPr>
              <a:spLocks noChangeShapeType="1"/>
            </p:cNvSpPr>
            <p:nvPr/>
          </p:nvSpPr>
          <p:spPr bwMode="auto">
            <a:xfrm flipV="1">
              <a:off x="1146" y="237"/>
              <a:ext cx="0" cy="1102"/>
            </a:xfrm>
            <a:prstGeom prst="line">
              <a:avLst/>
            </a:prstGeom>
            <a:noFill/>
            <a:ln w="25400">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4297" name="Text Box 26">
              <a:extLst>
                <a:ext uri="{FF2B5EF4-FFF2-40B4-BE49-F238E27FC236}">
                  <a16:creationId xmlns:a16="http://schemas.microsoft.com/office/drawing/2014/main" id="{8ECD3242-2897-48A3-90ED-C76B1D034E5C}"/>
                </a:ext>
              </a:extLst>
            </p:cNvPr>
            <p:cNvSpPr txBox="1">
              <a:spLocks noChangeArrowheads="1"/>
            </p:cNvSpPr>
            <p:nvPr/>
          </p:nvSpPr>
          <p:spPr bwMode="auto">
            <a:xfrm>
              <a:off x="1200" y="0"/>
              <a:ext cx="288"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altLang="zh-CN" b="1" i="1">
                  <a:ea typeface="方正琥珀繁体" pitchFamily="2" charset="-122"/>
                </a:rPr>
                <a:t>i</a:t>
              </a:r>
              <a:endParaRPr lang="en-US" altLang="zh-CN">
                <a:ea typeface="方正琥珀繁体" pitchFamily="2" charset="-122"/>
              </a:endParaRPr>
            </a:p>
          </p:txBody>
        </p:sp>
        <p:sp>
          <p:nvSpPr>
            <p:cNvPr id="54298" name="Text Box 27">
              <a:extLst>
                <a:ext uri="{FF2B5EF4-FFF2-40B4-BE49-F238E27FC236}">
                  <a16:creationId xmlns:a16="http://schemas.microsoft.com/office/drawing/2014/main" id="{151B5613-47EB-470D-BC41-6E67BCBD7C94}"/>
                </a:ext>
              </a:extLst>
            </p:cNvPr>
            <p:cNvSpPr txBox="1">
              <a:spLocks noChangeArrowheads="1"/>
            </p:cNvSpPr>
            <p:nvPr/>
          </p:nvSpPr>
          <p:spPr bwMode="auto">
            <a:xfrm>
              <a:off x="1152" y="429"/>
              <a:ext cx="232"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2000" b="1" i="1">
                  <a:ea typeface="方正琥珀繁体" pitchFamily="2" charset="-122"/>
                </a:rPr>
                <a:t>O</a:t>
              </a:r>
              <a:endParaRPr lang="en-US" altLang="zh-CN" sz="2000" i="1">
                <a:ea typeface="方正琥珀繁体" pitchFamily="2" charset="-122"/>
              </a:endParaRPr>
            </a:p>
          </p:txBody>
        </p:sp>
        <p:sp>
          <p:nvSpPr>
            <p:cNvPr id="54299" name="未知">
              <a:extLst>
                <a:ext uri="{FF2B5EF4-FFF2-40B4-BE49-F238E27FC236}">
                  <a16:creationId xmlns:a16="http://schemas.microsoft.com/office/drawing/2014/main" id="{3AFA159E-178D-4DDC-99DC-CCA1C827AA6F}"/>
                </a:ext>
              </a:extLst>
            </p:cNvPr>
            <p:cNvSpPr>
              <a:spLocks noChangeArrowheads="1"/>
            </p:cNvSpPr>
            <p:nvPr/>
          </p:nvSpPr>
          <p:spPr bwMode="auto">
            <a:xfrm>
              <a:off x="384" y="697"/>
              <a:ext cx="1248" cy="288"/>
            </a:xfrm>
            <a:custGeom>
              <a:avLst/>
              <a:gdLst>
                <a:gd name="T0" fmla="*/ 1332 w 1332"/>
                <a:gd name="T1" fmla="*/ 0 h 228"/>
                <a:gd name="T2" fmla="*/ 1236 w 1332"/>
                <a:gd name="T3" fmla="*/ 96 h 228"/>
                <a:gd name="T4" fmla="*/ 1044 w 1332"/>
                <a:gd name="T5" fmla="*/ 180 h 228"/>
                <a:gd name="T6" fmla="*/ 684 w 1332"/>
                <a:gd name="T7" fmla="*/ 216 h 228"/>
                <a:gd name="T8" fmla="*/ 0 w 1332"/>
                <a:gd name="T9" fmla="*/ 228 h 228"/>
              </a:gdLst>
              <a:ahLst/>
              <a:cxnLst>
                <a:cxn ang="0">
                  <a:pos x="T0" y="T1"/>
                </a:cxn>
                <a:cxn ang="0">
                  <a:pos x="T2" y="T3"/>
                </a:cxn>
                <a:cxn ang="0">
                  <a:pos x="T4" y="T5"/>
                </a:cxn>
                <a:cxn ang="0">
                  <a:pos x="T6" y="T7"/>
                </a:cxn>
                <a:cxn ang="0">
                  <a:pos x="T8" y="T9"/>
                </a:cxn>
              </a:cxnLst>
              <a:rect l="0" t="0" r="r" b="b"/>
              <a:pathLst>
                <a:path w="1332" h="228">
                  <a:moveTo>
                    <a:pt x="1332" y="0"/>
                  </a:moveTo>
                  <a:cubicBezTo>
                    <a:pt x="1300" y="36"/>
                    <a:pt x="1284" y="66"/>
                    <a:pt x="1236" y="96"/>
                  </a:cubicBezTo>
                  <a:cubicBezTo>
                    <a:pt x="1188" y="126"/>
                    <a:pt x="1136" y="160"/>
                    <a:pt x="1044" y="180"/>
                  </a:cubicBezTo>
                  <a:cubicBezTo>
                    <a:pt x="952" y="200"/>
                    <a:pt x="858" y="208"/>
                    <a:pt x="684" y="216"/>
                  </a:cubicBezTo>
                  <a:cubicBezTo>
                    <a:pt x="510" y="224"/>
                    <a:pt x="142" y="226"/>
                    <a:pt x="0" y="228"/>
                  </a:cubicBezTo>
                </a:path>
              </a:pathLst>
            </a:cu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300" name="Line 29">
              <a:extLst>
                <a:ext uri="{FF2B5EF4-FFF2-40B4-BE49-F238E27FC236}">
                  <a16:creationId xmlns:a16="http://schemas.microsoft.com/office/drawing/2014/main" id="{B8D2FAD8-7A09-45D2-A411-A037E1BC89C7}"/>
                </a:ext>
              </a:extLst>
            </p:cNvPr>
            <p:cNvSpPr>
              <a:spLocks noChangeShapeType="1"/>
            </p:cNvSpPr>
            <p:nvPr/>
          </p:nvSpPr>
          <p:spPr bwMode="auto">
            <a:xfrm flipV="1">
              <a:off x="1632" y="217"/>
              <a:ext cx="48" cy="67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1" name="未知">
              <a:extLst>
                <a:ext uri="{FF2B5EF4-FFF2-40B4-BE49-F238E27FC236}">
                  <a16:creationId xmlns:a16="http://schemas.microsoft.com/office/drawing/2014/main" id="{855BFE9C-271D-4897-B851-157069BA7B09}"/>
                </a:ext>
              </a:extLst>
            </p:cNvPr>
            <p:cNvSpPr>
              <a:spLocks noChangeArrowheads="1"/>
            </p:cNvSpPr>
            <p:nvPr/>
          </p:nvSpPr>
          <p:spPr bwMode="auto">
            <a:xfrm>
              <a:off x="336" y="457"/>
              <a:ext cx="1344" cy="288"/>
            </a:xfrm>
            <a:custGeom>
              <a:avLst/>
              <a:gdLst>
                <a:gd name="T0" fmla="*/ 1332 w 1332"/>
                <a:gd name="T1" fmla="*/ 0 h 228"/>
                <a:gd name="T2" fmla="*/ 1236 w 1332"/>
                <a:gd name="T3" fmla="*/ 96 h 228"/>
                <a:gd name="T4" fmla="*/ 1044 w 1332"/>
                <a:gd name="T5" fmla="*/ 180 h 228"/>
                <a:gd name="T6" fmla="*/ 684 w 1332"/>
                <a:gd name="T7" fmla="*/ 216 h 228"/>
                <a:gd name="T8" fmla="*/ 0 w 1332"/>
                <a:gd name="T9" fmla="*/ 228 h 228"/>
              </a:gdLst>
              <a:ahLst/>
              <a:cxnLst>
                <a:cxn ang="0">
                  <a:pos x="T0" y="T1"/>
                </a:cxn>
                <a:cxn ang="0">
                  <a:pos x="T2" y="T3"/>
                </a:cxn>
                <a:cxn ang="0">
                  <a:pos x="T4" y="T5"/>
                </a:cxn>
                <a:cxn ang="0">
                  <a:pos x="T6" y="T7"/>
                </a:cxn>
                <a:cxn ang="0">
                  <a:pos x="T8" y="T9"/>
                </a:cxn>
              </a:cxnLst>
              <a:rect l="0" t="0" r="r" b="b"/>
              <a:pathLst>
                <a:path w="1332" h="228">
                  <a:moveTo>
                    <a:pt x="1332" y="0"/>
                  </a:moveTo>
                  <a:cubicBezTo>
                    <a:pt x="1300" y="36"/>
                    <a:pt x="1284" y="66"/>
                    <a:pt x="1236" y="96"/>
                  </a:cubicBezTo>
                  <a:cubicBezTo>
                    <a:pt x="1188" y="126"/>
                    <a:pt x="1136" y="160"/>
                    <a:pt x="1044" y="180"/>
                  </a:cubicBezTo>
                  <a:cubicBezTo>
                    <a:pt x="952" y="200"/>
                    <a:pt x="858" y="208"/>
                    <a:pt x="684" y="216"/>
                  </a:cubicBezTo>
                  <a:cubicBezTo>
                    <a:pt x="510" y="224"/>
                    <a:pt x="142" y="226"/>
                    <a:pt x="0" y="228"/>
                  </a:cubicBezTo>
                </a:path>
              </a:pathLst>
            </a:cu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302" name="未知">
              <a:extLst>
                <a:ext uri="{FF2B5EF4-FFF2-40B4-BE49-F238E27FC236}">
                  <a16:creationId xmlns:a16="http://schemas.microsoft.com/office/drawing/2014/main" id="{C9325C06-A443-427D-B178-42254E4D1C43}"/>
                </a:ext>
              </a:extLst>
            </p:cNvPr>
            <p:cNvSpPr>
              <a:spLocks noChangeArrowheads="1"/>
            </p:cNvSpPr>
            <p:nvPr/>
          </p:nvSpPr>
          <p:spPr bwMode="auto">
            <a:xfrm>
              <a:off x="384" y="889"/>
              <a:ext cx="1248" cy="288"/>
            </a:xfrm>
            <a:custGeom>
              <a:avLst/>
              <a:gdLst>
                <a:gd name="T0" fmla="*/ 1332 w 1332"/>
                <a:gd name="T1" fmla="*/ 0 h 228"/>
                <a:gd name="T2" fmla="*/ 1236 w 1332"/>
                <a:gd name="T3" fmla="*/ 96 h 228"/>
                <a:gd name="T4" fmla="*/ 1044 w 1332"/>
                <a:gd name="T5" fmla="*/ 180 h 228"/>
                <a:gd name="T6" fmla="*/ 684 w 1332"/>
                <a:gd name="T7" fmla="*/ 216 h 228"/>
                <a:gd name="T8" fmla="*/ 0 w 1332"/>
                <a:gd name="T9" fmla="*/ 228 h 228"/>
              </a:gdLst>
              <a:ahLst/>
              <a:cxnLst>
                <a:cxn ang="0">
                  <a:pos x="T0" y="T1"/>
                </a:cxn>
                <a:cxn ang="0">
                  <a:pos x="T2" y="T3"/>
                </a:cxn>
                <a:cxn ang="0">
                  <a:pos x="T4" y="T5"/>
                </a:cxn>
                <a:cxn ang="0">
                  <a:pos x="T6" y="T7"/>
                </a:cxn>
                <a:cxn ang="0">
                  <a:pos x="T8" y="T9"/>
                </a:cxn>
              </a:cxnLst>
              <a:rect l="0" t="0" r="r" b="b"/>
              <a:pathLst>
                <a:path w="1332" h="228">
                  <a:moveTo>
                    <a:pt x="1332" y="0"/>
                  </a:moveTo>
                  <a:cubicBezTo>
                    <a:pt x="1300" y="36"/>
                    <a:pt x="1284" y="66"/>
                    <a:pt x="1236" y="96"/>
                  </a:cubicBezTo>
                  <a:cubicBezTo>
                    <a:pt x="1188" y="126"/>
                    <a:pt x="1136" y="160"/>
                    <a:pt x="1044" y="180"/>
                  </a:cubicBezTo>
                  <a:cubicBezTo>
                    <a:pt x="952" y="200"/>
                    <a:pt x="858" y="208"/>
                    <a:pt x="684" y="216"/>
                  </a:cubicBezTo>
                  <a:cubicBezTo>
                    <a:pt x="510" y="224"/>
                    <a:pt x="142" y="226"/>
                    <a:pt x="0" y="228"/>
                  </a:cubicBezTo>
                </a:path>
              </a:pathLst>
            </a:cu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303" name="Line 32">
              <a:extLst>
                <a:ext uri="{FF2B5EF4-FFF2-40B4-BE49-F238E27FC236}">
                  <a16:creationId xmlns:a16="http://schemas.microsoft.com/office/drawing/2014/main" id="{DBBDD641-06E1-4F1C-AF04-9627C7763291}"/>
                </a:ext>
              </a:extLst>
            </p:cNvPr>
            <p:cNvSpPr>
              <a:spLocks noChangeShapeType="1"/>
            </p:cNvSpPr>
            <p:nvPr/>
          </p:nvSpPr>
          <p:spPr bwMode="auto">
            <a:xfrm>
              <a:off x="624" y="457"/>
              <a:ext cx="24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4" name="Rectangle 33">
              <a:extLst>
                <a:ext uri="{FF2B5EF4-FFF2-40B4-BE49-F238E27FC236}">
                  <a16:creationId xmlns:a16="http://schemas.microsoft.com/office/drawing/2014/main" id="{4E893B70-B3EE-446B-97C1-EE27752A76D6}"/>
                </a:ext>
              </a:extLst>
            </p:cNvPr>
            <p:cNvSpPr>
              <a:spLocks noChangeArrowheads="1"/>
            </p:cNvSpPr>
            <p:nvPr/>
          </p:nvSpPr>
          <p:spPr bwMode="auto">
            <a:xfrm>
              <a:off x="96" y="217"/>
              <a:ext cx="100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sz="2800" b="1">
                <a:ea typeface="隶书" panose="02010509060101010101" pitchFamily="49" charset="-122"/>
              </a:endParaRPr>
            </a:p>
          </p:txBody>
        </p:sp>
        <p:sp>
          <p:nvSpPr>
            <p:cNvPr id="54305" name="Text Box 34">
              <a:extLst>
                <a:ext uri="{FF2B5EF4-FFF2-40B4-BE49-F238E27FC236}">
                  <a16:creationId xmlns:a16="http://schemas.microsoft.com/office/drawing/2014/main" id="{087B39B5-CB7D-49FE-B3E9-DDF2E0FAD951}"/>
                </a:ext>
              </a:extLst>
            </p:cNvPr>
            <p:cNvSpPr txBox="1">
              <a:spLocks noChangeArrowheads="1"/>
            </p:cNvSpPr>
            <p:nvPr/>
          </p:nvSpPr>
          <p:spPr bwMode="auto">
            <a:xfrm>
              <a:off x="0" y="697"/>
              <a:ext cx="1258"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i="1"/>
                <a:t>E</a:t>
              </a:r>
              <a:r>
                <a:rPr lang="en-US" altLang="zh-CN" b="1"/>
                <a:t> = 200 lx</a:t>
              </a:r>
            </a:p>
          </p:txBody>
        </p:sp>
        <p:sp>
          <p:nvSpPr>
            <p:cNvPr id="54306" name="Text Box 35">
              <a:extLst>
                <a:ext uri="{FF2B5EF4-FFF2-40B4-BE49-F238E27FC236}">
                  <a16:creationId xmlns:a16="http://schemas.microsoft.com/office/drawing/2014/main" id="{74E245D0-7FB0-41E4-902B-AE2F69B19BB1}"/>
                </a:ext>
              </a:extLst>
            </p:cNvPr>
            <p:cNvSpPr txBox="1">
              <a:spLocks noChangeArrowheads="1"/>
            </p:cNvSpPr>
            <p:nvPr/>
          </p:nvSpPr>
          <p:spPr bwMode="auto">
            <a:xfrm>
              <a:off x="48" y="985"/>
              <a:ext cx="1258"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i="1"/>
                <a:t>E</a:t>
              </a:r>
              <a:r>
                <a:rPr lang="en-US" altLang="zh-CN" b="1"/>
                <a:t> = 400 lx</a:t>
              </a:r>
            </a:p>
          </p:txBody>
        </p:sp>
      </p:grpSp>
      <p:sp>
        <p:nvSpPr>
          <p:cNvPr id="54308" name="Rectangle 36">
            <a:extLst>
              <a:ext uri="{FF2B5EF4-FFF2-40B4-BE49-F238E27FC236}">
                <a16:creationId xmlns:a16="http://schemas.microsoft.com/office/drawing/2014/main" id="{637A6F18-D521-402B-8DBE-3D58783CD038}"/>
              </a:ext>
            </a:extLst>
          </p:cNvPr>
          <p:cNvSpPr>
            <a:spLocks noChangeArrowheads="1"/>
          </p:cNvSpPr>
          <p:nvPr/>
        </p:nvSpPr>
        <p:spPr bwMode="auto">
          <a:xfrm>
            <a:off x="762000" y="3443288"/>
            <a:ext cx="22288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t>工作原理：</a:t>
            </a:r>
          </a:p>
        </p:txBody>
      </p:sp>
      <p:sp>
        <p:nvSpPr>
          <p:cNvPr id="54309" name="Text Box 37">
            <a:extLst>
              <a:ext uri="{FF2B5EF4-FFF2-40B4-BE49-F238E27FC236}">
                <a16:creationId xmlns:a16="http://schemas.microsoft.com/office/drawing/2014/main" id="{9F519780-5B08-402C-909E-4BE9B300C760}"/>
              </a:ext>
            </a:extLst>
          </p:cNvPr>
          <p:cNvSpPr txBox="1">
            <a:spLocks noChangeArrowheads="1"/>
          </p:cNvSpPr>
          <p:nvPr/>
        </p:nvSpPr>
        <p:spPr bwMode="auto">
          <a:xfrm>
            <a:off x="762000" y="4598988"/>
            <a:ext cx="8382000"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chemeClr val="accent2"/>
                </a:solidFill>
              </a:rPr>
              <a:t>三、其它二极管</a:t>
            </a:r>
          </a:p>
          <a:p>
            <a:pPr>
              <a:spcBef>
                <a:spcPct val="50000"/>
              </a:spcBef>
            </a:pPr>
            <a:endParaRPr lang="zh-CN" altLang="en-US" sz="2000" b="1">
              <a:solidFill>
                <a:srgbClr val="008000"/>
              </a:solidFill>
            </a:endParaRPr>
          </a:p>
        </p:txBody>
      </p:sp>
      <p:sp>
        <p:nvSpPr>
          <p:cNvPr id="54310" name="Text Box 38">
            <a:extLst>
              <a:ext uri="{FF2B5EF4-FFF2-40B4-BE49-F238E27FC236}">
                <a16:creationId xmlns:a16="http://schemas.microsoft.com/office/drawing/2014/main" id="{16CE205C-8EA1-44BB-BE26-C0B297703F4A}"/>
              </a:ext>
            </a:extLst>
          </p:cNvPr>
          <p:cNvSpPr txBox="1">
            <a:spLocks noChangeArrowheads="1"/>
          </p:cNvSpPr>
          <p:nvPr/>
        </p:nvSpPr>
        <p:spPr bwMode="auto">
          <a:xfrm>
            <a:off x="2743200" y="3276600"/>
            <a:ext cx="60960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t>无光照时，与普通二极管一样。</a:t>
            </a:r>
          </a:p>
          <a:p>
            <a:pPr>
              <a:spcBef>
                <a:spcPct val="50000"/>
              </a:spcBef>
            </a:pPr>
            <a:r>
              <a:rPr lang="zh-CN" altLang="en-US" b="1"/>
              <a:t>有光照时，分布在第三、四象限。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4279">
                                            <p:txEl>
                                              <p:pRg st="0" end="0"/>
                                            </p:txEl>
                                          </p:spTgt>
                                        </p:tgtEl>
                                        <p:attrNameLst>
                                          <p:attrName>style.visibility</p:attrName>
                                        </p:attrNameLst>
                                      </p:cBhvr>
                                      <p:to>
                                        <p:strVal val="visible"/>
                                      </p:to>
                                    </p:set>
                                    <p:animEffect transition="in" filter="wipe(left)">
                                      <p:cBhvr>
                                        <p:cTn id="7" dur="500"/>
                                        <p:tgtEl>
                                          <p:spTgt spid="542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54280"/>
                                        </p:tgtEl>
                                        <p:attrNameLst>
                                          <p:attrName>style.visibility</p:attrName>
                                        </p:attrNameLst>
                                      </p:cBhvr>
                                      <p:to>
                                        <p:strVal val="visible"/>
                                      </p:to>
                                    </p:set>
                                    <p:animEffect transition="in" filter="wipe(left)">
                                      <p:cBhvr>
                                        <p:cTn id="12" dur="300"/>
                                        <p:tgtEl>
                                          <p:spTgt spid="542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292">
                                            <p:txEl>
                                              <p:pRg st="0" end="0"/>
                                            </p:txEl>
                                          </p:spTgt>
                                        </p:tgtEl>
                                        <p:attrNameLst>
                                          <p:attrName>style.visibility</p:attrName>
                                        </p:attrNameLst>
                                      </p:cBhvr>
                                      <p:to>
                                        <p:strVal val="visible"/>
                                      </p:to>
                                    </p:set>
                                    <p:animEffect transition="in" filter="wipe(left)">
                                      <p:cBhvr>
                                        <p:cTn id="17" dur="500"/>
                                        <p:tgtEl>
                                          <p:spTgt spid="54292">
                                            <p:txEl>
                                              <p:pRg st="0" end="0"/>
                                            </p:txEl>
                                          </p:spTgt>
                                        </p:tgtEl>
                                      </p:cBhvr>
                                    </p:animEffect>
                                  </p:childTnLst>
                                </p:cTn>
                              </p:par>
                            </p:childTnLst>
                          </p:cTn>
                        </p:par>
                        <p:par>
                          <p:cTn id="18" fill="hold" nodeType="afterGroup">
                            <p:stCondLst>
                              <p:cond delay="500"/>
                            </p:stCondLst>
                            <p:childTnLst>
                              <p:par>
                                <p:cTn id="19" presetID="12" presetClass="entr" presetSubtype="4"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slide(fromBottom)">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4293">
                                            <p:txEl>
                                              <p:pRg st="0" end="0"/>
                                            </p:txEl>
                                          </p:spTgt>
                                        </p:tgtEl>
                                        <p:attrNameLst>
                                          <p:attrName>style.visibility</p:attrName>
                                        </p:attrNameLst>
                                      </p:cBhvr>
                                      <p:to>
                                        <p:strVal val="visible"/>
                                      </p:to>
                                    </p:set>
                                    <p:animEffect transition="in" filter="wipe(left)">
                                      <p:cBhvr>
                                        <p:cTn id="26" dur="500"/>
                                        <p:tgtEl>
                                          <p:spTgt spid="54293">
                                            <p:txEl>
                                              <p:pRg st="0" end="0"/>
                                            </p:txEl>
                                          </p:spTgt>
                                        </p:tgtEl>
                                      </p:cBhvr>
                                    </p:animEffect>
                                  </p:childTnLst>
                                </p:cTn>
                              </p:par>
                            </p:childTnLst>
                          </p:cTn>
                        </p:par>
                        <p:par>
                          <p:cTn id="27" fill="hold" nodeType="afterGroup">
                            <p:stCondLst>
                              <p:cond delay="500"/>
                            </p:stCondLst>
                            <p:childTnLst>
                              <p:par>
                                <p:cTn id="28" presetID="22" presetClass="entr" presetSubtype="1"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up)">
                                      <p:cBhvr>
                                        <p:cTn id="30" dur="500"/>
                                        <p:tgtEl>
                                          <p:spTgt spid="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54308">
                                            <p:txEl>
                                              <p:pRg st="0" end="0"/>
                                            </p:txEl>
                                          </p:spTgt>
                                        </p:tgtEl>
                                        <p:attrNameLst>
                                          <p:attrName>style.visibility</p:attrName>
                                        </p:attrNameLst>
                                      </p:cBhvr>
                                      <p:to>
                                        <p:strVal val="visible"/>
                                      </p:to>
                                    </p:set>
                                    <p:animEffect transition="in" filter="box(out)">
                                      <p:cBhvr>
                                        <p:cTn id="35" dur="500"/>
                                        <p:tgtEl>
                                          <p:spTgt spid="54308">
                                            <p:txEl>
                                              <p:pRg st="0" end="0"/>
                                            </p:txEl>
                                          </p:spTgt>
                                        </p:tgtEl>
                                      </p:cBhvr>
                                    </p:animEffect>
                                  </p:childTnLst>
                                  <p:subTnLst>
                                    <p:audio>
                                      <p:cMediaNode>
                                        <p:cTn display="0" masterRel="sameClick">
                                          <p:stCondLst>
                                            <p:cond evt="begin" delay="0">
                                              <p:tn val="33"/>
                                            </p:cond>
                                          </p:stCondLst>
                                          <p:endCondLst>
                                            <p:cond evt="onStopAudio" delay="0">
                                              <p:tgtEl>
                                                <p:sldTgt/>
                                              </p:tgtEl>
                                            </p:cond>
                                          </p:endCondLst>
                                        </p:cTn>
                                        <p:tgtEl>
                                          <p:sndTgt r:embed="rId2" name="camera.wav"/>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32" fill="hold" grpId="0" nodeType="clickEffect">
                                  <p:stCondLst>
                                    <p:cond delay="0"/>
                                  </p:stCondLst>
                                  <p:childTnLst>
                                    <p:set>
                                      <p:cBhvr>
                                        <p:cTn id="39" dur="1" fill="hold">
                                          <p:stCondLst>
                                            <p:cond delay="0"/>
                                          </p:stCondLst>
                                        </p:cTn>
                                        <p:tgtEl>
                                          <p:spTgt spid="54310">
                                            <p:txEl>
                                              <p:pRg st="0" end="0"/>
                                            </p:txEl>
                                          </p:spTgt>
                                        </p:tgtEl>
                                        <p:attrNameLst>
                                          <p:attrName>style.visibility</p:attrName>
                                        </p:attrNameLst>
                                      </p:cBhvr>
                                      <p:to>
                                        <p:strVal val="visible"/>
                                      </p:to>
                                    </p:set>
                                    <p:animEffect transition="in" filter="box(out)">
                                      <p:cBhvr>
                                        <p:cTn id="40" dur="500"/>
                                        <p:tgtEl>
                                          <p:spTgt spid="54310">
                                            <p:txEl>
                                              <p:pRg st="0" end="0"/>
                                            </p:txEl>
                                          </p:spTgt>
                                        </p:tgtEl>
                                      </p:cBhvr>
                                    </p:animEffect>
                                  </p:childTnLst>
                                  <p:subTnLst>
                                    <p:audio>
                                      <p:cMediaNode>
                                        <p:cTn display="0" masterRel="sameClick">
                                          <p:stCondLst>
                                            <p:cond evt="begin" delay="0">
                                              <p:tn val="38"/>
                                            </p:cond>
                                          </p:stCondLst>
                                          <p:endCondLst>
                                            <p:cond evt="onStopAudio" delay="0">
                                              <p:tgtEl>
                                                <p:sldTgt/>
                                              </p:tgtEl>
                                            </p:cond>
                                          </p:endCondLst>
                                        </p:cTn>
                                        <p:tgtEl>
                                          <p:sndTgt r:embed="rId2" name="camera.wav"/>
                                        </p:tgtEl>
                                      </p:cMediaNode>
                                    </p:audio>
                                  </p:sub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32" fill="hold" grpId="0" nodeType="clickEffect">
                                  <p:stCondLst>
                                    <p:cond delay="0"/>
                                  </p:stCondLst>
                                  <p:childTnLst>
                                    <p:set>
                                      <p:cBhvr>
                                        <p:cTn id="44" dur="1" fill="hold">
                                          <p:stCondLst>
                                            <p:cond delay="0"/>
                                          </p:stCondLst>
                                        </p:cTn>
                                        <p:tgtEl>
                                          <p:spTgt spid="54310">
                                            <p:txEl>
                                              <p:pRg st="1" end="1"/>
                                            </p:txEl>
                                          </p:spTgt>
                                        </p:tgtEl>
                                        <p:attrNameLst>
                                          <p:attrName>style.visibility</p:attrName>
                                        </p:attrNameLst>
                                      </p:cBhvr>
                                      <p:to>
                                        <p:strVal val="visible"/>
                                      </p:to>
                                    </p:set>
                                    <p:animEffect transition="in" filter="box(out)">
                                      <p:cBhvr>
                                        <p:cTn id="45" dur="500"/>
                                        <p:tgtEl>
                                          <p:spTgt spid="54310">
                                            <p:txEl>
                                              <p:pRg st="1" end="1"/>
                                            </p:txEl>
                                          </p:spTgt>
                                        </p:tgtEl>
                                      </p:cBhvr>
                                    </p:animEffect>
                                  </p:childTnLst>
                                  <p:subTnLst>
                                    <p:audio>
                                      <p:cMediaNode>
                                        <p:cTn display="0" masterRel="sameClick">
                                          <p:stCondLst>
                                            <p:cond evt="begin" delay="0">
                                              <p:tn val="43"/>
                                            </p:cond>
                                          </p:stCondLst>
                                          <p:endCondLst>
                                            <p:cond evt="onStopAudio" delay="0">
                                              <p:tgtEl>
                                                <p:sldTgt/>
                                              </p:tgtEl>
                                            </p:cond>
                                          </p:endCondLst>
                                        </p:cTn>
                                        <p:tgtEl>
                                          <p:sndTgt r:embed="rId2" name="camera.wav"/>
                                        </p:tgtEl>
                                      </p:cMediaNode>
                                    </p:audio>
                                  </p:sub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32" fill="hold" grpId="0" nodeType="clickEffect">
                                  <p:stCondLst>
                                    <p:cond delay="0"/>
                                  </p:stCondLst>
                                  <p:childTnLst>
                                    <p:set>
                                      <p:cBhvr>
                                        <p:cTn id="49" dur="1" fill="hold">
                                          <p:stCondLst>
                                            <p:cond delay="0"/>
                                          </p:stCondLst>
                                        </p:cTn>
                                        <p:tgtEl>
                                          <p:spTgt spid="54309">
                                            <p:txEl>
                                              <p:pRg st="0" end="0"/>
                                            </p:txEl>
                                          </p:spTgt>
                                        </p:tgtEl>
                                        <p:attrNameLst>
                                          <p:attrName>style.visibility</p:attrName>
                                        </p:attrNameLst>
                                      </p:cBhvr>
                                      <p:to>
                                        <p:strVal val="visible"/>
                                      </p:to>
                                    </p:set>
                                    <p:animEffect transition="in" filter="box(out)">
                                      <p:cBhvr>
                                        <p:cTn id="50" dur="500"/>
                                        <p:tgtEl>
                                          <p:spTgt spid="54309">
                                            <p:txEl>
                                              <p:pRg st="0" end="0"/>
                                            </p:txEl>
                                          </p:spTgt>
                                        </p:tgtEl>
                                      </p:cBhvr>
                                    </p:animEffect>
                                  </p:childTnLst>
                                  <p:subTnLst>
                                    <p:audio>
                                      <p:cMediaNode>
                                        <p:cTn display="0" masterRel="sameClick">
                                          <p:stCondLst>
                                            <p:cond evt="begin" delay="0">
                                              <p:tn val="48"/>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9" grpId="0" build="p" advAuto="0"/>
      <p:bldP spid="54280" grpId="0"/>
      <p:bldP spid="54292" grpId="0" build="p"/>
      <p:bldP spid="54293" grpId="0" build="p"/>
      <p:bldP spid="54308" grpId="0" build="p"/>
      <p:bldP spid="54309" grpId="0" build="p"/>
      <p:bldP spid="54310"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5298" name="Text Box 2">
            <a:extLst>
              <a:ext uri="{FF2B5EF4-FFF2-40B4-BE49-F238E27FC236}">
                <a16:creationId xmlns:a16="http://schemas.microsoft.com/office/drawing/2014/main" id="{F520FDC5-D3D9-409D-A023-E2ABF3FCCA18}"/>
              </a:ext>
            </a:extLst>
          </p:cNvPr>
          <p:cNvSpPr txBox="1">
            <a:spLocks noChangeArrowheads="1"/>
          </p:cNvSpPr>
          <p:nvPr/>
        </p:nvSpPr>
        <p:spPr bwMode="auto">
          <a:xfrm>
            <a:off x="1219200" y="806450"/>
            <a:ext cx="6705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sz="3600" b="1">
                <a:solidFill>
                  <a:srgbClr val="0000FF"/>
                </a:solidFill>
                <a:ea typeface="黑体" panose="02010609060101010101" pitchFamily="49" charset="-122"/>
              </a:rPr>
              <a:t>1.3　双极型晶体管</a:t>
            </a:r>
            <a:r>
              <a:rPr lang="zh-CN" altLang="en-US" sz="3600" b="1">
                <a:solidFill>
                  <a:srgbClr val="0000FF"/>
                </a:solidFill>
                <a:latin typeface="宋体" panose="02010600030101010101" pitchFamily="2" charset="-122"/>
              </a:rPr>
              <a:t>(</a:t>
            </a:r>
            <a:r>
              <a:rPr lang="en-US" altLang="zh-CN" sz="3600" b="1">
                <a:solidFill>
                  <a:srgbClr val="0000FF"/>
                </a:solidFill>
                <a:ea typeface="黑体" panose="02010609060101010101" pitchFamily="49" charset="-122"/>
              </a:rPr>
              <a:t>BJT</a:t>
            </a:r>
            <a:r>
              <a:rPr lang="en-US" altLang="zh-CN" sz="3600" b="1">
                <a:solidFill>
                  <a:srgbClr val="0000FF"/>
                </a:solidFill>
                <a:latin typeface="宋体" panose="02010600030101010101" pitchFamily="2" charset="-122"/>
              </a:rPr>
              <a:t>)</a:t>
            </a:r>
            <a:endParaRPr lang="zh-CN" altLang="en-US" sz="2800" b="1">
              <a:solidFill>
                <a:srgbClr val="0000FF"/>
              </a:solidFill>
              <a:latin typeface="宋体" panose="02010600030101010101" pitchFamily="2" charset="-122"/>
            </a:endParaRPr>
          </a:p>
        </p:txBody>
      </p:sp>
      <p:sp>
        <p:nvSpPr>
          <p:cNvPr id="55299" name="Text Box 3">
            <a:extLst>
              <a:ext uri="{FF2B5EF4-FFF2-40B4-BE49-F238E27FC236}">
                <a16:creationId xmlns:a16="http://schemas.microsoft.com/office/drawing/2014/main" id="{3E9E59EB-72CD-4B20-AFDA-0E1377C95DD6}"/>
              </a:ext>
            </a:extLst>
          </p:cNvPr>
          <p:cNvSpPr txBox="1">
            <a:spLocks noChangeArrowheads="1"/>
          </p:cNvSpPr>
          <p:nvPr/>
        </p:nvSpPr>
        <p:spPr bwMode="auto">
          <a:xfrm>
            <a:off x="609600" y="1371600"/>
            <a:ext cx="81534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2600" b="1">
                <a:solidFill>
                  <a:srgbClr val="FF3300"/>
                </a:solidFill>
              </a:rPr>
              <a:t>　又称半导体三极管、晶体三极管，或简称晶体管。</a:t>
            </a:r>
          </a:p>
        </p:txBody>
      </p:sp>
      <p:sp>
        <p:nvSpPr>
          <p:cNvPr id="55300" name="Text Box 4">
            <a:extLst>
              <a:ext uri="{FF2B5EF4-FFF2-40B4-BE49-F238E27FC236}">
                <a16:creationId xmlns:a16="http://schemas.microsoft.com/office/drawing/2014/main" id="{C558C6B8-3CD9-4250-8431-683CFF55FDB7}"/>
              </a:ext>
            </a:extLst>
          </p:cNvPr>
          <p:cNvSpPr txBox="1">
            <a:spLocks noChangeArrowheads="1"/>
          </p:cNvSpPr>
          <p:nvPr/>
        </p:nvSpPr>
        <p:spPr bwMode="auto">
          <a:xfrm>
            <a:off x="1828800" y="1828800"/>
            <a:ext cx="47244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2600" b="1">
                <a:solidFill>
                  <a:srgbClr val="CC00FF"/>
                </a:solidFill>
                <a:latin typeface="宋体" panose="02010600030101010101" pitchFamily="2" charset="-122"/>
              </a:rPr>
              <a:t>(</a:t>
            </a:r>
            <a:r>
              <a:rPr lang="en-US" altLang="zh-CN" sz="2600" b="1">
                <a:solidFill>
                  <a:srgbClr val="CC00FF"/>
                </a:solidFill>
              </a:rPr>
              <a:t>Bipolar Junction Transistor</a:t>
            </a:r>
            <a:r>
              <a:rPr lang="en-US" altLang="zh-CN" sz="2600" b="1">
                <a:solidFill>
                  <a:srgbClr val="CC00FF"/>
                </a:solidFill>
                <a:latin typeface="宋体" panose="02010600030101010101" pitchFamily="2" charset="-122"/>
              </a:rPr>
              <a:t>)</a:t>
            </a:r>
          </a:p>
        </p:txBody>
      </p:sp>
      <p:sp>
        <p:nvSpPr>
          <p:cNvPr id="55301" name="Text Box 5">
            <a:extLst>
              <a:ext uri="{FF2B5EF4-FFF2-40B4-BE49-F238E27FC236}">
                <a16:creationId xmlns:a16="http://schemas.microsoft.com/office/drawing/2014/main" id="{1AFB9F54-1BA1-4F33-A934-35100458F51D}"/>
              </a:ext>
            </a:extLst>
          </p:cNvPr>
          <p:cNvSpPr txBox="1">
            <a:spLocks noChangeArrowheads="1"/>
          </p:cNvSpPr>
          <p:nvPr/>
        </p:nvSpPr>
        <p:spPr bwMode="auto">
          <a:xfrm>
            <a:off x="609600" y="2286000"/>
            <a:ext cx="5105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2600" b="1"/>
              <a:t>三极管的外形</a:t>
            </a:r>
          </a:p>
        </p:txBody>
      </p:sp>
      <p:sp>
        <p:nvSpPr>
          <p:cNvPr id="55302" name="Text Box 6">
            <a:extLst>
              <a:ext uri="{FF2B5EF4-FFF2-40B4-BE49-F238E27FC236}">
                <a16:creationId xmlns:a16="http://schemas.microsoft.com/office/drawing/2014/main" id="{75B7E3F1-0AD1-4457-B6EC-BD4FB75E85DD}"/>
              </a:ext>
            </a:extLst>
          </p:cNvPr>
          <p:cNvSpPr txBox="1">
            <a:spLocks noChangeArrowheads="1"/>
          </p:cNvSpPr>
          <p:nvPr/>
        </p:nvSpPr>
        <p:spPr bwMode="auto">
          <a:xfrm>
            <a:off x="533400" y="5334000"/>
            <a:ext cx="8305800"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2600" b="1"/>
              <a:t>　　三极管有两种类型：</a:t>
            </a:r>
            <a:r>
              <a:rPr lang="en-US" altLang="zh-CN" sz="2600" b="1">
                <a:solidFill>
                  <a:srgbClr val="CC00FF"/>
                </a:solidFill>
              </a:rPr>
              <a:t>NPN </a:t>
            </a:r>
            <a:r>
              <a:rPr lang="zh-CN" altLang="en-US" sz="2600" b="1"/>
              <a:t>型和 </a:t>
            </a:r>
            <a:r>
              <a:rPr lang="en-US" altLang="zh-CN" sz="2600" b="1">
                <a:solidFill>
                  <a:srgbClr val="CC00FF"/>
                </a:solidFill>
              </a:rPr>
              <a:t>PNP </a:t>
            </a:r>
            <a:r>
              <a:rPr lang="zh-CN" altLang="en-US" sz="2600" b="1"/>
              <a:t>型。</a:t>
            </a:r>
          </a:p>
          <a:p>
            <a:pPr algn="just">
              <a:spcBef>
                <a:spcPct val="50000"/>
              </a:spcBef>
            </a:pPr>
            <a:r>
              <a:rPr lang="zh-CN" altLang="en-US" sz="2600" b="1"/>
              <a:t>　　</a:t>
            </a:r>
            <a:r>
              <a:rPr lang="zh-CN" altLang="en-US" sz="2600" b="1">
                <a:solidFill>
                  <a:srgbClr val="CC00FF"/>
                </a:solidFill>
              </a:rPr>
              <a:t>主要以 </a:t>
            </a:r>
            <a:r>
              <a:rPr lang="en-US" altLang="zh-CN" sz="2600" b="1">
                <a:solidFill>
                  <a:srgbClr val="CC00FF"/>
                </a:solidFill>
              </a:rPr>
              <a:t>NPN </a:t>
            </a:r>
            <a:r>
              <a:rPr lang="zh-CN" altLang="en-US" sz="2600" b="1">
                <a:solidFill>
                  <a:srgbClr val="CC00FF"/>
                </a:solidFill>
              </a:rPr>
              <a:t>型为例进行讨论。</a:t>
            </a:r>
          </a:p>
        </p:txBody>
      </p:sp>
      <p:pic>
        <p:nvPicPr>
          <p:cNvPr id="55303" name="Picture 7">
            <a:extLst>
              <a:ext uri="{FF2B5EF4-FFF2-40B4-BE49-F238E27FC236}">
                <a16:creationId xmlns:a16="http://schemas.microsoft.com/office/drawing/2014/main" id="{26D3EA92-2102-4E06-AC28-7415A69C5E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 y="1449388"/>
            <a:ext cx="9010650"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5298"/>
                                        </p:tgtEl>
                                        <p:attrNameLst>
                                          <p:attrName>style.visibility</p:attrName>
                                        </p:attrNameLst>
                                      </p:cBhvr>
                                      <p:to>
                                        <p:strVal val="visible"/>
                                      </p:to>
                                    </p:set>
                                    <p:animEffect transition="in" filter="dissolve">
                                      <p:cBhvr>
                                        <p:cTn id="7" dur="500"/>
                                        <p:tgtEl>
                                          <p:spTgt spid="552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55299"/>
                                        </p:tgtEl>
                                        <p:attrNameLst>
                                          <p:attrName>style.visibility</p:attrName>
                                        </p:attrNameLst>
                                      </p:cBhvr>
                                      <p:to>
                                        <p:strVal val="visible"/>
                                      </p:to>
                                    </p:set>
                                    <p:animEffect transition="in" filter="blinds(vertical)">
                                      <p:cBhvr>
                                        <p:cTn id="12" dur="500"/>
                                        <p:tgtEl>
                                          <p:spTgt spid="55299"/>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5300"/>
                                        </p:tgtEl>
                                        <p:attrNameLst>
                                          <p:attrName>style.visibility</p:attrName>
                                        </p:attrNameLst>
                                      </p:cBhvr>
                                      <p:to>
                                        <p:strVal val="visible"/>
                                      </p:to>
                                    </p:set>
                                    <p:animEffect transition="in" filter="wipe(left)">
                                      <p:cBhvr>
                                        <p:cTn id="16" dur="500"/>
                                        <p:tgtEl>
                                          <p:spTgt spid="5530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55301"/>
                                        </p:tgtEl>
                                        <p:attrNameLst>
                                          <p:attrName>style.visibility</p:attrName>
                                        </p:attrNameLst>
                                      </p:cBhvr>
                                      <p:to>
                                        <p:strVal val="visible"/>
                                      </p:to>
                                    </p:set>
                                    <p:animEffect transition="in" filter="dissolve">
                                      <p:cBhvr>
                                        <p:cTn id="21" dur="500"/>
                                        <p:tgtEl>
                                          <p:spTgt spid="5530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55303"/>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xit" presetSubtype="0" fill="hold" nodeType="clickEffect">
                                  <p:stCondLst>
                                    <p:cond delay="0"/>
                                  </p:stCondLst>
                                  <p:childTnLst>
                                    <p:set>
                                      <p:cBhvr>
                                        <p:cTn id="29" dur="1" fill="hold">
                                          <p:stCondLst>
                                            <p:cond delay="0"/>
                                          </p:stCondLst>
                                        </p:cTn>
                                        <p:tgtEl>
                                          <p:spTgt spid="55303"/>
                                        </p:tgtEl>
                                        <p:attrNameLst>
                                          <p:attrName>style.visibility</p:attrName>
                                        </p:attrNameLst>
                                      </p:cBhvr>
                                      <p:to>
                                        <p:strVal val="hidden"/>
                                      </p:to>
                                    </p:set>
                                  </p:childTnLst>
                                </p:cTn>
                              </p:par>
                            </p:childTnLst>
                          </p:cTn>
                        </p:par>
                        <p:par>
                          <p:cTn id="30" fill="hold" nodeType="afterGroup">
                            <p:stCondLst>
                              <p:cond delay="1"/>
                            </p:stCondLst>
                            <p:childTnLst>
                              <p:par>
                                <p:cTn id="31" presetID="5" presetClass="entr" presetSubtype="10" fill="hold" grpId="0" nodeType="afterEffect">
                                  <p:stCondLst>
                                    <p:cond delay="0"/>
                                  </p:stCondLst>
                                  <p:childTnLst>
                                    <p:set>
                                      <p:cBhvr>
                                        <p:cTn id="32" dur="1" fill="hold">
                                          <p:stCondLst>
                                            <p:cond delay="0"/>
                                          </p:stCondLst>
                                        </p:cTn>
                                        <p:tgtEl>
                                          <p:spTgt spid="55302"/>
                                        </p:tgtEl>
                                        <p:attrNameLst>
                                          <p:attrName>style.visibility</p:attrName>
                                        </p:attrNameLst>
                                      </p:cBhvr>
                                      <p:to>
                                        <p:strVal val="visible"/>
                                      </p:to>
                                    </p:set>
                                    <p:animEffect transition="in" filter="checkerboard(across)">
                                      <p:cBhvr>
                                        <p:cTn id="33" dur="500"/>
                                        <p:tgtEl>
                                          <p:spTgt spid="55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p:bldP spid="55299" grpId="0"/>
      <p:bldP spid="55300" grpId="0"/>
      <p:bldP spid="55301" grpId="0"/>
      <p:bldP spid="55302" grpId="0"/>
    </p:bldLst>
  </p:timing>
</p:sld>
</file>

<file path=ppt/slides/slide5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6322" name="Text Box 2">
            <a:extLst>
              <a:ext uri="{FF2B5EF4-FFF2-40B4-BE49-F238E27FC236}">
                <a16:creationId xmlns:a16="http://schemas.microsoft.com/office/drawing/2014/main" id="{9A815CA8-61E7-4993-92F5-D43D6701DDCC}"/>
              </a:ext>
            </a:extLst>
          </p:cNvPr>
          <p:cNvSpPr txBox="1">
            <a:spLocks noChangeArrowheads="1"/>
          </p:cNvSpPr>
          <p:nvPr/>
        </p:nvSpPr>
        <p:spPr bwMode="auto">
          <a:xfrm>
            <a:off x="1152525" y="638175"/>
            <a:ext cx="5410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solidFill>
                  <a:srgbClr val="FF3300"/>
                </a:solidFill>
                <a:ea typeface="楷体_GB2312" pitchFamily="1" charset="-122"/>
              </a:rPr>
              <a:t>1.3.1　晶体管的结构及类型</a:t>
            </a:r>
          </a:p>
        </p:txBody>
      </p:sp>
      <p:sp>
        <p:nvSpPr>
          <p:cNvPr id="56323" name="Text Box 3">
            <a:extLst>
              <a:ext uri="{FF2B5EF4-FFF2-40B4-BE49-F238E27FC236}">
                <a16:creationId xmlns:a16="http://schemas.microsoft.com/office/drawing/2014/main" id="{81798C0D-44A3-469F-9F74-B1A9B0CEA2DF}"/>
              </a:ext>
            </a:extLst>
          </p:cNvPr>
          <p:cNvSpPr txBox="1">
            <a:spLocks noChangeArrowheads="1"/>
          </p:cNvSpPr>
          <p:nvPr/>
        </p:nvSpPr>
        <p:spPr bwMode="auto">
          <a:xfrm>
            <a:off x="685800" y="1143000"/>
            <a:ext cx="80772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2600" b="1">
                <a:solidFill>
                  <a:srgbClr val="660066"/>
                </a:solidFill>
              </a:rPr>
              <a:t>常用的三极管的结构</a:t>
            </a:r>
          </a:p>
        </p:txBody>
      </p:sp>
      <p:sp>
        <p:nvSpPr>
          <p:cNvPr id="56324" name="Text Box 4">
            <a:extLst>
              <a:ext uri="{FF2B5EF4-FFF2-40B4-BE49-F238E27FC236}">
                <a16:creationId xmlns:a16="http://schemas.microsoft.com/office/drawing/2014/main" id="{7A192E2E-6171-4BD0-A324-FC1BD7F7D6EA}"/>
              </a:ext>
            </a:extLst>
          </p:cNvPr>
          <p:cNvSpPr txBox="1">
            <a:spLocks noChangeArrowheads="1"/>
          </p:cNvSpPr>
          <p:nvPr/>
        </p:nvSpPr>
        <p:spPr bwMode="auto">
          <a:xfrm>
            <a:off x="2413000" y="5768975"/>
            <a:ext cx="28956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sz="2200" b="1">
                <a:solidFill>
                  <a:srgbClr val="FF3300"/>
                </a:solidFill>
                <a:latin typeface="宋体" panose="02010600030101010101" pitchFamily="2" charset="-122"/>
              </a:rPr>
              <a:t>(</a:t>
            </a:r>
            <a:r>
              <a:rPr lang="en-US" altLang="zh-CN" sz="2200" b="1">
                <a:solidFill>
                  <a:srgbClr val="FF3300"/>
                </a:solidFill>
              </a:rPr>
              <a:t>a</a:t>
            </a:r>
            <a:r>
              <a:rPr lang="en-US" altLang="zh-CN" sz="2200" b="1">
                <a:solidFill>
                  <a:srgbClr val="FF3300"/>
                </a:solidFill>
                <a:latin typeface="宋体" panose="02010600030101010101" pitchFamily="2" charset="-122"/>
              </a:rPr>
              <a:t>)</a:t>
            </a:r>
            <a:r>
              <a:rPr lang="zh-CN" altLang="en-US" sz="2200" b="1">
                <a:solidFill>
                  <a:srgbClr val="FF3300"/>
                </a:solidFill>
                <a:latin typeface="宋体" panose="02010600030101010101" pitchFamily="2" charset="-122"/>
              </a:rPr>
              <a:t>平面型(</a:t>
            </a:r>
            <a:r>
              <a:rPr lang="en-US" altLang="zh-CN" sz="2200" b="1">
                <a:solidFill>
                  <a:srgbClr val="FF3300"/>
                </a:solidFill>
              </a:rPr>
              <a:t>NPN</a:t>
            </a:r>
            <a:r>
              <a:rPr lang="en-US" altLang="zh-CN" sz="2200" b="1">
                <a:solidFill>
                  <a:srgbClr val="FF3300"/>
                </a:solidFill>
                <a:latin typeface="宋体" panose="02010600030101010101" pitchFamily="2" charset="-122"/>
              </a:rPr>
              <a:t>)</a:t>
            </a:r>
          </a:p>
        </p:txBody>
      </p:sp>
      <p:sp>
        <p:nvSpPr>
          <p:cNvPr id="56325" name="Text Box 5">
            <a:extLst>
              <a:ext uri="{FF2B5EF4-FFF2-40B4-BE49-F238E27FC236}">
                <a16:creationId xmlns:a16="http://schemas.microsoft.com/office/drawing/2014/main" id="{FB577435-DE71-4191-A180-4B0A7A18BB54}"/>
              </a:ext>
            </a:extLst>
          </p:cNvPr>
          <p:cNvSpPr txBox="1">
            <a:spLocks noChangeArrowheads="1"/>
          </p:cNvSpPr>
          <p:nvPr/>
        </p:nvSpPr>
        <p:spPr bwMode="auto">
          <a:xfrm>
            <a:off x="6823075" y="5049838"/>
            <a:ext cx="1765300" cy="1138237"/>
          </a:xfrm>
          <a:prstGeom prst="rect">
            <a:avLst/>
          </a:prstGeom>
          <a:solidFill>
            <a:srgbClr val="CCFFFF"/>
          </a:solidFill>
          <a:ln w="9525">
            <a:solidFill>
              <a:srgbClr val="0000FF"/>
            </a:solidFill>
            <a:miter lim="800000"/>
            <a:headEnd/>
            <a:tailEnd/>
          </a:ln>
        </p:spPr>
        <p:txBody>
          <a:bodyPr>
            <a:spAutoFit/>
          </a:bodyPr>
          <a:lstStyle/>
          <a:p>
            <a:pPr>
              <a:lnSpc>
                <a:spcPct val="70000"/>
              </a:lnSpc>
              <a:spcBef>
                <a:spcPct val="50000"/>
              </a:spcBef>
            </a:pPr>
            <a:r>
              <a:rPr lang="en-US" altLang="zh-CN" sz="2200" b="1">
                <a:solidFill>
                  <a:srgbClr val="0000FF"/>
                </a:solidFill>
              </a:rPr>
              <a:t>e </a:t>
            </a:r>
            <a:r>
              <a:rPr lang="zh-CN" altLang="en-US" sz="2200" b="1">
                <a:solidFill>
                  <a:srgbClr val="0000FF"/>
                </a:solidFill>
              </a:rPr>
              <a:t>发射极，</a:t>
            </a:r>
          </a:p>
          <a:p>
            <a:pPr>
              <a:lnSpc>
                <a:spcPct val="70000"/>
              </a:lnSpc>
              <a:spcBef>
                <a:spcPct val="50000"/>
              </a:spcBef>
            </a:pPr>
            <a:r>
              <a:rPr lang="en-US" altLang="zh-CN" sz="2200" b="1">
                <a:solidFill>
                  <a:srgbClr val="0000FF"/>
                </a:solidFill>
              </a:rPr>
              <a:t>b</a:t>
            </a:r>
            <a:r>
              <a:rPr lang="zh-CN" altLang="en-US" sz="2200" b="1">
                <a:solidFill>
                  <a:srgbClr val="0000FF"/>
                </a:solidFill>
              </a:rPr>
              <a:t>基极，</a:t>
            </a:r>
          </a:p>
          <a:p>
            <a:pPr>
              <a:lnSpc>
                <a:spcPct val="70000"/>
              </a:lnSpc>
              <a:spcBef>
                <a:spcPct val="50000"/>
              </a:spcBef>
            </a:pPr>
            <a:r>
              <a:rPr lang="en-US" altLang="zh-CN" sz="2200" b="1">
                <a:solidFill>
                  <a:srgbClr val="0000FF"/>
                </a:solidFill>
              </a:rPr>
              <a:t>c </a:t>
            </a:r>
            <a:r>
              <a:rPr lang="zh-CN" altLang="en-US" sz="2200" b="1">
                <a:solidFill>
                  <a:srgbClr val="0000FF"/>
                </a:solidFill>
              </a:rPr>
              <a:t>集电极。</a:t>
            </a:r>
          </a:p>
        </p:txBody>
      </p:sp>
      <p:grpSp>
        <p:nvGrpSpPr>
          <p:cNvPr id="2" name="Group 6">
            <a:extLst>
              <a:ext uri="{FF2B5EF4-FFF2-40B4-BE49-F238E27FC236}">
                <a16:creationId xmlns:a16="http://schemas.microsoft.com/office/drawing/2014/main" id="{3B64FDE4-C8F0-43E7-BAC1-7A8BA3A92FAE}"/>
              </a:ext>
            </a:extLst>
          </p:cNvPr>
          <p:cNvGrpSpPr>
            <a:grpSpLocks/>
          </p:cNvGrpSpPr>
          <p:nvPr/>
        </p:nvGrpSpPr>
        <p:grpSpPr bwMode="auto">
          <a:xfrm>
            <a:off x="1781175" y="1538288"/>
            <a:ext cx="4094163" cy="4064000"/>
            <a:chOff x="0" y="0"/>
            <a:chExt cx="2579" cy="2560"/>
          </a:xfrm>
        </p:grpSpPr>
        <p:sp>
          <p:nvSpPr>
            <p:cNvPr id="56327" name="Text Box 7">
              <a:extLst>
                <a:ext uri="{FF2B5EF4-FFF2-40B4-BE49-F238E27FC236}">
                  <a16:creationId xmlns:a16="http://schemas.microsoft.com/office/drawing/2014/main" id="{62A0D4ED-CD9A-4A64-8E22-CEE7D034A909}"/>
                </a:ext>
              </a:extLst>
            </p:cNvPr>
            <p:cNvSpPr txBox="1">
              <a:spLocks noChangeArrowheads="1"/>
            </p:cNvSpPr>
            <p:nvPr/>
          </p:nvSpPr>
          <p:spPr bwMode="auto">
            <a:xfrm>
              <a:off x="1064" y="0"/>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2800" b="1">
                  <a:solidFill>
                    <a:srgbClr val="FF3300"/>
                  </a:solidFill>
                </a:rPr>
                <a:t>e</a:t>
              </a:r>
            </a:p>
          </p:txBody>
        </p:sp>
        <p:sp>
          <p:nvSpPr>
            <p:cNvPr id="56328" name="Text Box 8">
              <a:extLst>
                <a:ext uri="{FF2B5EF4-FFF2-40B4-BE49-F238E27FC236}">
                  <a16:creationId xmlns:a16="http://schemas.microsoft.com/office/drawing/2014/main" id="{30DBB97D-FEC9-4ED3-9D33-B8D97378D534}"/>
                </a:ext>
              </a:extLst>
            </p:cNvPr>
            <p:cNvSpPr txBox="1">
              <a:spLocks noChangeArrowheads="1"/>
            </p:cNvSpPr>
            <p:nvPr/>
          </p:nvSpPr>
          <p:spPr bwMode="auto">
            <a:xfrm>
              <a:off x="1976" y="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2800" b="1">
                  <a:solidFill>
                    <a:srgbClr val="FF3300"/>
                  </a:solidFill>
                </a:rPr>
                <a:t>b</a:t>
              </a:r>
              <a:endParaRPr lang="en-US" altLang="zh-CN" sz="1800" b="1">
                <a:solidFill>
                  <a:srgbClr val="FF3300"/>
                </a:solidFill>
              </a:endParaRPr>
            </a:p>
          </p:txBody>
        </p:sp>
        <p:grpSp>
          <p:nvGrpSpPr>
            <p:cNvPr id="56329" name="Group 9">
              <a:extLst>
                <a:ext uri="{FF2B5EF4-FFF2-40B4-BE49-F238E27FC236}">
                  <a16:creationId xmlns:a16="http://schemas.microsoft.com/office/drawing/2014/main" id="{FA44FD7F-D73D-49AD-BACC-DE29F8705791}"/>
                </a:ext>
              </a:extLst>
            </p:cNvPr>
            <p:cNvGrpSpPr>
              <a:grpSpLocks/>
            </p:cNvGrpSpPr>
            <p:nvPr/>
          </p:nvGrpSpPr>
          <p:grpSpPr bwMode="auto">
            <a:xfrm>
              <a:off x="0" y="140"/>
              <a:ext cx="2579" cy="2420"/>
              <a:chOff x="0" y="0"/>
              <a:chExt cx="2579" cy="2420"/>
            </a:xfrm>
          </p:grpSpPr>
          <p:sp>
            <p:nvSpPr>
              <p:cNvPr id="56330" name="Rectangle 10">
                <a:extLst>
                  <a:ext uri="{FF2B5EF4-FFF2-40B4-BE49-F238E27FC236}">
                    <a16:creationId xmlns:a16="http://schemas.microsoft.com/office/drawing/2014/main" id="{F52DD94E-8245-47B1-8A46-66EFBCA10357}"/>
                  </a:ext>
                </a:extLst>
              </p:cNvPr>
              <p:cNvSpPr>
                <a:spLocks noChangeArrowheads="1"/>
              </p:cNvSpPr>
              <p:nvPr/>
            </p:nvSpPr>
            <p:spPr bwMode="auto">
              <a:xfrm>
                <a:off x="35" y="680"/>
                <a:ext cx="2544" cy="1152"/>
              </a:xfrm>
              <a:prstGeom prst="rect">
                <a:avLst/>
              </a:prstGeom>
              <a:solidFill>
                <a:srgbClr val="CCFFFF"/>
              </a:solidFill>
              <a:ln w="38100">
                <a:solidFill>
                  <a:srgbClr val="000000"/>
                </a:solidFill>
                <a:miter lim="800000"/>
                <a:headEnd/>
                <a:tailEnd/>
              </a:ln>
            </p:spPr>
            <p:txBody>
              <a:bodyPr wrap="none" anchor="ctr"/>
              <a:lstStyle/>
              <a:p>
                <a:endParaRPr lang="zh-CN" altLang="en-US"/>
              </a:p>
            </p:txBody>
          </p:sp>
          <p:sp>
            <p:nvSpPr>
              <p:cNvPr id="56331" name="Rectangle 11">
                <a:extLst>
                  <a:ext uri="{FF2B5EF4-FFF2-40B4-BE49-F238E27FC236}">
                    <a16:creationId xmlns:a16="http://schemas.microsoft.com/office/drawing/2014/main" id="{3CEECE57-4158-4C02-964A-83D39F055EEA}"/>
                  </a:ext>
                </a:extLst>
              </p:cNvPr>
              <p:cNvSpPr>
                <a:spLocks noChangeArrowheads="1"/>
              </p:cNvSpPr>
              <p:nvPr/>
            </p:nvSpPr>
            <p:spPr bwMode="auto">
              <a:xfrm>
                <a:off x="467" y="680"/>
                <a:ext cx="1584" cy="624"/>
              </a:xfrm>
              <a:prstGeom prst="rect">
                <a:avLst/>
              </a:prstGeom>
              <a:solidFill>
                <a:srgbClr val="FFFFCC"/>
              </a:solidFill>
              <a:ln w="28575">
                <a:solidFill>
                  <a:srgbClr val="000000"/>
                </a:solidFill>
                <a:miter lim="800000"/>
                <a:headEnd/>
                <a:tailEnd/>
              </a:ln>
            </p:spPr>
            <p:txBody>
              <a:bodyPr wrap="none" anchor="ctr"/>
              <a:lstStyle/>
              <a:p>
                <a:endParaRPr lang="zh-CN" altLang="en-US"/>
              </a:p>
            </p:txBody>
          </p:sp>
          <p:sp>
            <p:nvSpPr>
              <p:cNvPr id="56332" name="Rectangle 12">
                <a:extLst>
                  <a:ext uri="{FF2B5EF4-FFF2-40B4-BE49-F238E27FC236}">
                    <a16:creationId xmlns:a16="http://schemas.microsoft.com/office/drawing/2014/main" id="{5CB9C102-34A6-4092-B845-25E46A7448DF}"/>
                  </a:ext>
                </a:extLst>
              </p:cNvPr>
              <p:cNvSpPr>
                <a:spLocks noChangeArrowheads="1"/>
              </p:cNvSpPr>
              <p:nvPr/>
            </p:nvSpPr>
            <p:spPr bwMode="auto">
              <a:xfrm>
                <a:off x="839" y="680"/>
                <a:ext cx="912" cy="384"/>
              </a:xfrm>
              <a:prstGeom prst="rect">
                <a:avLst/>
              </a:prstGeom>
              <a:solidFill>
                <a:srgbClr val="CCFFFF"/>
              </a:solidFill>
              <a:ln w="38100">
                <a:solidFill>
                  <a:schemeClr val="hlink"/>
                </a:solidFill>
                <a:miter lim="800000"/>
                <a:headEnd/>
                <a:tailEnd/>
              </a:ln>
            </p:spPr>
            <p:txBody>
              <a:bodyPr wrap="none" anchor="ctr"/>
              <a:lstStyle/>
              <a:p>
                <a:pPr algn="ctr"/>
                <a:endParaRPr lang="zh-CN" altLang="en-US" sz="2800" b="1" baseline="30000"/>
              </a:p>
            </p:txBody>
          </p:sp>
          <p:sp>
            <p:nvSpPr>
              <p:cNvPr id="56333" name="Text Box 13">
                <a:extLst>
                  <a:ext uri="{FF2B5EF4-FFF2-40B4-BE49-F238E27FC236}">
                    <a16:creationId xmlns:a16="http://schemas.microsoft.com/office/drawing/2014/main" id="{77495A93-FB3E-48B3-8D0E-C1CAEC416803}"/>
                  </a:ext>
                </a:extLst>
              </p:cNvPr>
              <p:cNvSpPr txBox="1">
                <a:spLocks noChangeArrowheads="1"/>
              </p:cNvSpPr>
              <p:nvPr/>
            </p:nvSpPr>
            <p:spPr bwMode="auto">
              <a:xfrm>
                <a:off x="1146" y="1467"/>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b="1"/>
                  <a:t>N</a:t>
                </a:r>
              </a:p>
            </p:txBody>
          </p:sp>
          <p:grpSp>
            <p:nvGrpSpPr>
              <p:cNvPr id="56334" name="Group 14">
                <a:extLst>
                  <a:ext uri="{FF2B5EF4-FFF2-40B4-BE49-F238E27FC236}">
                    <a16:creationId xmlns:a16="http://schemas.microsoft.com/office/drawing/2014/main" id="{96C61999-A2C5-481E-A4AA-33607AEA48BF}"/>
                  </a:ext>
                </a:extLst>
              </p:cNvPr>
              <p:cNvGrpSpPr>
                <a:grpSpLocks/>
              </p:cNvGrpSpPr>
              <p:nvPr/>
            </p:nvGrpSpPr>
            <p:grpSpPr bwMode="auto">
              <a:xfrm>
                <a:off x="1139" y="1832"/>
                <a:ext cx="240" cy="492"/>
                <a:chOff x="0" y="0"/>
                <a:chExt cx="240" cy="492"/>
              </a:xfrm>
            </p:grpSpPr>
            <p:sp>
              <p:nvSpPr>
                <p:cNvPr id="56335" name="Rectangle 15">
                  <a:extLst>
                    <a:ext uri="{FF2B5EF4-FFF2-40B4-BE49-F238E27FC236}">
                      <a16:creationId xmlns:a16="http://schemas.microsoft.com/office/drawing/2014/main" id="{B9CEA59D-D1F0-4F58-9969-034B604899A6}"/>
                    </a:ext>
                  </a:extLst>
                </p:cNvPr>
                <p:cNvSpPr>
                  <a:spLocks noChangeArrowheads="1"/>
                </p:cNvSpPr>
                <p:nvPr/>
              </p:nvSpPr>
              <p:spPr bwMode="auto">
                <a:xfrm>
                  <a:off x="0" y="0"/>
                  <a:ext cx="240" cy="96"/>
                </a:xfrm>
                <a:prstGeom prst="rect">
                  <a:avLst/>
                </a:prstGeom>
                <a:solidFill>
                  <a:srgbClr val="111111"/>
                </a:solidFill>
                <a:ln w="38100">
                  <a:solidFill>
                    <a:srgbClr val="000000"/>
                  </a:solidFill>
                  <a:miter lim="800000"/>
                  <a:headEnd/>
                  <a:tailEnd/>
                </a:ln>
              </p:spPr>
              <p:txBody>
                <a:bodyPr wrap="none" anchor="ctr"/>
                <a:lstStyle/>
                <a:p>
                  <a:endParaRPr lang="zh-CN" altLang="en-US"/>
                </a:p>
              </p:txBody>
            </p:sp>
            <p:sp>
              <p:nvSpPr>
                <p:cNvPr id="56336" name="Line 16">
                  <a:extLst>
                    <a:ext uri="{FF2B5EF4-FFF2-40B4-BE49-F238E27FC236}">
                      <a16:creationId xmlns:a16="http://schemas.microsoft.com/office/drawing/2014/main" id="{B0C2AC6E-69BC-4F02-9C16-518C02A765C1}"/>
                    </a:ext>
                  </a:extLst>
                </p:cNvPr>
                <p:cNvSpPr>
                  <a:spLocks noChangeShapeType="1"/>
                </p:cNvSpPr>
                <p:nvPr/>
              </p:nvSpPr>
              <p:spPr bwMode="auto">
                <a:xfrm>
                  <a:off x="144" y="0"/>
                  <a:ext cx="0" cy="43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37" name="Oval 17">
                  <a:extLst>
                    <a:ext uri="{FF2B5EF4-FFF2-40B4-BE49-F238E27FC236}">
                      <a16:creationId xmlns:a16="http://schemas.microsoft.com/office/drawing/2014/main" id="{A7834335-EE6E-4152-8069-676E7023BCAE}"/>
                    </a:ext>
                  </a:extLst>
                </p:cNvPr>
                <p:cNvSpPr>
                  <a:spLocks noChangeArrowheads="1"/>
                </p:cNvSpPr>
                <p:nvPr/>
              </p:nvSpPr>
              <p:spPr bwMode="auto">
                <a:xfrm flipV="1">
                  <a:off x="96" y="396"/>
                  <a:ext cx="96" cy="96"/>
                </a:xfrm>
                <a:prstGeom prst="ellipse">
                  <a:avLst/>
                </a:prstGeom>
                <a:solidFill>
                  <a:srgbClr val="FFFFFF"/>
                </a:solidFill>
                <a:ln w="38100">
                  <a:solidFill>
                    <a:srgbClr val="000000"/>
                  </a:solidFill>
                  <a:round/>
                  <a:headEnd/>
                  <a:tailEnd/>
                </a:ln>
              </p:spPr>
              <p:txBody>
                <a:bodyPr wrap="none" anchor="ctr"/>
                <a:lstStyle/>
                <a:p>
                  <a:endParaRPr lang="zh-CN" altLang="en-US"/>
                </a:p>
              </p:txBody>
            </p:sp>
          </p:grpSp>
          <p:sp>
            <p:nvSpPr>
              <p:cNvPr id="56338" name="Text Box 18">
                <a:extLst>
                  <a:ext uri="{FF2B5EF4-FFF2-40B4-BE49-F238E27FC236}">
                    <a16:creationId xmlns:a16="http://schemas.microsoft.com/office/drawing/2014/main" id="{22239C33-F157-4512-9EB9-0ABE8A38E5AC}"/>
                  </a:ext>
                </a:extLst>
              </p:cNvPr>
              <p:cNvSpPr txBox="1">
                <a:spLocks noChangeArrowheads="1"/>
              </p:cNvSpPr>
              <p:nvPr/>
            </p:nvSpPr>
            <p:spPr bwMode="auto">
              <a:xfrm>
                <a:off x="1331" y="2093"/>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2800" b="1">
                    <a:solidFill>
                      <a:srgbClr val="FF3300"/>
                    </a:solidFill>
                  </a:rPr>
                  <a:t>c</a:t>
                </a:r>
              </a:p>
            </p:txBody>
          </p:sp>
          <p:sp>
            <p:nvSpPr>
              <p:cNvPr id="56339" name="Text Box 19">
                <a:extLst>
                  <a:ext uri="{FF2B5EF4-FFF2-40B4-BE49-F238E27FC236}">
                    <a16:creationId xmlns:a16="http://schemas.microsoft.com/office/drawing/2014/main" id="{93F39385-13CA-4450-ACBC-B7970AB09D3E}"/>
                  </a:ext>
                </a:extLst>
              </p:cNvPr>
              <p:cNvSpPr txBox="1">
                <a:spLocks noChangeArrowheads="1"/>
              </p:cNvSpPr>
              <p:nvPr/>
            </p:nvSpPr>
            <p:spPr bwMode="auto">
              <a:xfrm>
                <a:off x="1165" y="65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b="1"/>
                  <a:t>N</a:t>
                </a:r>
              </a:p>
            </p:txBody>
          </p:sp>
          <p:sp>
            <p:nvSpPr>
              <p:cNvPr id="56340" name="Text Box 20">
                <a:extLst>
                  <a:ext uri="{FF2B5EF4-FFF2-40B4-BE49-F238E27FC236}">
                    <a16:creationId xmlns:a16="http://schemas.microsoft.com/office/drawing/2014/main" id="{C41A2101-795F-4EF0-A8D7-51A95C658D78}"/>
                  </a:ext>
                </a:extLst>
              </p:cNvPr>
              <p:cNvSpPr txBox="1">
                <a:spLocks noChangeArrowheads="1"/>
              </p:cNvSpPr>
              <p:nvPr/>
            </p:nvSpPr>
            <p:spPr bwMode="auto">
              <a:xfrm>
                <a:off x="1168" y="1040"/>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b="1">
                    <a:solidFill>
                      <a:srgbClr val="FF0066"/>
                    </a:solidFill>
                  </a:rPr>
                  <a:t>P</a:t>
                </a:r>
              </a:p>
            </p:txBody>
          </p:sp>
          <p:sp>
            <p:nvSpPr>
              <p:cNvPr id="56341" name="Rectangle 21">
                <a:extLst>
                  <a:ext uri="{FF2B5EF4-FFF2-40B4-BE49-F238E27FC236}">
                    <a16:creationId xmlns:a16="http://schemas.microsoft.com/office/drawing/2014/main" id="{2A719D9E-6EB3-4176-85F5-0FE7F723D1E9}"/>
                  </a:ext>
                </a:extLst>
              </p:cNvPr>
              <p:cNvSpPr>
                <a:spLocks noChangeArrowheads="1"/>
              </p:cNvSpPr>
              <p:nvPr/>
            </p:nvSpPr>
            <p:spPr bwMode="auto">
              <a:xfrm>
                <a:off x="35" y="440"/>
                <a:ext cx="2544" cy="240"/>
              </a:xfrm>
              <a:prstGeom prst="rect">
                <a:avLst/>
              </a:prstGeom>
              <a:solidFill>
                <a:srgbClr val="99FFCC"/>
              </a:solidFill>
              <a:ln w="38100">
                <a:solidFill>
                  <a:schemeClr val="tx1"/>
                </a:solidFill>
                <a:miter lim="800000"/>
                <a:headEnd/>
                <a:tailEnd/>
              </a:ln>
            </p:spPr>
            <p:txBody>
              <a:bodyPr wrap="none" anchor="ctr"/>
              <a:lstStyle/>
              <a:p>
                <a:endParaRPr lang="zh-CN" altLang="en-US"/>
              </a:p>
            </p:txBody>
          </p:sp>
          <p:sp>
            <p:nvSpPr>
              <p:cNvPr id="56342" name="Rectangle 22">
                <a:extLst>
                  <a:ext uri="{FF2B5EF4-FFF2-40B4-BE49-F238E27FC236}">
                    <a16:creationId xmlns:a16="http://schemas.microsoft.com/office/drawing/2014/main" id="{47CAFFA8-8187-4A00-88EA-69EF2F677107}"/>
                  </a:ext>
                </a:extLst>
              </p:cNvPr>
              <p:cNvSpPr>
                <a:spLocks noChangeArrowheads="1"/>
              </p:cNvSpPr>
              <p:nvPr/>
            </p:nvSpPr>
            <p:spPr bwMode="auto">
              <a:xfrm>
                <a:off x="563" y="452"/>
                <a:ext cx="192" cy="240"/>
              </a:xfrm>
              <a:prstGeom prst="rect">
                <a:avLst/>
              </a:prstGeom>
              <a:solidFill>
                <a:srgbClr val="111111"/>
              </a:solidFill>
              <a:ln w="38100">
                <a:solidFill>
                  <a:srgbClr val="000000"/>
                </a:solidFill>
                <a:miter lim="800000"/>
                <a:headEnd/>
                <a:tailEnd/>
              </a:ln>
            </p:spPr>
            <p:txBody>
              <a:bodyPr wrap="none" anchor="ctr"/>
              <a:lstStyle/>
              <a:p>
                <a:endParaRPr lang="zh-CN" altLang="en-US"/>
              </a:p>
            </p:txBody>
          </p:sp>
          <p:grpSp>
            <p:nvGrpSpPr>
              <p:cNvPr id="56343" name="Group 23">
                <a:extLst>
                  <a:ext uri="{FF2B5EF4-FFF2-40B4-BE49-F238E27FC236}">
                    <a16:creationId xmlns:a16="http://schemas.microsoft.com/office/drawing/2014/main" id="{6E907F8E-251D-44D9-B2BA-1D343AB21990}"/>
                  </a:ext>
                </a:extLst>
              </p:cNvPr>
              <p:cNvGrpSpPr>
                <a:grpSpLocks/>
              </p:cNvGrpSpPr>
              <p:nvPr/>
            </p:nvGrpSpPr>
            <p:grpSpPr bwMode="auto">
              <a:xfrm>
                <a:off x="947" y="68"/>
                <a:ext cx="672" cy="624"/>
                <a:chOff x="0" y="0"/>
                <a:chExt cx="672" cy="624"/>
              </a:xfrm>
            </p:grpSpPr>
            <p:sp>
              <p:nvSpPr>
                <p:cNvPr id="56344" name="Rectangle 24">
                  <a:extLst>
                    <a:ext uri="{FF2B5EF4-FFF2-40B4-BE49-F238E27FC236}">
                      <a16:creationId xmlns:a16="http://schemas.microsoft.com/office/drawing/2014/main" id="{1E164D18-47B7-4366-A189-9414778D9D64}"/>
                    </a:ext>
                  </a:extLst>
                </p:cNvPr>
                <p:cNvSpPr>
                  <a:spLocks noChangeArrowheads="1"/>
                </p:cNvSpPr>
                <p:nvPr/>
              </p:nvSpPr>
              <p:spPr bwMode="auto">
                <a:xfrm>
                  <a:off x="0" y="384"/>
                  <a:ext cx="672" cy="240"/>
                </a:xfrm>
                <a:prstGeom prst="rect">
                  <a:avLst/>
                </a:prstGeom>
                <a:solidFill>
                  <a:srgbClr val="111111"/>
                </a:solidFill>
                <a:ln w="38100">
                  <a:solidFill>
                    <a:srgbClr val="000000"/>
                  </a:solidFill>
                  <a:miter lim="800000"/>
                  <a:headEnd/>
                  <a:tailEnd/>
                </a:ln>
              </p:spPr>
              <p:txBody>
                <a:bodyPr wrap="none" anchor="ctr"/>
                <a:lstStyle/>
                <a:p>
                  <a:endParaRPr lang="zh-CN" altLang="en-US"/>
                </a:p>
              </p:txBody>
            </p:sp>
            <p:grpSp>
              <p:nvGrpSpPr>
                <p:cNvPr id="56345" name="Group 25">
                  <a:extLst>
                    <a:ext uri="{FF2B5EF4-FFF2-40B4-BE49-F238E27FC236}">
                      <a16:creationId xmlns:a16="http://schemas.microsoft.com/office/drawing/2014/main" id="{4D3FB710-80CF-46C0-ADD4-F795E5E20B01}"/>
                    </a:ext>
                  </a:extLst>
                </p:cNvPr>
                <p:cNvGrpSpPr>
                  <a:grpSpLocks/>
                </p:cNvGrpSpPr>
                <p:nvPr/>
              </p:nvGrpSpPr>
              <p:grpSpPr bwMode="auto">
                <a:xfrm>
                  <a:off x="288" y="0"/>
                  <a:ext cx="96" cy="540"/>
                  <a:chOff x="0" y="0"/>
                  <a:chExt cx="96" cy="540"/>
                </a:xfrm>
              </p:grpSpPr>
              <p:sp>
                <p:nvSpPr>
                  <p:cNvPr id="56346" name="Line 26">
                    <a:extLst>
                      <a:ext uri="{FF2B5EF4-FFF2-40B4-BE49-F238E27FC236}">
                        <a16:creationId xmlns:a16="http://schemas.microsoft.com/office/drawing/2014/main" id="{A7E72166-E6DB-4F68-8C3F-1D6828D4FF4D}"/>
                      </a:ext>
                    </a:extLst>
                  </p:cNvPr>
                  <p:cNvSpPr>
                    <a:spLocks noChangeShapeType="1"/>
                  </p:cNvSpPr>
                  <p:nvPr/>
                </p:nvSpPr>
                <p:spPr bwMode="auto">
                  <a:xfrm flipV="1">
                    <a:off x="48" y="108"/>
                    <a:ext cx="0" cy="43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47" name="Oval 27">
                    <a:extLst>
                      <a:ext uri="{FF2B5EF4-FFF2-40B4-BE49-F238E27FC236}">
                        <a16:creationId xmlns:a16="http://schemas.microsoft.com/office/drawing/2014/main" id="{5A6908C8-058E-434B-ACE4-DB6FA42D342F}"/>
                      </a:ext>
                    </a:extLst>
                  </p:cNvPr>
                  <p:cNvSpPr>
                    <a:spLocks noChangeArrowheads="1"/>
                  </p:cNvSpPr>
                  <p:nvPr/>
                </p:nvSpPr>
                <p:spPr bwMode="auto">
                  <a:xfrm>
                    <a:off x="0" y="0"/>
                    <a:ext cx="96" cy="96"/>
                  </a:xfrm>
                  <a:prstGeom prst="ellipse">
                    <a:avLst/>
                  </a:prstGeom>
                  <a:solidFill>
                    <a:srgbClr val="FFFFFF"/>
                  </a:solidFill>
                  <a:ln w="38100">
                    <a:solidFill>
                      <a:srgbClr val="000000"/>
                    </a:solidFill>
                    <a:round/>
                    <a:headEnd/>
                    <a:tailEnd/>
                  </a:ln>
                </p:spPr>
                <p:txBody>
                  <a:bodyPr wrap="none" anchor="ctr"/>
                  <a:lstStyle/>
                  <a:p>
                    <a:endParaRPr lang="zh-CN" altLang="en-US"/>
                  </a:p>
                </p:txBody>
              </p:sp>
            </p:grpSp>
          </p:grpSp>
          <p:sp>
            <p:nvSpPr>
              <p:cNvPr id="56348" name="Rectangle 28">
                <a:extLst>
                  <a:ext uri="{FF2B5EF4-FFF2-40B4-BE49-F238E27FC236}">
                    <a16:creationId xmlns:a16="http://schemas.microsoft.com/office/drawing/2014/main" id="{3F84ADF2-926D-4DE8-8E1E-BB468164E0F3}"/>
                  </a:ext>
                </a:extLst>
              </p:cNvPr>
              <p:cNvSpPr>
                <a:spLocks noChangeArrowheads="1"/>
              </p:cNvSpPr>
              <p:nvPr/>
            </p:nvSpPr>
            <p:spPr bwMode="auto">
              <a:xfrm>
                <a:off x="1859" y="442"/>
                <a:ext cx="175" cy="250"/>
              </a:xfrm>
              <a:prstGeom prst="rect">
                <a:avLst/>
              </a:prstGeom>
              <a:solidFill>
                <a:srgbClr val="111111"/>
              </a:solidFill>
              <a:ln w="38100">
                <a:solidFill>
                  <a:srgbClr val="000000"/>
                </a:solidFill>
                <a:miter lim="800000"/>
                <a:headEnd/>
                <a:tailEnd/>
              </a:ln>
            </p:spPr>
            <p:txBody>
              <a:bodyPr wrap="none" anchor="ctr"/>
              <a:lstStyle/>
              <a:p>
                <a:endParaRPr lang="zh-CN" altLang="en-US"/>
              </a:p>
            </p:txBody>
          </p:sp>
          <p:grpSp>
            <p:nvGrpSpPr>
              <p:cNvPr id="56349" name="Group 29">
                <a:extLst>
                  <a:ext uri="{FF2B5EF4-FFF2-40B4-BE49-F238E27FC236}">
                    <a16:creationId xmlns:a16="http://schemas.microsoft.com/office/drawing/2014/main" id="{A1E94E10-F0C7-4416-8E37-B6231A83E3FC}"/>
                  </a:ext>
                </a:extLst>
              </p:cNvPr>
              <p:cNvGrpSpPr>
                <a:grpSpLocks/>
              </p:cNvGrpSpPr>
              <p:nvPr/>
            </p:nvGrpSpPr>
            <p:grpSpPr bwMode="auto">
              <a:xfrm>
                <a:off x="1887" y="68"/>
                <a:ext cx="103" cy="581"/>
                <a:chOff x="0" y="0"/>
                <a:chExt cx="96" cy="540"/>
              </a:xfrm>
            </p:grpSpPr>
            <p:sp>
              <p:nvSpPr>
                <p:cNvPr id="56350" name="Line 30">
                  <a:extLst>
                    <a:ext uri="{FF2B5EF4-FFF2-40B4-BE49-F238E27FC236}">
                      <a16:creationId xmlns:a16="http://schemas.microsoft.com/office/drawing/2014/main" id="{1AB6ADA9-11E4-45F9-A5AF-4292E69FE08C}"/>
                    </a:ext>
                  </a:extLst>
                </p:cNvPr>
                <p:cNvSpPr>
                  <a:spLocks noChangeShapeType="1"/>
                </p:cNvSpPr>
                <p:nvPr/>
              </p:nvSpPr>
              <p:spPr bwMode="auto">
                <a:xfrm flipV="1">
                  <a:off x="48" y="108"/>
                  <a:ext cx="0" cy="43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1" name="Oval 31">
                  <a:extLst>
                    <a:ext uri="{FF2B5EF4-FFF2-40B4-BE49-F238E27FC236}">
                      <a16:creationId xmlns:a16="http://schemas.microsoft.com/office/drawing/2014/main" id="{04717715-C7E2-448E-BE27-3472DA55FDAB}"/>
                    </a:ext>
                  </a:extLst>
                </p:cNvPr>
                <p:cNvSpPr>
                  <a:spLocks noChangeArrowheads="1"/>
                </p:cNvSpPr>
                <p:nvPr/>
              </p:nvSpPr>
              <p:spPr bwMode="auto">
                <a:xfrm>
                  <a:off x="0" y="0"/>
                  <a:ext cx="96" cy="96"/>
                </a:xfrm>
                <a:prstGeom prst="ellipse">
                  <a:avLst/>
                </a:prstGeom>
                <a:solidFill>
                  <a:srgbClr val="FFFFFF"/>
                </a:solidFill>
                <a:ln w="38100">
                  <a:solidFill>
                    <a:srgbClr val="000000"/>
                  </a:solidFill>
                  <a:round/>
                  <a:headEnd/>
                  <a:tailEnd/>
                </a:ln>
              </p:spPr>
              <p:txBody>
                <a:bodyPr wrap="none" anchor="ctr"/>
                <a:lstStyle/>
                <a:p>
                  <a:endParaRPr lang="zh-CN" altLang="en-US"/>
                </a:p>
              </p:txBody>
            </p:sp>
          </p:grpSp>
          <p:sp>
            <p:nvSpPr>
              <p:cNvPr id="56352" name="Line 32">
                <a:extLst>
                  <a:ext uri="{FF2B5EF4-FFF2-40B4-BE49-F238E27FC236}">
                    <a16:creationId xmlns:a16="http://schemas.microsoft.com/office/drawing/2014/main" id="{B4448BC5-F597-45ED-B787-8DC43A3F1153}"/>
                  </a:ext>
                </a:extLst>
              </p:cNvPr>
              <p:cNvSpPr>
                <a:spLocks noChangeShapeType="1"/>
              </p:cNvSpPr>
              <p:nvPr/>
            </p:nvSpPr>
            <p:spPr bwMode="auto">
              <a:xfrm flipH="1">
                <a:off x="35" y="452"/>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3" name="Line 33">
                <a:extLst>
                  <a:ext uri="{FF2B5EF4-FFF2-40B4-BE49-F238E27FC236}">
                    <a16:creationId xmlns:a16="http://schemas.microsoft.com/office/drawing/2014/main" id="{18831973-76EF-4500-9763-E1F7CBEAD869}"/>
                  </a:ext>
                </a:extLst>
              </p:cNvPr>
              <p:cNvSpPr>
                <a:spLocks noChangeShapeType="1"/>
              </p:cNvSpPr>
              <p:nvPr/>
            </p:nvSpPr>
            <p:spPr bwMode="auto">
              <a:xfrm flipH="1">
                <a:off x="83" y="548"/>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4" name="Line 34">
                <a:extLst>
                  <a:ext uri="{FF2B5EF4-FFF2-40B4-BE49-F238E27FC236}">
                    <a16:creationId xmlns:a16="http://schemas.microsoft.com/office/drawing/2014/main" id="{784F810E-E7FF-4A59-AE6D-231A1D56326D}"/>
                  </a:ext>
                </a:extLst>
              </p:cNvPr>
              <p:cNvSpPr>
                <a:spLocks noChangeShapeType="1"/>
              </p:cNvSpPr>
              <p:nvPr/>
            </p:nvSpPr>
            <p:spPr bwMode="auto">
              <a:xfrm flipH="1">
                <a:off x="179" y="452"/>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5" name="Line 35">
                <a:extLst>
                  <a:ext uri="{FF2B5EF4-FFF2-40B4-BE49-F238E27FC236}">
                    <a16:creationId xmlns:a16="http://schemas.microsoft.com/office/drawing/2014/main" id="{7B6C48EF-FFFC-43DA-9796-6904A88F69A4}"/>
                  </a:ext>
                </a:extLst>
              </p:cNvPr>
              <p:cNvSpPr>
                <a:spLocks noChangeShapeType="1"/>
              </p:cNvSpPr>
              <p:nvPr/>
            </p:nvSpPr>
            <p:spPr bwMode="auto">
              <a:xfrm flipH="1">
                <a:off x="323" y="452"/>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6" name="Line 36">
                <a:extLst>
                  <a:ext uri="{FF2B5EF4-FFF2-40B4-BE49-F238E27FC236}">
                    <a16:creationId xmlns:a16="http://schemas.microsoft.com/office/drawing/2014/main" id="{94B5C33C-87EF-4E23-ABC7-09CB373BD863}"/>
                  </a:ext>
                </a:extLst>
              </p:cNvPr>
              <p:cNvSpPr>
                <a:spLocks noChangeShapeType="1"/>
              </p:cNvSpPr>
              <p:nvPr/>
            </p:nvSpPr>
            <p:spPr bwMode="auto">
              <a:xfrm flipH="1">
                <a:off x="227" y="548"/>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7" name="Line 37">
                <a:extLst>
                  <a:ext uri="{FF2B5EF4-FFF2-40B4-BE49-F238E27FC236}">
                    <a16:creationId xmlns:a16="http://schemas.microsoft.com/office/drawing/2014/main" id="{E99B7362-C435-4ED3-8FF0-8D102C24155F}"/>
                  </a:ext>
                </a:extLst>
              </p:cNvPr>
              <p:cNvSpPr>
                <a:spLocks noChangeShapeType="1"/>
              </p:cNvSpPr>
              <p:nvPr/>
            </p:nvSpPr>
            <p:spPr bwMode="auto">
              <a:xfrm flipH="1">
                <a:off x="371" y="452"/>
                <a:ext cx="24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8" name="Line 38">
                <a:extLst>
                  <a:ext uri="{FF2B5EF4-FFF2-40B4-BE49-F238E27FC236}">
                    <a16:creationId xmlns:a16="http://schemas.microsoft.com/office/drawing/2014/main" id="{8E1E5ADF-DC64-4C9A-9DFA-2AB50924336F}"/>
                  </a:ext>
                </a:extLst>
              </p:cNvPr>
              <p:cNvSpPr>
                <a:spLocks noChangeShapeType="1"/>
              </p:cNvSpPr>
              <p:nvPr/>
            </p:nvSpPr>
            <p:spPr bwMode="auto">
              <a:xfrm flipH="1">
                <a:off x="803" y="548"/>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9" name="Line 39">
                <a:extLst>
                  <a:ext uri="{FF2B5EF4-FFF2-40B4-BE49-F238E27FC236}">
                    <a16:creationId xmlns:a16="http://schemas.microsoft.com/office/drawing/2014/main" id="{26115C17-E7DB-419A-B833-48D037AC10A3}"/>
                  </a:ext>
                </a:extLst>
              </p:cNvPr>
              <p:cNvSpPr>
                <a:spLocks noChangeShapeType="1"/>
              </p:cNvSpPr>
              <p:nvPr/>
            </p:nvSpPr>
            <p:spPr bwMode="auto">
              <a:xfrm flipH="1">
                <a:off x="755" y="452"/>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60" name="Line 40">
                <a:extLst>
                  <a:ext uri="{FF2B5EF4-FFF2-40B4-BE49-F238E27FC236}">
                    <a16:creationId xmlns:a16="http://schemas.microsoft.com/office/drawing/2014/main" id="{592DC21D-0C6C-4000-9AF1-4EDC9EC7DF11}"/>
                  </a:ext>
                </a:extLst>
              </p:cNvPr>
              <p:cNvSpPr>
                <a:spLocks noChangeShapeType="1"/>
              </p:cNvSpPr>
              <p:nvPr/>
            </p:nvSpPr>
            <p:spPr bwMode="auto">
              <a:xfrm flipH="1">
                <a:off x="1619" y="452"/>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61" name="Line 41">
                <a:extLst>
                  <a:ext uri="{FF2B5EF4-FFF2-40B4-BE49-F238E27FC236}">
                    <a16:creationId xmlns:a16="http://schemas.microsoft.com/office/drawing/2014/main" id="{5AFA2E97-E990-4F8B-A9C4-D4FFF9381761}"/>
                  </a:ext>
                </a:extLst>
              </p:cNvPr>
              <p:cNvSpPr>
                <a:spLocks noChangeShapeType="1"/>
              </p:cNvSpPr>
              <p:nvPr/>
            </p:nvSpPr>
            <p:spPr bwMode="auto">
              <a:xfrm flipH="1">
                <a:off x="1715" y="50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62" name="Line 42">
                <a:extLst>
                  <a:ext uri="{FF2B5EF4-FFF2-40B4-BE49-F238E27FC236}">
                    <a16:creationId xmlns:a16="http://schemas.microsoft.com/office/drawing/2014/main" id="{75A357B8-5928-4386-8608-C146DF0DDA5E}"/>
                  </a:ext>
                </a:extLst>
              </p:cNvPr>
              <p:cNvSpPr>
                <a:spLocks noChangeShapeType="1"/>
              </p:cNvSpPr>
              <p:nvPr/>
            </p:nvSpPr>
            <p:spPr bwMode="auto">
              <a:xfrm flipH="1">
                <a:off x="2003" y="452"/>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63" name="Line 43">
                <a:extLst>
                  <a:ext uri="{FF2B5EF4-FFF2-40B4-BE49-F238E27FC236}">
                    <a16:creationId xmlns:a16="http://schemas.microsoft.com/office/drawing/2014/main" id="{571CB635-A8E1-40D8-9A0E-517AB4D6BD0E}"/>
                  </a:ext>
                </a:extLst>
              </p:cNvPr>
              <p:cNvSpPr>
                <a:spLocks noChangeShapeType="1"/>
              </p:cNvSpPr>
              <p:nvPr/>
            </p:nvSpPr>
            <p:spPr bwMode="auto">
              <a:xfrm flipH="1">
                <a:off x="2291" y="452"/>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64" name="Line 44">
                <a:extLst>
                  <a:ext uri="{FF2B5EF4-FFF2-40B4-BE49-F238E27FC236}">
                    <a16:creationId xmlns:a16="http://schemas.microsoft.com/office/drawing/2014/main" id="{8CCE5383-AAA0-4A5D-89C1-48794FC4FF76}"/>
                  </a:ext>
                </a:extLst>
              </p:cNvPr>
              <p:cNvSpPr>
                <a:spLocks noChangeShapeType="1"/>
              </p:cNvSpPr>
              <p:nvPr/>
            </p:nvSpPr>
            <p:spPr bwMode="auto">
              <a:xfrm flipH="1">
                <a:off x="1715" y="50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65" name="Line 45">
                <a:extLst>
                  <a:ext uri="{FF2B5EF4-FFF2-40B4-BE49-F238E27FC236}">
                    <a16:creationId xmlns:a16="http://schemas.microsoft.com/office/drawing/2014/main" id="{E2A2A7C0-E855-41B6-BFCF-3A1CB2CEA021}"/>
                  </a:ext>
                </a:extLst>
              </p:cNvPr>
              <p:cNvSpPr>
                <a:spLocks noChangeShapeType="1"/>
              </p:cNvSpPr>
              <p:nvPr/>
            </p:nvSpPr>
            <p:spPr bwMode="auto">
              <a:xfrm flipH="1">
                <a:off x="2195" y="548"/>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66" name="Line 46">
                <a:extLst>
                  <a:ext uri="{FF2B5EF4-FFF2-40B4-BE49-F238E27FC236}">
                    <a16:creationId xmlns:a16="http://schemas.microsoft.com/office/drawing/2014/main" id="{B6E8B903-5A58-484E-9904-1E9235070726}"/>
                  </a:ext>
                </a:extLst>
              </p:cNvPr>
              <p:cNvSpPr>
                <a:spLocks noChangeShapeType="1"/>
              </p:cNvSpPr>
              <p:nvPr/>
            </p:nvSpPr>
            <p:spPr bwMode="auto">
              <a:xfrm flipH="1">
                <a:off x="2339" y="548"/>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67" name="Line 47">
                <a:extLst>
                  <a:ext uri="{FF2B5EF4-FFF2-40B4-BE49-F238E27FC236}">
                    <a16:creationId xmlns:a16="http://schemas.microsoft.com/office/drawing/2014/main" id="{15C959CA-EA3B-47A0-BA0C-79865EC12D6A}"/>
                  </a:ext>
                </a:extLst>
              </p:cNvPr>
              <p:cNvSpPr>
                <a:spLocks noChangeShapeType="1"/>
              </p:cNvSpPr>
              <p:nvPr/>
            </p:nvSpPr>
            <p:spPr bwMode="auto">
              <a:xfrm flipH="1">
                <a:off x="2147" y="452"/>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68" name="Line 48">
                <a:extLst>
                  <a:ext uri="{FF2B5EF4-FFF2-40B4-BE49-F238E27FC236}">
                    <a16:creationId xmlns:a16="http://schemas.microsoft.com/office/drawing/2014/main" id="{2B70250A-FF32-485E-BCE7-254240E54EEF}"/>
                  </a:ext>
                </a:extLst>
              </p:cNvPr>
              <p:cNvSpPr>
                <a:spLocks noChangeShapeType="1"/>
              </p:cNvSpPr>
              <p:nvPr/>
            </p:nvSpPr>
            <p:spPr bwMode="auto">
              <a:xfrm flipH="1">
                <a:off x="2051" y="548"/>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69" name="Line 49">
                <a:extLst>
                  <a:ext uri="{FF2B5EF4-FFF2-40B4-BE49-F238E27FC236}">
                    <a16:creationId xmlns:a16="http://schemas.microsoft.com/office/drawing/2014/main" id="{A4E9040B-EE35-4A2F-8A22-82AD46408ACA}"/>
                  </a:ext>
                </a:extLst>
              </p:cNvPr>
              <p:cNvSpPr>
                <a:spLocks noChangeShapeType="1"/>
              </p:cNvSpPr>
              <p:nvPr/>
            </p:nvSpPr>
            <p:spPr bwMode="auto">
              <a:xfrm flipH="1">
                <a:off x="1667" y="548"/>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70" name="Line 50">
                <a:extLst>
                  <a:ext uri="{FF2B5EF4-FFF2-40B4-BE49-F238E27FC236}">
                    <a16:creationId xmlns:a16="http://schemas.microsoft.com/office/drawing/2014/main" id="{8B309546-9122-45AE-AE4F-88D9E1624082}"/>
                  </a:ext>
                </a:extLst>
              </p:cNvPr>
              <p:cNvSpPr>
                <a:spLocks noChangeShapeType="1"/>
              </p:cNvSpPr>
              <p:nvPr/>
            </p:nvSpPr>
            <p:spPr bwMode="auto">
              <a:xfrm flipH="1">
                <a:off x="2435" y="452"/>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71" name="Line 51">
                <a:extLst>
                  <a:ext uri="{FF2B5EF4-FFF2-40B4-BE49-F238E27FC236}">
                    <a16:creationId xmlns:a16="http://schemas.microsoft.com/office/drawing/2014/main" id="{CCF4AC5E-AF6F-4079-B4DE-7EA041F34DC4}"/>
                  </a:ext>
                </a:extLst>
              </p:cNvPr>
              <p:cNvSpPr>
                <a:spLocks noChangeShapeType="1"/>
              </p:cNvSpPr>
              <p:nvPr/>
            </p:nvSpPr>
            <p:spPr bwMode="auto">
              <a:xfrm flipH="1">
                <a:off x="2435" y="548"/>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6372" name="Group 52">
                <a:extLst>
                  <a:ext uri="{FF2B5EF4-FFF2-40B4-BE49-F238E27FC236}">
                    <a16:creationId xmlns:a16="http://schemas.microsoft.com/office/drawing/2014/main" id="{57606E52-483F-44A6-988C-5C0A5A489724}"/>
                  </a:ext>
                </a:extLst>
              </p:cNvPr>
              <p:cNvGrpSpPr>
                <a:grpSpLocks/>
              </p:cNvGrpSpPr>
              <p:nvPr/>
            </p:nvGrpSpPr>
            <p:grpSpPr bwMode="auto">
              <a:xfrm>
                <a:off x="0" y="0"/>
                <a:ext cx="888" cy="500"/>
                <a:chOff x="0" y="0"/>
                <a:chExt cx="888" cy="500"/>
              </a:xfrm>
            </p:grpSpPr>
            <p:sp>
              <p:nvSpPr>
                <p:cNvPr id="56373" name="Text Box 53">
                  <a:extLst>
                    <a:ext uri="{FF2B5EF4-FFF2-40B4-BE49-F238E27FC236}">
                      <a16:creationId xmlns:a16="http://schemas.microsoft.com/office/drawing/2014/main" id="{186AD952-55C6-4595-8B04-D537BA72931F}"/>
                    </a:ext>
                  </a:extLst>
                </p:cNvPr>
                <p:cNvSpPr txBox="1">
                  <a:spLocks noChangeArrowheads="1"/>
                </p:cNvSpPr>
                <p:nvPr/>
              </p:nvSpPr>
              <p:spPr bwMode="auto">
                <a:xfrm>
                  <a:off x="0" y="0"/>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b="1">
                      <a:solidFill>
                        <a:schemeClr val="accent2"/>
                      </a:solidFill>
                    </a:rPr>
                    <a:t>二氧化硅</a:t>
                  </a:r>
                  <a:endParaRPr lang="zh-CN" altLang="en-US" b="1"/>
                </a:p>
              </p:txBody>
            </p:sp>
            <p:sp>
              <p:nvSpPr>
                <p:cNvPr id="56374" name="Line 54">
                  <a:extLst>
                    <a:ext uri="{FF2B5EF4-FFF2-40B4-BE49-F238E27FC236}">
                      <a16:creationId xmlns:a16="http://schemas.microsoft.com/office/drawing/2014/main" id="{1172E6EA-BEDB-4440-9567-20CB219B8DBF}"/>
                    </a:ext>
                  </a:extLst>
                </p:cNvPr>
                <p:cNvSpPr>
                  <a:spLocks noChangeShapeType="1"/>
                </p:cNvSpPr>
                <p:nvPr/>
              </p:nvSpPr>
              <p:spPr bwMode="auto">
                <a:xfrm>
                  <a:off x="275" y="260"/>
                  <a:ext cx="96" cy="240"/>
                </a:xfrm>
                <a:prstGeom prst="line">
                  <a:avLst/>
                </a:prstGeom>
                <a:noFill/>
                <a:ln w="28575">
                  <a:solidFill>
                    <a:srgbClr val="CC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6375" name="Text Box 55">
                <a:extLst>
                  <a:ext uri="{FF2B5EF4-FFF2-40B4-BE49-F238E27FC236}">
                    <a16:creationId xmlns:a16="http://schemas.microsoft.com/office/drawing/2014/main" id="{BC190DC8-E636-4C87-A45A-CC11C456094F}"/>
                  </a:ext>
                </a:extLst>
              </p:cNvPr>
              <p:cNvSpPr txBox="1">
                <a:spLocks noChangeArrowheads="1"/>
              </p:cNvSpPr>
              <p:nvPr/>
            </p:nvSpPr>
            <p:spPr bwMode="auto">
              <a:xfrm>
                <a:off x="1044" y="860"/>
                <a:ext cx="91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1600" b="1"/>
                  <a:t>发射区</a:t>
                </a:r>
              </a:p>
            </p:txBody>
          </p:sp>
          <p:sp>
            <p:nvSpPr>
              <p:cNvPr id="56376" name="Text Box 56">
                <a:extLst>
                  <a:ext uri="{FF2B5EF4-FFF2-40B4-BE49-F238E27FC236}">
                    <a16:creationId xmlns:a16="http://schemas.microsoft.com/office/drawing/2014/main" id="{90357BE7-1377-435A-BDA9-48A3D097A8BF}"/>
                  </a:ext>
                </a:extLst>
              </p:cNvPr>
              <p:cNvSpPr txBox="1">
                <a:spLocks noChangeArrowheads="1"/>
              </p:cNvSpPr>
              <p:nvPr/>
            </p:nvSpPr>
            <p:spPr bwMode="auto">
              <a:xfrm>
                <a:off x="1488" y="1508"/>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t>集电区</a:t>
                </a:r>
              </a:p>
            </p:txBody>
          </p:sp>
          <p:sp>
            <p:nvSpPr>
              <p:cNvPr id="56377" name="Text Box 57">
                <a:extLst>
                  <a:ext uri="{FF2B5EF4-FFF2-40B4-BE49-F238E27FC236}">
                    <a16:creationId xmlns:a16="http://schemas.microsoft.com/office/drawing/2014/main" id="{1FA276B7-CE60-47B7-90B7-789339E25F3F}"/>
                  </a:ext>
                </a:extLst>
              </p:cNvPr>
              <p:cNvSpPr txBox="1">
                <a:spLocks noChangeArrowheads="1"/>
              </p:cNvSpPr>
              <p:nvPr/>
            </p:nvSpPr>
            <p:spPr bwMode="auto">
              <a:xfrm>
                <a:off x="1488" y="1028"/>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t>基区</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6322"/>
                                        </p:tgtEl>
                                        <p:attrNameLst>
                                          <p:attrName>style.visibility</p:attrName>
                                        </p:attrNameLst>
                                      </p:cBhvr>
                                      <p:to>
                                        <p:strVal val="visible"/>
                                      </p:to>
                                    </p:set>
                                    <p:animEffect transition="in" filter="dissolve">
                                      <p:cBhvr>
                                        <p:cTn id="7" dur="500"/>
                                        <p:tgtEl>
                                          <p:spTgt spid="563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6323"/>
                                        </p:tgtEl>
                                        <p:attrNameLst>
                                          <p:attrName>style.visibility</p:attrName>
                                        </p:attrNameLst>
                                      </p:cBhvr>
                                      <p:to>
                                        <p:strVal val="visible"/>
                                      </p:to>
                                    </p:set>
                                    <p:animEffect transition="in" filter="box(out)">
                                      <p:cBhvr>
                                        <p:cTn id="12" dur="500"/>
                                        <p:tgtEl>
                                          <p:spTgt spid="563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500"/>
                            </p:stCondLst>
                            <p:childTnLst>
                              <p:par>
                                <p:cTn id="20" presetID="9" presetClass="entr" presetSubtype="0" fill="hold" grpId="0" nodeType="afterEffect">
                                  <p:stCondLst>
                                    <p:cond delay="0"/>
                                  </p:stCondLst>
                                  <p:childTnLst>
                                    <p:set>
                                      <p:cBhvr>
                                        <p:cTn id="21" dur="1" fill="hold">
                                          <p:stCondLst>
                                            <p:cond delay="0"/>
                                          </p:stCondLst>
                                        </p:cTn>
                                        <p:tgtEl>
                                          <p:spTgt spid="56324"/>
                                        </p:tgtEl>
                                        <p:attrNameLst>
                                          <p:attrName>style.visibility</p:attrName>
                                        </p:attrNameLst>
                                      </p:cBhvr>
                                      <p:to>
                                        <p:strVal val="visible"/>
                                      </p:to>
                                    </p:set>
                                    <p:animEffect transition="in" filter="dissolve">
                                      <p:cBhvr>
                                        <p:cTn id="22" dur="500"/>
                                        <p:tgtEl>
                                          <p:spTgt spid="563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56325"/>
                                        </p:tgtEl>
                                        <p:attrNameLst>
                                          <p:attrName>style.visibility</p:attrName>
                                        </p:attrNameLst>
                                      </p:cBhvr>
                                      <p:to>
                                        <p:strVal val="visible"/>
                                      </p:to>
                                    </p:set>
                                    <p:anim calcmode="lin" valueType="num">
                                      <p:cBhvr>
                                        <p:cTn id="27" dur="500" fill="hold"/>
                                        <p:tgtEl>
                                          <p:spTgt spid="56325"/>
                                        </p:tgtEl>
                                        <p:attrNameLst>
                                          <p:attrName>ppt_w</p:attrName>
                                        </p:attrNameLst>
                                      </p:cBhvr>
                                      <p:tavLst>
                                        <p:tav tm="0">
                                          <p:val>
                                            <p:fltVal val="0"/>
                                          </p:val>
                                        </p:tav>
                                        <p:tav tm="100000">
                                          <p:val>
                                            <p:strVal val="#ppt_w"/>
                                          </p:val>
                                        </p:tav>
                                      </p:tavLst>
                                    </p:anim>
                                    <p:anim calcmode="lin" valueType="num">
                                      <p:cBhvr>
                                        <p:cTn id="28" dur="500" fill="hold"/>
                                        <p:tgtEl>
                                          <p:spTgt spid="5632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p:bldP spid="56323" grpId="0"/>
      <p:bldP spid="56324" grpId="0"/>
      <p:bldP spid="56325"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7346" name="Text Box 2">
            <a:extLst>
              <a:ext uri="{FF2B5EF4-FFF2-40B4-BE49-F238E27FC236}">
                <a16:creationId xmlns:a16="http://schemas.microsoft.com/office/drawing/2014/main" id="{50136702-8E5C-4EF0-AA5E-252B7E25F18F}"/>
              </a:ext>
            </a:extLst>
          </p:cNvPr>
          <p:cNvSpPr txBox="1">
            <a:spLocks noChangeArrowheads="1"/>
          </p:cNvSpPr>
          <p:nvPr/>
        </p:nvSpPr>
        <p:spPr bwMode="auto">
          <a:xfrm>
            <a:off x="990600" y="591185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rgbClr val="FF00FF"/>
                </a:solidFill>
                <a:ea typeface="黑体" panose="02010609060101010101" pitchFamily="49" charset="-122"/>
              </a:rPr>
              <a:t>图 1.3.2(</a:t>
            </a:r>
            <a:r>
              <a:rPr lang="en-US" altLang="zh-CN" b="1">
                <a:solidFill>
                  <a:srgbClr val="FF00FF"/>
                </a:solidFill>
                <a:ea typeface="黑体" panose="02010609060101010101" pitchFamily="49" charset="-122"/>
              </a:rPr>
              <a:t>b)</a:t>
            </a:r>
            <a:r>
              <a:rPr lang="zh-CN" altLang="en-US" b="1">
                <a:solidFill>
                  <a:srgbClr val="FF00FF"/>
                </a:solidFill>
                <a:ea typeface="黑体" panose="02010609060101010101" pitchFamily="49" charset="-122"/>
              </a:rPr>
              <a:t>　三极管结构示意图和符号　　</a:t>
            </a:r>
            <a:r>
              <a:rPr lang="en-US" altLang="zh-CN" sz="2200" b="1">
                <a:solidFill>
                  <a:srgbClr val="0000FF"/>
                </a:solidFill>
              </a:rPr>
              <a:t>NPN </a:t>
            </a:r>
            <a:r>
              <a:rPr lang="zh-CN" altLang="en-US" sz="2200" b="1">
                <a:solidFill>
                  <a:srgbClr val="0000FF"/>
                </a:solidFill>
              </a:rPr>
              <a:t>型</a:t>
            </a:r>
            <a:endParaRPr lang="zh-CN" altLang="en-US" sz="2200" b="1">
              <a:solidFill>
                <a:srgbClr val="0000FF"/>
              </a:solidFill>
              <a:ea typeface="黑体" panose="02010609060101010101" pitchFamily="49" charset="-122"/>
            </a:endParaRPr>
          </a:p>
        </p:txBody>
      </p:sp>
      <p:grpSp>
        <p:nvGrpSpPr>
          <p:cNvPr id="2" name="Group 3">
            <a:extLst>
              <a:ext uri="{FF2B5EF4-FFF2-40B4-BE49-F238E27FC236}">
                <a16:creationId xmlns:a16="http://schemas.microsoft.com/office/drawing/2014/main" id="{055A994F-49D0-4493-813D-7468640FEC3F}"/>
              </a:ext>
            </a:extLst>
          </p:cNvPr>
          <p:cNvGrpSpPr>
            <a:grpSpLocks/>
          </p:cNvGrpSpPr>
          <p:nvPr/>
        </p:nvGrpSpPr>
        <p:grpSpPr bwMode="auto">
          <a:xfrm>
            <a:off x="6705600" y="2119313"/>
            <a:ext cx="1752600" cy="3081337"/>
            <a:chOff x="0" y="0"/>
            <a:chExt cx="1104" cy="1941"/>
          </a:xfrm>
        </p:grpSpPr>
        <p:sp>
          <p:nvSpPr>
            <p:cNvPr id="57348" name="Text Box 4">
              <a:extLst>
                <a:ext uri="{FF2B5EF4-FFF2-40B4-BE49-F238E27FC236}">
                  <a16:creationId xmlns:a16="http://schemas.microsoft.com/office/drawing/2014/main" id="{868E38E2-E624-463F-8D07-A7E9842EC57E}"/>
                </a:ext>
              </a:extLst>
            </p:cNvPr>
            <p:cNvSpPr txBox="1">
              <a:spLocks noChangeArrowheads="1"/>
            </p:cNvSpPr>
            <p:nvPr/>
          </p:nvSpPr>
          <p:spPr bwMode="auto">
            <a:xfrm>
              <a:off x="857" y="1289"/>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b="1">
                  <a:solidFill>
                    <a:srgbClr val="FF3300"/>
                  </a:solidFill>
                </a:rPr>
                <a:t>e</a:t>
              </a:r>
              <a:endParaRPr lang="en-US" altLang="zh-CN">
                <a:solidFill>
                  <a:srgbClr val="FF3300"/>
                </a:solidFill>
              </a:endParaRPr>
            </a:p>
          </p:txBody>
        </p:sp>
        <p:sp>
          <p:nvSpPr>
            <p:cNvPr id="57349" name="Text Box 5">
              <a:extLst>
                <a:ext uri="{FF2B5EF4-FFF2-40B4-BE49-F238E27FC236}">
                  <a16:creationId xmlns:a16="http://schemas.microsoft.com/office/drawing/2014/main" id="{D637C455-617E-411A-8332-96858F223B7C}"/>
                </a:ext>
              </a:extLst>
            </p:cNvPr>
            <p:cNvSpPr txBox="1">
              <a:spLocks noChangeArrowheads="1"/>
            </p:cNvSpPr>
            <p:nvPr/>
          </p:nvSpPr>
          <p:spPr bwMode="auto">
            <a:xfrm>
              <a:off x="764" y="0"/>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altLang="zh-CN" b="1">
                  <a:solidFill>
                    <a:srgbClr val="FF3300"/>
                  </a:solidFill>
                </a:rPr>
                <a:t>c</a:t>
              </a:r>
              <a:endParaRPr lang="en-US" altLang="zh-CN">
                <a:solidFill>
                  <a:srgbClr val="FF3300"/>
                </a:solidFill>
              </a:endParaRPr>
            </a:p>
          </p:txBody>
        </p:sp>
        <p:sp>
          <p:nvSpPr>
            <p:cNvPr id="57350" name="Text Box 6">
              <a:extLst>
                <a:ext uri="{FF2B5EF4-FFF2-40B4-BE49-F238E27FC236}">
                  <a16:creationId xmlns:a16="http://schemas.microsoft.com/office/drawing/2014/main" id="{9CE0DA9F-0631-49F2-98EB-2227D7A83C3A}"/>
                </a:ext>
              </a:extLst>
            </p:cNvPr>
            <p:cNvSpPr txBox="1">
              <a:spLocks noChangeArrowheads="1"/>
            </p:cNvSpPr>
            <p:nvPr/>
          </p:nvSpPr>
          <p:spPr bwMode="auto">
            <a:xfrm>
              <a:off x="0" y="81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b="1">
                  <a:solidFill>
                    <a:srgbClr val="FF3300"/>
                  </a:solidFill>
                </a:rPr>
                <a:t>b</a:t>
              </a:r>
              <a:endParaRPr lang="en-US" altLang="zh-CN">
                <a:solidFill>
                  <a:srgbClr val="FF3300"/>
                </a:solidFill>
              </a:endParaRPr>
            </a:p>
          </p:txBody>
        </p:sp>
        <p:sp>
          <p:nvSpPr>
            <p:cNvPr id="57351" name="Oval 7">
              <a:extLst>
                <a:ext uri="{FF2B5EF4-FFF2-40B4-BE49-F238E27FC236}">
                  <a16:creationId xmlns:a16="http://schemas.microsoft.com/office/drawing/2014/main" id="{100C6CCD-244D-4728-93B0-6773E150DC5D}"/>
                </a:ext>
              </a:extLst>
            </p:cNvPr>
            <p:cNvSpPr>
              <a:spLocks noChangeArrowheads="1"/>
            </p:cNvSpPr>
            <p:nvPr/>
          </p:nvSpPr>
          <p:spPr bwMode="auto">
            <a:xfrm>
              <a:off x="20" y="722"/>
              <a:ext cx="96" cy="9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52" name="Line 8">
              <a:extLst>
                <a:ext uri="{FF2B5EF4-FFF2-40B4-BE49-F238E27FC236}">
                  <a16:creationId xmlns:a16="http://schemas.microsoft.com/office/drawing/2014/main" id="{DCEA62FE-B10B-430D-A0EB-BC514BCC0A9B}"/>
                </a:ext>
              </a:extLst>
            </p:cNvPr>
            <p:cNvSpPr>
              <a:spLocks noChangeShapeType="1"/>
            </p:cNvSpPr>
            <p:nvPr/>
          </p:nvSpPr>
          <p:spPr bwMode="auto">
            <a:xfrm>
              <a:off x="404" y="566"/>
              <a:ext cx="0"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3" name="Line 9">
              <a:extLst>
                <a:ext uri="{FF2B5EF4-FFF2-40B4-BE49-F238E27FC236}">
                  <a16:creationId xmlns:a16="http://schemas.microsoft.com/office/drawing/2014/main" id="{64FD7783-C0FC-40A7-A14C-3CAFDDD231B1}"/>
                </a:ext>
              </a:extLst>
            </p:cNvPr>
            <p:cNvSpPr>
              <a:spLocks noChangeShapeType="1"/>
            </p:cNvSpPr>
            <p:nvPr/>
          </p:nvSpPr>
          <p:spPr bwMode="auto">
            <a:xfrm flipV="1">
              <a:off x="404" y="578"/>
              <a:ext cx="336"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4" name="Line 10">
              <a:extLst>
                <a:ext uri="{FF2B5EF4-FFF2-40B4-BE49-F238E27FC236}">
                  <a16:creationId xmlns:a16="http://schemas.microsoft.com/office/drawing/2014/main" id="{AD324162-E596-4A79-ACB3-4A01286BECF5}"/>
                </a:ext>
              </a:extLst>
            </p:cNvPr>
            <p:cNvSpPr>
              <a:spLocks noChangeShapeType="1"/>
            </p:cNvSpPr>
            <p:nvPr/>
          </p:nvSpPr>
          <p:spPr bwMode="auto">
            <a:xfrm>
              <a:off x="404" y="818"/>
              <a:ext cx="336" cy="144"/>
            </a:xfrm>
            <a:prstGeom prst="line">
              <a:avLst/>
            </a:prstGeom>
            <a:noFill/>
            <a:ln w="381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7355" name="Line 11">
              <a:extLst>
                <a:ext uri="{FF2B5EF4-FFF2-40B4-BE49-F238E27FC236}">
                  <a16:creationId xmlns:a16="http://schemas.microsoft.com/office/drawing/2014/main" id="{213F4616-4F1A-4F37-82C4-DF7BE3E463E6}"/>
                </a:ext>
              </a:extLst>
            </p:cNvPr>
            <p:cNvSpPr>
              <a:spLocks noChangeShapeType="1"/>
            </p:cNvSpPr>
            <p:nvPr/>
          </p:nvSpPr>
          <p:spPr bwMode="auto">
            <a:xfrm flipH="1">
              <a:off x="116" y="770"/>
              <a:ext cx="2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6" name="Line 12">
              <a:extLst>
                <a:ext uri="{FF2B5EF4-FFF2-40B4-BE49-F238E27FC236}">
                  <a16:creationId xmlns:a16="http://schemas.microsoft.com/office/drawing/2014/main" id="{B19D5BC9-9B09-4730-BD4B-9AC6F53E3584}"/>
                </a:ext>
              </a:extLst>
            </p:cNvPr>
            <p:cNvSpPr>
              <a:spLocks noChangeShapeType="1"/>
            </p:cNvSpPr>
            <p:nvPr/>
          </p:nvSpPr>
          <p:spPr bwMode="auto">
            <a:xfrm flipV="1">
              <a:off x="740" y="194"/>
              <a:ext cx="0" cy="3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7" name="Line 13">
              <a:extLst>
                <a:ext uri="{FF2B5EF4-FFF2-40B4-BE49-F238E27FC236}">
                  <a16:creationId xmlns:a16="http://schemas.microsoft.com/office/drawing/2014/main" id="{514FE4A4-2597-49B8-A4CA-8864A8160F1D}"/>
                </a:ext>
              </a:extLst>
            </p:cNvPr>
            <p:cNvSpPr>
              <a:spLocks noChangeShapeType="1"/>
            </p:cNvSpPr>
            <p:nvPr/>
          </p:nvSpPr>
          <p:spPr bwMode="auto">
            <a:xfrm>
              <a:off x="728" y="950"/>
              <a:ext cx="0" cy="43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8" name="Oval 14">
              <a:extLst>
                <a:ext uri="{FF2B5EF4-FFF2-40B4-BE49-F238E27FC236}">
                  <a16:creationId xmlns:a16="http://schemas.microsoft.com/office/drawing/2014/main" id="{0D800AF2-6734-4FD9-AA34-FFD003286AE1}"/>
                </a:ext>
              </a:extLst>
            </p:cNvPr>
            <p:cNvSpPr>
              <a:spLocks noChangeArrowheads="1"/>
            </p:cNvSpPr>
            <p:nvPr/>
          </p:nvSpPr>
          <p:spPr bwMode="auto">
            <a:xfrm>
              <a:off x="692" y="98"/>
              <a:ext cx="96" cy="9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59" name="Oval 15">
              <a:extLst>
                <a:ext uri="{FF2B5EF4-FFF2-40B4-BE49-F238E27FC236}">
                  <a16:creationId xmlns:a16="http://schemas.microsoft.com/office/drawing/2014/main" id="{D62CA413-841E-46DF-A424-62AE825EB940}"/>
                </a:ext>
              </a:extLst>
            </p:cNvPr>
            <p:cNvSpPr>
              <a:spLocks noChangeArrowheads="1"/>
            </p:cNvSpPr>
            <p:nvPr/>
          </p:nvSpPr>
          <p:spPr bwMode="auto">
            <a:xfrm>
              <a:off x="692" y="1394"/>
              <a:ext cx="96" cy="9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60" name="Text Box 16">
              <a:extLst>
                <a:ext uri="{FF2B5EF4-FFF2-40B4-BE49-F238E27FC236}">
                  <a16:creationId xmlns:a16="http://schemas.microsoft.com/office/drawing/2014/main" id="{654067E5-EE1D-424D-9100-DC5D4BA0B224}"/>
                </a:ext>
              </a:extLst>
            </p:cNvPr>
            <p:cNvSpPr txBox="1">
              <a:spLocks noChangeArrowheads="1"/>
            </p:cNvSpPr>
            <p:nvPr/>
          </p:nvSpPr>
          <p:spPr bwMode="auto">
            <a:xfrm>
              <a:off x="254" y="1653"/>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b="1"/>
                <a:t>符号</a:t>
              </a:r>
            </a:p>
          </p:txBody>
        </p:sp>
      </p:grpSp>
      <p:sp>
        <p:nvSpPr>
          <p:cNvPr id="57361" name="Text Box 17">
            <a:extLst>
              <a:ext uri="{FF2B5EF4-FFF2-40B4-BE49-F238E27FC236}">
                <a16:creationId xmlns:a16="http://schemas.microsoft.com/office/drawing/2014/main" id="{7C9CC09D-2C29-4A42-A0CD-0130BA3735BC}"/>
              </a:ext>
            </a:extLst>
          </p:cNvPr>
          <p:cNvSpPr txBox="1">
            <a:spLocks noChangeArrowheads="1"/>
          </p:cNvSpPr>
          <p:nvPr/>
        </p:nvSpPr>
        <p:spPr bwMode="auto">
          <a:xfrm>
            <a:off x="5334000" y="1525588"/>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b="1"/>
              <a:t>集电区</a:t>
            </a:r>
            <a:endParaRPr lang="zh-CN" altLang="en-US" sz="1800" b="1"/>
          </a:p>
        </p:txBody>
      </p:sp>
      <p:sp>
        <p:nvSpPr>
          <p:cNvPr id="57362" name="Text Box 18">
            <a:extLst>
              <a:ext uri="{FF2B5EF4-FFF2-40B4-BE49-F238E27FC236}">
                <a16:creationId xmlns:a16="http://schemas.microsoft.com/office/drawing/2014/main" id="{32CFFCA9-3AFE-40E9-BA6C-078654D6A634}"/>
              </a:ext>
            </a:extLst>
          </p:cNvPr>
          <p:cNvSpPr txBox="1">
            <a:spLocks noChangeArrowheads="1"/>
          </p:cNvSpPr>
          <p:nvPr/>
        </p:nvSpPr>
        <p:spPr bwMode="auto">
          <a:xfrm>
            <a:off x="5297488" y="2271713"/>
            <a:ext cx="1103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b="1">
                <a:solidFill>
                  <a:srgbClr val="FF0000"/>
                </a:solidFill>
              </a:rPr>
              <a:t>集电结</a:t>
            </a:r>
            <a:endParaRPr lang="zh-CN" altLang="en-US"/>
          </a:p>
        </p:txBody>
      </p:sp>
      <p:sp>
        <p:nvSpPr>
          <p:cNvPr id="57363" name="Text Box 19">
            <a:extLst>
              <a:ext uri="{FF2B5EF4-FFF2-40B4-BE49-F238E27FC236}">
                <a16:creationId xmlns:a16="http://schemas.microsoft.com/office/drawing/2014/main" id="{075B915C-8FAE-45BF-A9B7-1B396433C434}"/>
              </a:ext>
            </a:extLst>
          </p:cNvPr>
          <p:cNvSpPr txBox="1">
            <a:spLocks noChangeArrowheads="1"/>
          </p:cNvSpPr>
          <p:nvPr/>
        </p:nvSpPr>
        <p:spPr bwMode="auto">
          <a:xfrm>
            <a:off x="5519738" y="2913063"/>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b="1"/>
              <a:t>基区</a:t>
            </a:r>
          </a:p>
        </p:txBody>
      </p:sp>
      <p:sp>
        <p:nvSpPr>
          <p:cNvPr id="57364" name="Text Box 20">
            <a:extLst>
              <a:ext uri="{FF2B5EF4-FFF2-40B4-BE49-F238E27FC236}">
                <a16:creationId xmlns:a16="http://schemas.microsoft.com/office/drawing/2014/main" id="{BCB1AA63-826D-48B2-B3C6-3EAF7DFFE3F4}"/>
              </a:ext>
            </a:extLst>
          </p:cNvPr>
          <p:cNvSpPr txBox="1">
            <a:spLocks noChangeArrowheads="1"/>
          </p:cNvSpPr>
          <p:nvPr/>
        </p:nvSpPr>
        <p:spPr bwMode="auto">
          <a:xfrm>
            <a:off x="5219700" y="3490913"/>
            <a:ext cx="1103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b="1">
                <a:solidFill>
                  <a:srgbClr val="FF0000"/>
                </a:solidFill>
              </a:rPr>
              <a:t>发射结</a:t>
            </a:r>
            <a:endParaRPr lang="zh-CN" altLang="en-US" b="1"/>
          </a:p>
        </p:txBody>
      </p:sp>
      <p:sp>
        <p:nvSpPr>
          <p:cNvPr id="57365" name="Text Box 21">
            <a:extLst>
              <a:ext uri="{FF2B5EF4-FFF2-40B4-BE49-F238E27FC236}">
                <a16:creationId xmlns:a16="http://schemas.microsoft.com/office/drawing/2014/main" id="{53ED796B-E678-4D90-98BE-7BABD36C6639}"/>
              </a:ext>
            </a:extLst>
          </p:cNvPr>
          <p:cNvSpPr txBox="1">
            <a:spLocks noChangeArrowheads="1"/>
          </p:cNvSpPr>
          <p:nvPr/>
        </p:nvSpPr>
        <p:spPr bwMode="auto">
          <a:xfrm>
            <a:off x="5295900" y="4329113"/>
            <a:ext cx="1103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b="1"/>
              <a:t>发射区</a:t>
            </a:r>
          </a:p>
        </p:txBody>
      </p:sp>
      <p:sp>
        <p:nvSpPr>
          <p:cNvPr id="57366" name="Line 22">
            <a:extLst>
              <a:ext uri="{FF2B5EF4-FFF2-40B4-BE49-F238E27FC236}">
                <a16:creationId xmlns:a16="http://schemas.microsoft.com/office/drawing/2014/main" id="{5BB981F7-EA54-4A35-A280-D67A59F7A615}"/>
              </a:ext>
            </a:extLst>
          </p:cNvPr>
          <p:cNvSpPr>
            <a:spLocks noChangeShapeType="1"/>
          </p:cNvSpPr>
          <p:nvPr/>
        </p:nvSpPr>
        <p:spPr bwMode="auto">
          <a:xfrm flipV="1">
            <a:off x="4435475" y="1828800"/>
            <a:ext cx="898525" cy="5492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7" name="Line 23">
            <a:extLst>
              <a:ext uri="{FF2B5EF4-FFF2-40B4-BE49-F238E27FC236}">
                <a16:creationId xmlns:a16="http://schemas.microsoft.com/office/drawing/2014/main" id="{0E5ACC68-88DF-4D2E-8A2B-1F0F5BFB8B27}"/>
              </a:ext>
            </a:extLst>
          </p:cNvPr>
          <p:cNvSpPr>
            <a:spLocks noChangeShapeType="1"/>
          </p:cNvSpPr>
          <p:nvPr/>
        </p:nvSpPr>
        <p:spPr bwMode="auto">
          <a:xfrm flipV="1">
            <a:off x="4359275" y="2590800"/>
            <a:ext cx="974725" cy="244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8" name="Line 24">
            <a:extLst>
              <a:ext uri="{FF2B5EF4-FFF2-40B4-BE49-F238E27FC236}">
                <a16:creationId xmlns:a16="http://schemas.microsoft.com/office/drawing/2014/main" id="{EC37901C-CDD9-4E50-BB9B-604DBAF8EBB6}"/>
              </a:ext>
            </a:extLst>
          </p:cNvPr>
          <p:cNvSpPr>
            <a:spLocks noChangeShapeType="1"/>
          </p:cNvSpPr>
          <p:nvPr/>
        </p:nvSpPr>
        <p:spPr bwMode="auto">
          <a:xfrm flipV="1">
            <a:off x="4359275" y="3186113"/>
            <a:ext cx="1087438" cy="106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9" name="Line 25">
            <a:extLst>
              <a:ext uri="{FF2B5EF4-FFF2-40B4-BE49-F238E27FC236}">
                <a16:creationId xmlns:a16="http://schemas.microsoft.com/office/drawing/2014/main" id="{7E3EEC9A-B92D-45A8-8A70-0D3938917E2C}"/>
              </a:ext>
            </a:extLst>
          </p:cNvPr>
          <p:cNvSpPr>
            <a:spLocks noChangeShapeType="1"/>
          </p:cNvSpPr>
          <p:nvPr/>
        </p:nvSpPr>
        <p:spPr bwMode="auto">
          <a:xfrm>
            <a:off x="4359275" y="3521075"/>
            <a:ext cx="898525" cy="136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0" name="Line 26">
            <a:extLst>
              <a:ext uri="{FF2B5EF4-FFF2-40B4-BE49-F238E27FC236}">
                <a16:creationId xmlns:a16="http://schemas.microsoft.com/office/drawing/2014/main" id="{EE0A6A95-3F30-4A71-A6C1-6570AD93ED98}"/>
              </a:ext>
            </a:extLst>
          </p:cNvPr>
          <p:cNvSpPr>
            <a:spLocks noChangeShapeType="1"/>
          </p:cNvSpPr>
          <p:nvPr/>
        </p:nvSpPr>
        <p:spPr bwMode="auto">
          <a:xfrm>
            <a:off x="4359275" y="3902075"/>
            <a:ext cx="1050925" cy="669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1" name="Text Box 27">
            <a:extLst>
              <a:ext uri="{FF2B5EF4-FFF2-40B4-BE49-F238E27FC236}">
                <a16:creationId xmlns:a16="http://schemas.microsoft.com/office/drawing/2014/main" id="{C799D921-8F0F-48AA-8530-8AE37930666C}"/>
              </a:ext>
            </a:extLst>
          </p:cNvPr>
          <p:cNvSpPr txBox="1">
            <a:spLocks noChangeArrowheads="1"/>
          </p:cNvSpPr>
          <p:nvPr/>
        </p:nvSpPr>
        <p:spPr bwMode="auto">
          <a:xfrm>
            <a:off x="3625850" y="823913"/>
            <a:ext cx="1314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b="1">
                <a:solidFill>
                  <a:srgbClr val="3333FF"/>
                </a:solidFill>
              </a:rPr>
              <a:t>集电极 </a:t>
            </a:r>
            <a:r>
              <a:rPr lang="en-US" altLang="zh-CN" b="1">
                <a:solidFill>
                  <a:srgbClr val="3333FF"/>
                </a:solidFill>
              </a:rPr>
              <a:t>c</a:t>
            </a:r>
            <a:endParaRPr lang="en-US" altLang="zh-CN"/>
          </a:p>
        </p:txBody>
      </p:sp>
      <p:sp>
        <p:nvSpPr>
          <p:cNvPr id="57372" name="Text Box 28">
            <a:extLst>
              <a:ext uri="{FF2B5EF4-FFF2-40B4-BE49-F238E27FC236}">
                <a16:creationId xmlns:a16="http://schemas.microsoft.com/office/drawing/2014/main" id="{0BE88C6E-DBE7-4CA1-A26A-A522136F95AF}"/>
              </a:ext>
            </a:extLst>
          </p:cNvPr>
          <p:cNvSpPr txBox="1">
            <a:spLocks noChangeArrowheads="1"/>
          </p:cNvSpPr>
          <p:nvPr/>
        </p:nvSpPr>
        <p:spPr bwMode="auto">
          <a:xfrm>
            <a:off x="1465263" y="2576513"/>
            <a:ext cx="1039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b="1">
                <a:solidFill>
                  <a:srgbClr val="3333FF"/>
                </a:solidFill>
              </a:rPr>
              <a:t>基极 </a:t>
            </a:r>
            <a:r>
              <a:rPr lang="en-US" altLang="zh-CN" b="1">
                <a:solidFill>
                  <a:srgbClr val="3333FF"/>
                </a:solidFill>
              </a:rPr>
              <a:t>b</a:t>
            </a:r>
            <a:endParaRPr lang="en-US" altLang="zh-CN"/>
          </a:p>
        </p:txBody>
      </p:sp>
      <p:sp>
        <p:nvSpPr>
          <p:cNvPr id="57373" name="Text Box 29">
            <a:extLst>
              <a:ext uri="{FF2B5EF4-FFF2-40B4-BE49-F238E27FC236}">
                <a16:creationId xmlns:a16="http://schemas.microsoft.com/office/drawing/2014/main" id="{7B2D4BF2-77DD-4D2E-8E9F-4447D97F2715}"/>
              </a:ext>
            </a:extLst>
          </p:cNvPr>
          <p:cNvSpPr txBox="1">
            <a:spLocks noChangeArrowheads="1"/>
          </p:cNvSpPr>
          <p:nvPr/>
        </p:nvSpPr>
        <p:spPr bwMode="auto">
          <a:xfrm>
            <a:off x="3690938" y="5395913"/>
            <a:ext cx="1314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b="1">
                <a:solidFill>
                  <a:srgbClr val="3333FF"/>
                </a:solidFill>
              </a:rPr>
              <a:t>发射极 </a:t>
            </a:r>
            <a:r>
              <a:rPr lang="en-US" altLang="zh-CN" b="1">
                <a:solidFill>
                  <a:srgbClr val="3333FF"/>
                </a:solidFill>
              </a:rPr>
              <a:t>e</a:t>
            </a:r>
            <a:endParaRPr lang="en-US" altLang="zh-CN" sz="1800" b="1"/>
          </a:p>
        </p:txBody>
      </p:sp>
      <p:grpSp>
        <p:nvGrpSpPr>
          <p:cNvPr id="3" name="Group 30">
            <a:extLst>
              <a:ext uri="{FF2B5EF4-FFF2-40B4-BE49-F238E27FC236}">
                <a16:creationId xmlns:a16="http://schemas.microsoft.com/office/drawing/2014/main" id="{F1E484C9-E746-4B14-91F5-2682C67437DD}"/>
              </a:ext>
            </a:extLst>
          </p:cNvPr>
          <p:cNvGrpSpPr>
            <a:grpSpLocks/>
          </p:cNvGrpSpPr>
          <p:nvPr/>
        </p:nvGrpSpPr>
        <p:grpSpPr bwMode="auto">
          <a:xfrm>
            <a:off x="1844675" y="1082675"/>
            <a:ext cx="2667000" cy="4648200"/>
            <a:chOff x="0" y="0"/>
            <a:chExt cx="1680" cy="2928"/>
          </a:xfrm>
        </p:grpSpPr>
        <p:sp>
          <p:nvSpPr>
            <p:cNvPr id="57375" name="Rectangle 31">
              <a:extLst>
                <a:ext uri="{FF2B5EF4-FFF2-40B4-BE49-F238E27FC236}">
                  <a16:creationId xmlns:a16="http://schemas.microsoft.com/office/drawing/2014/main" id="{0392B406-5483-43E4-9002-44E94D6AC308}"/>
                </a:ext>
              </a:extLst>
            </p:cNvPr>
            <p:cNvSpPr>
              <a:spLocks noChangeArrowheads="1"/>
            </p:cNvSpPr>
            <p:nvPr/>
          </p:nvSpPr>
          <p:spPr bwMode="auto">
            <a:xfrm>
              <a:off x="518" y="422"/>
              <a:ext cx="1152" cy="1920"/>
            </a:xfrm>
            <a:prstGeom prst="rect">
              <a:avLst/>
            </a:prstGeom>
            <a:solidFill>
              <a:srgbClr val="CCFFFF"/>
            </a:solidFill>
            <a:ln w="38100">
              <a:solidFill>
                <a:schemeClr val="tx1"/>
              </a:solidFill>
              <a:miter lim="800000"/>
              <a:headEnd/>
              <a:tailEnd/>
            </a:ln>
          </p:spPr>
          <p:txBody>
            <a:bodyPr wrap="none" anchor="ctr"/>
            <a:lstStyle/>
            <a:p>
              <a:pPr algn="ctr"/>
              <a:endParaRPr lang="zh-CN" altLang="en-US" sz="1600"/>
            </a:p>
          </p:txBody>
        </p:sp>
        <p:sp>
          <p:nvSpPr>
            <p:cNvPr id="57376" name="Line 32">
              <a:extLst>
                <a:ext uri="{FF2B5EF4-FFF2-40B4-BE49-F238E27FC236}">
                  <a16:creationId xmlns:a16="http://schemas.microsoft.com/office/drawing/2014/main" id="{F2C12A80-DEB0-4A2A-A929-B8794AD1D49E}"/>
                </a:ext>
              </a:extLst>
            </p:cNvPr>
            <p:cNvSpPr>
              <a:spLocks noChangeShapeType="1"/>
            </p:cNvSpPr>
            <p:nvPr/>
          </p:nvSpPr>
          <p:spPr bwMode="auto">
            <a:xfrm>
              <a:off x="528" y="1104"/>
              <a:ext cx="1152"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7" name="Line 33">
              <a:extLst>
                <a:ext uri="{FF2B5EF4-FFF2-40B4-BE49-F238E27FC236}">
                  <a16:creationId xmlns:a16="http://schemas.microsoft.com/office/drawing/2014/main" id="{E95EB6AD-EBC5-4492-A45A-DF17756321E7}"/>
                </a:ext>
              </a:extLst>
            </p:cNvPr>
            <p:cNvSpPr>
              <a:spLocks noChangeShapeType="1"/>
            </p:cNvSpPr>
            <p:nvPr/>
          </p:nvSpPr>
          <p:spPr bwMode="auto">
            <a:xfrm>
              <a:off x="528" y="1536"/>
              <a:ext cx="1152"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8" name="Line 34">
              <a:extLst>
                <a:ext uri="{FF2B5EF4-FFF2-40B4-BE49-F238E27FC236}">
                  <a16:creationId xmlns:a16="http://schemas.microsoft.com/office/drawing/2014/main" id="{B5E20057-F44A-4A7C-BEE7-9544C578F993}"/>
                </a:ext>
              </a:extLst>
            </p:cNvPr>
            <p:cNvSpPr>
              <a:spLocks noChangeShapeType="1"/>
            </p:cNvSpPr>
            <p:nvPr/>
          </p:nvSpPr>
          <p:spPr bwMode="auto">
            <a:xfrm flipV="1">
              <a:off x="1124" y="77"/>
              <a:ext cx="1"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9" name="Line 35">
              <a:extLst>
                <a:ext uri="{FF2B5EF4-FFF2-40B4-BE49-F238E27FC236}">
                  <a16:creationId xmlns:a16="http://schemas.microsoft.com/office/drawing/2014/main" id="{ED1D832A-0C19-42A1-8686-6FCC29B76CAB}"/>
                </a:ext>
              </a:extLst>
            </p:cNvPr>
            <p:cNvSpPr>
              <a:spLocks noChangeShapeType="1"/>
            </p:cNvSpPr>
            <p:nvPr/>
          </p:nvSpPr>
          <p:spPr bwMode="auto">
            <a:xfrm>
              <a:off x="1110" y="2352"/>
              <a:ext cx="1" cy="4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0" name="Line 36">
              <a:extLst>
                <a:ext uri="{FF2B5EF4-FFF2-40B4-BE49-F238E27FC236}">
                  <a16:creationId xmlns:a16="http://schemas.microsoft.com/office/drawing/2014/main" id="{CF327A82-676B-4B09-B385-6410976358DD}"/>
                </a:ext>
              </a:extLst>
            </p:cNvPr>
            <p:cNvSpPr>
              <a:spLocks noChangeShapeType="1"/>
            </p:cNvSpPr>
            <p:nvPr/>
          </p:nvSpPr>
          <p:spPr bwMode="auto">
            <a:xfrm flipH="1">
              <a:off x="96" y="1296"/>
              <a:ext cx="432"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1" name="Line 37">
              <a:extLst>
                <a:ext uri="{FF2B5EF4-FFF2-40B4-BE49-F238E27FC236}">
                  <a16:creationId xmlns:a16="http://schemas.microsoft.com/office/drawing/2014/main" id="{D05F243F-B7EF-42FD-A334-F3780C1836F9}"/>
                </a:ext>
              </a:extLst>
            </p:cNvPr>
            <p:cNvSpPr>
              <a:spLocks noChangeShapeType="1"/>
            </p:cNvSpPr>
            <p:nvPr/>
          </p:nvSpPr>
          <p:spPr bwMode="auto">
            <a:xfrm>
              <a:off x="528" y="1056"/>
              <a:ext cx="1152" cy="1"/>
            </a:xfrm>
            <a:prstGeom prst="line">
              <a:avLst/>
            </a:prstGeom>
            <a:noFill/>
            <a:ln w="28575">
              <a:solidFill>
                <a:srgbClr val="FF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2" name="Line 38">
              <a:extLst>
                <a:ext uri="{FF2B5EF4-FFF2-40B4-BE49-F238E27FC236}">
                  <a16:creationId xmlns:a16="http://schemas.microsoft.com/office/drawing/2014/main" id="{AC9E04EB-860A-4CE6-980D-69B62752F14D}"/>
                </a:ext>
              </a:extLst>
            </p:cNvPr>
            <p:cNvSpPr>
              <a:spLocks noChangeShapeType="1"/>
            </p:cNvSpPr>
            <p:nvPr/>
          </p:nvSpPr>
          <p:spPr bwMode="auto">
            <a:xfrm>
              <a:off x="528" y="1488"/>
              <a:ext cx="1152" cy="1"/>
            </a:xfrm>
            <a:prstGeom prst="line">
              <a:avLst/>
            </a:prstGeom>
            <a:noFill/>
            <a:ln w="28575">
              <a:solidFill>
                <a:srgbClr val="FF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3" name="Line 39">
              <a:extLst>
                <a:ext uri="{FF2B5EF4-FFF2-40B4-BE49-F238E27FC236}">
                  <a16:creationId xmlns:a16="http://schemas.microsoft.com/office/drawing/2014/main" id="{B137E7E7-D898-45A0-86AF-BE66E480830C}"/>
                </a:ext>
              </a:extLst>
            </p:cNvPr>
            <p:cNvSpPr>
              <a:spLocks noChangeShapeType="1"/>
            </p:cNvSpPr>
            <p:nvPr/>
          </p:nvSpPr>
          <p:spPr bwMode="auto">
            <a:xfrm>
              <a:off x="528" y="1584"/>
              <a:ext cx="1152" cy="1"/>
            </a:xfrm>
            <a:prstGeom prst="line">
              <a:avLst/>
            </a:prstGeom>
            <a:noFill/>
            <a:ln w="28575">
              <a:solidFill>
                <a:srgbClr val="FF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4" name="Line 40">
              <a:extLst>
                <a:ext uri="{FF2B5EF4-FFF2-40B4-BE49-F238E27FC236}">
                  <a16:creationId xmlns:a16="http://schemas.microsoft.com/office/drawing/2014/main" id="{C6904E83-875C-4173-9D84-F05DB1F388CD}"/>
                </a:ext>
              </a:extLst>
            </p:cNvPr>
            <p:cNvSpPr>
              <a:spLocks noChangeShapeType="1"/>
            </p:cNvSpPr>
            <p:nvPr/>
          </p:nvSpPr>
          <p:spPr bwMode="auto">
            <a:xfrm>
              <a:off x="528" y="1152"/>
              <a:ext cx="1152" cy="1"/>
            </a:xfrm>
            <a:prstGeom prst="line">
              <a:avLst/>
            </a:prstGeom>
            <a:noFill/>
            <a:ln w="28575">
              <a:solidFill>
                <a:srgbClr val="FF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5" name="Oval 41">
              <a:extLst>
                <a:ext uri="{FF2B5EF4-FFF2-40B4-BE49-F238E27FC236}">
                  <a16:creationId xmlns:a16="http://schemas.microsoft.com/office/drawing/2014/main" id="{B327D004-155B-4BD6-8650-19E7F326565F}"/>
                </a:ext>
              </a:extLst>
            </p:cNvPr>
            <p:cNvSpPr>
              <a:spLocks noChangeArrowheads="1"/>
            </p:cNvSpPr>
            <p:nvPr/>
          </p:nvSpPr>
          <p:spPr bwMode="auto">
            <a:xfrm>
              <a:off x="0" y="1248"/>
              <a:ext cx="96" cy="9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86" name="Oval 42">
              <a:extLst>
                <a:ext uri="{FF2B5EF4-FFF2-40B4-BE49-F238E27FC236}">
                  <a16:creationId xmlns:a16="http://schemas.microsoft.com/office/drawing/2014/main" id="{2CD34A1F-D3A9-4EFF-801B-63A16A2AD3B6}"/>
                </a:ext>
              </a:extLst>
            </p:cNvPr>
            <p:cNvSpPr>
              <a:spLocks noChangeArrowheads="1"/>
            </p:cNvSpPr>
            <p:nvPr/>
          </p:nvSpPr>
          <p:spPr bwMode="auto">
            <a:xfrm>
              <a:off x="1086" y="0"/>
              <a:ext cx="96" cy="9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87" name="Oval 43">
              <a:extLst>
                <a:ext uri="{FF2B5EF4-FFF2-40B4-BE49-F238E27FC236}">
                  <a16:creationId xmlns:a16="http://schemas.microsoft.com/office/drawing/2014/main" id="{7D40897B-F39F-48B4-9479-013FF48898B2}"/>
                </a:ext>
              </a:extLst>
            </p:cNvPr>
            <p:cNvSpPr>
              <a:spLocks noChangeArrowheads="1"/>
            </p:cNvSpPr>
            <p:nvPr/>
          </p:nvSpPr>
          <p:spPr bwMode="auto">
            <a:xfrm>
              <a:off x="1062" y="2832"/>
              <a:ext cx="96" cy="9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88" name="Text Box 44">
              <a:extLst>
                <a:ext uri="{FF2B5EF4-FFF2-40B4-BE49-F238E27FC236}">
                  <a16:creationId xmlns:a16="http://schemas.microsoft.com/office/drawing/2014/main" id="{FD6AE6FD-36D1-41F3-9812-06065309EF29}"/>
                </a:ext>
              </a:extLst>
            </p:cNvPr>
            <p:cNvSpPr txBox="1">
              <a:spLocks noChangeArrowheads="1"/>
            </p:cNvSpPr>
            <p:nvPr/>
          </p:nvSpPr>
          <p:spPr bwMode="auto">
            <a:xfrm>
              <a:off x="974" y="616"/>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2800" b="1">
                  <a:solidFill>
                    <a:srgbClr val="FF0000"/>
                  </a:solidFill>
                </a:rPr>
                <a:t>N</a:t>
              </a:r>
              <a:endParaRPr lang="en-US" altLang="zh-CN" sz="2800" b="1"/>
            </a:p>
          </p:txBody>
        </p:sp>
        <p:sp>
          <p:nvSpPr>
            <p:cNvPr id="57389" name="Text Box 45">
              <a:extLst>
                <a:ext uri="{FF2B5EF4-FFF2-40B4-BE49-F238E27FC236}">
                  <a16:creationId xmlns:a16="http://schemas.microsoft.com/office/drawing/2014/main" id="{4287E4FC-C094-4181-AC73-EB421274B2ED}"/>
                </a:ext>
              </a:extLst>
            </p:cNvPr>
            <p:cNvSpPr txBox="1">
              <a:spLocks noChangeArrowheads="1"/>
            </p:cNvSpPr>
            <p:nvPr/>
          </p:nvSpPr>
          <p:spPr bwMode="auto">
            <a:xfrm>
              <a:off x="974" y="1720"/>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2800" b="1">
                  <a:solidFill>
                    <a:srgbClr val="FF0000"/>
                  </a:solidFill>
                </a:rPr>
                <a:t>N</a:t>
              </a:r>
              <a:endParaRPr lang="en-US" altLang="zh-CN" sz="1600"/>
            </a:p>
          </p:txBody>
        </p:sp>
        <p:sp>
          <p:nvSpPr>
            <p:cNvPr id="57390" name="Rectangle 46">
              <a:extLst>
                <a:ext uri="{FF2B5EF4-FFF2-40B4-BE49-F238E27FC236}">
                  <a16:creationId xmlns:a16="http://schemas.microsoft.com/office/drawing/2014/main" id="{419DB64E-ABD0-420A-A91B-BDC5DA421582}"/>
                </a:ext>
              </a:extLst>
            </p:cNvPr>
            <p:cNvSpPr>
              <a:spLocks noChangeArrowheads="1"/>
            </p:cNvSpPr>
            <p:nvPr/>
          </p:nvSpPr>
          <p:spPr bwMode="auto">
            <a:xfrm>
              <a:off x="518" y="1094"/>
              <a:ext cx="1152" cy="432"/>
            </a:xfrm>
            <a:prstGeom prst="rect">
              <a:avLst/>
            </a:prstGeom>
            <a:solidFill>
              <a:srgbClr val="FFFF00"/>
            </a:solidFill>
            <a:ln w="9525">
              <a:solidFill>
                <a:srgbClr val="000000"/>
              </a:solidFill>
              <a:miter lim="800000"/>
              <a:headEnd/>
              <a:tailEnd/>
            </a:ln>
          </p:spPr>
          <p:txBody>
            <a:bodyPr wrap="none" anchor="ctr"/>
            <a:lstStyle/>
            <a:p>
              <a:endParaRPr lang="zh-CN" altLang="en-US"/>
            </a:p>
          </p:txBody>
        </p:sp>
        <p:sp>
          <p:nvSpPr>
            <p:cNvPr id="57391" name="Text Box 47">
              <a:extLst>
                <a:ext uri="{FF2B5EF4-FFF2-40B4-BE49-F238E27FC236}">
                  <a16:creationId xmlns:a16="http://schemas.microsoft.com/office/drawing/2014/main" id="{794AE13D-0F23-460C-AD85-A179453B0BDC}"/>
                </a:ext>
              </a:extLst>
            </p:cNvPr>
            <p:cNvSpPr txBox="1">
              <a:spLocks noChangeArrowheads="1"/>
            </p:cNvSpPr>
            <p:nvPr/>
          </p:nvSpPr>
          <p:spPr bwMode="auto">
            <a:xfrm>
              <a:off x="992" y="1142"/>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2800" b="1">
                  <a:solidFill>
                    <a:srgbClr val="FF0000"/>
                  </a:solidFill>
                </a:rPr>
                <a:t>P</a:t>
              </a:r>
              <a:endParaRPr lang="en-US" altLang="zh-CN" b="1"/>
            </a:p>
          </p:txBody>
        </p:sp>
        <p:sp>
          <p:nvSpPr>
            <p:cNvPr id="57392" name="Line 48">
              <a:extLst>
                <a:ext uri="{FF2B5EF4-FFF2-40B4-BE49-F238E27FC236}">
                  <a16:creationId xmlns:a16="http://schemas.microsoft.com/office/drawing/2014/main" id="{D2224474-AC45-466D-A881-86AE7E2510AE}"/>
                </a:ext>
              </a:extLst>
            </p:cNvPr>
            <p:cNvSpPr>
              <a:spLocks noChangeShapeType="1"/>
            </p:cNvSpPr>
            <p:nvPr/>
          </p:nvSpPr>
          <p:spPr bwMode="auto">
            <a:xfrm>
              <a:off x="518" y="1142"/>
              <a:ext cx="1152" cy="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93" name="Line 49">
              <a:extLst>
                <a:ext uri="{FF2B5EF4-FFF2-40B4-BE49-F238E27FC236}">
                  <a16:creationId xmlns:a16="http://schemas.microsoft.com/office/drawing/2014/main" id="{6E7DF775-1A52-48CF-9806-B62CD58B471C}"/>
                </a:ext>
              </a:extLst>
            </p:cNvPr>
            <p:cNvSpPr>
              <a:spLocks noChangeShapeType="1"/>
            </p:cNvSpPr>
            <p:nvPr/>
          </p:nvSpPr>
          <p:spPr bwMode="auto">
            <a:xfrm>
              <a:off x="518" y="1478"/>
              <a:ext cx="1152" cy="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nodeType="clickEffect">
                                  <p:stCondLst>
                                    <p:cond delay="0"/>
                                  </p:stCondLst>
                                  <p:childTnLst>
                                    <p:set>
                                      <p:cBhvr>
                                        <p:cTn id="11" dur="1" fill="hold">
                                          <p:stCondLst>
                                            <p:cond delay="0"/>
                                          </p:stCondLst>
                                        </p:cTn>
                                        <p:tgtEl>
                                          <p:spTgt spid="57370"/>
                                        </p:tgtEl>
                                        <p:attrNameLst>
                                          <p:attrName>style.visibility</p:attrName>
                                        </p:attrNameLst>
                                      </p:cBhvr>
                                      <p:to>
                                        <p:strVal val="visible"/>
                                      </p:to>
                                    </p:set>
                                    <p:anim calcmode="lin" valueType="num">
                                      <p:cBhvr>
                                        <p:cTn id="12" dur="500" fill="hold"/>
                                        <p:tgtEl>
                                          <p:spTgt spid="57370"/>
                                        </p:tgtEl>
                                        <p:attrNameLst>
                                          <p:attrName>ppt_x</p:attrName>
                                        </p:attrNameLst>
                                      </p:cBhvr>
                                      <p:tavLst>
                                        <p:tav tm="0">
                                          <p:val>
                                            <p:strVal val="#ppt_x-#ppt_w/2"/>
                                          </p:val>
                                        </p:tav>
                                        <p:tav tm="100000">
                                          <p:val>
                                            <p:strVal val="#ppt_x"/>
                                          </p:val>
                                        </p:tav>
                                      </p:tavLst>
                                    </p:anim>
                                    <p:anim calcmode="lin" valueType="num">
                                      <p:cBhvr>
                                        <p:cTn id="13" dur="500" fill="hold"/>
                                        <p:tgtEl>
                                          <p:spTgt spid="57370"/>
                                        </p:tgtEl>
                                        <p:attrNameLst>
                                          <p:attrName>ppt_y</p:attrName>
                                        </p:attrNameLst>
                                      </p:cBhvr>
                                      <p:tavLst>
                                        <p:tav tm="0">
                                          <p:val>
                                            <p:strVal val="#ppt_y"/>
                                          </p:val>
                                        </p:tav>
                                        <p:tav tm="100000">
                                          <p:val>
                                            <p:strVal val="#ppt_y"/>
                                          </p:val>
                                        </p:tav>
                                      </p:tavLst>
                                    </p:anim>
                                    <p:anim calcmode="lin" valueType="num">
                                      <p:cBhvr>
                                        <p:cTn id="14" dur="500" fill="hold"/>
                                        <p:tgtEl>
                                          <p:spTgt spid="57370"/>
                                        </p:tgtEl>
                                        <p:attrNameLst>
                                          <p:attrName>ppt_w</p:attrName>
                                        </p:attrNameLst>
                                      </p:cBhvr>
                                      <p:tavLst>
                                        <p:tav tm="0">
                                          <p:val>
                                            <p:fltVal val="0"/>
                                          </p:val>
                                        </p:tav>
                                        <p:tav tm="100000">
                                          <p:val>
                                            <p:strVal val="#ppt_w"/>
                                          </p:val>
                                        </p:tav>
                                      </p:tavLst>
                                    </p:anim>
                                    <p:anim calcmode="lin" valueType="num">
                                      <p:cBhvr>
                                        <p:cTn id="15" dur="500" fill="hold"/>
                                        <p:tgtEl>
                                          <p:spTgt spid="57370"/>
                                        </p:tgtEl>
                                        <p:attrNameLst>
                                          <p:attrName>ppt_h</p:attrName>
                                        </p:attrNameLst>
                                      </p:cBhvr>
                                      <p:tavLst>
                                        <p:tav tm="0">
                                          <p:val>
                                            <p:strVal val="#ppt_h"/>
                                          </p:val>
                                        </p:tav>
                                        <p:tav tm="100000">
                                          <p:val>
                                            <p:strVal val="#ppt_h"/>
                                          </p:val>
                                        </p:tav>
                                      </p:tavLst>
                                    </p:anim>
                                  </p:childTnLst>
                                </p:cTn>
                              </p:par>
                            </p:childTnLst>
                          </p:cTn>
                        </p:par>
                        <p:par>
                          <p:cTn id="16" fill="hold" nodeType="afterGroup">
                            <p:stCondLst>
                              <p:cond delay="500"/>
                            </p:stCondLst>
                            <p:childTnLst>
                              <p:par>
                                <p:cTn id="17" presetID="2" presetClass="entr" presetSubtype="6" fill="hold" grpId="0" nodeType="afterEffect">
                                  <p:stCondLst>
                                    <p:cond delay="0"/>
                                  </p:stCondLst>
                                  <p:childTnLst>
                                    <p:set>
                                      <p:cBhvr>
                                        <p:cTn id="18" dur="1" fill="hold">
                                          <p:stCondLst>
                                            <p:cond delay="0"/>
                                          </p:stCondLst>
                                        </p:cTn>
                                        <p:tgtEl>
                                          <p:spTgt spid="57365"/>
                                        </p:tgtEl>
                                        <p:attrNameLst>
                                          <p:attrName>style.visibility</p:attrName>
                                        </p:attrNameLst>
                                      </p:cBhvr>
                                      <p:to>
                                        <p:strVal val="visible"/>
                                      </p:to>
                                    </p:set>
                                    <p:anim calcmode="lin" valueType="num">
                                      <p:cBhvr additive="base">
                                        <p:cTn id="19" dur="500" fill="hold"/>
                                        <p:tgtEl>
                                          <p:spTgt spid="57365"/>
                                        </p:tgtEl>
                                        <p:attrNameLst>
                                          <p:attrName>ppt_x</p:attrName>
                                        </p:attrNameLst>
                                      </p:cBhvr>
                                      <p:tavLst>
                                        <p:tav tm="0">
                                          <p:val>
                                            <p:strVal val="1+#ppt_w/2"/>
                                          </p:val>
                                        </p:tav>
                                        <p:tav tm="100000">
                                          <p:val>
                                            <p:strVal val="#ppt_x"/>
                                          </p:val>
                                        </p:tav>
                                      </p:tavLst>
                                    </p:anim>
                                    <p:anim calcmode="lin" valueType="num">
                                      <p:cBhvr additive="base">
                                        <p:cTn id="20" dur="500" fill="hold"/>
                                        <p:tgtEl>
                                          <p:spTgt spid="57365"/>
                                        </p:tgtEl>
                                        <p:attrNameLst>
                                          <p:attrName>ppt_y</p:attrName>
                                        </p:attrNameLst>
                                      </p:cBhvr>
                                      <p:tavLst>
                                        <p:tav tm="0">
                                          <p:val>
                                            <p:strVal val="1+#ppt_h/2"/>
                                          </p:val>
                                        </p:tav>
                                        <p:tav tm="100000">
                                          <p:val>
                                            <p:strVal val="#ppt_y"/>
                                          </p:val>
                                        </p:tav>
                                      </p:tavLst>
                                    </p:anim>
                                  </p:childTnLst>
                                </p:cTn>
                              </p:par>
                            </p:childTnLst>
                          </p:cTn>
                        </p:par>
                        <p:par>
                          <p:cTn id="21" fill="hold" nodeType="afterGroup">
                            <p:stCondLst>
                              <p:cond delay="1000"/>
                            </p:stCondLst>
                            <p:childTnLst>
                              <p:par>
                                <p:cTn id="22" presetID="17" presetClass="entr" presetSubtype="8" fill="hold" nodeType="afterEffect">
                                  <p:stCondLst>
                                    <p:cond delay="1000"/>
                                  </p:stCondLst>
                                  <p:childTnLst>
                                    <p:set>
                                      <p:cBhvr>
                                        <p:cTn id="23" dur="1" fill="hold">
                                          <p:stCondLst>
                                            <p:cond delay="0"/>
                                          </p:stCondLst>
                                        </p:cTn>
                                        <p:tgtEl>
                                          <p:spTgt spid="57368"/>
                                        </p:tgtEl>
                                        <p:attrNameLst>
                                          <p:attrName>style.visibility</p:attrName>
                                        </p:attrNameLst>
                                      </p:cBhvr>
                                      <p:to>
                                        <p:strVal val="visible"/>
                                      </p:to>
                                    </p:set>
                                    <p:anim calcmode="lin" valueType="num">
                                      <p:cBhvr>
                                        <p:cTn id="24" dur="500" fill="hold"/>
                                        <p:tgtEl>
                                          <p:spTgt spid="57368"/>
                                        </p:tgtEl>
                                        <p:attrNameLst>
                                          <p:attrName>ppt_x</p:attrName>
                                        </p:attrNameLst>
                                      </p:cBhvr>
                                      <p:tavLst>
                                        <p:tav tm="0">
                                          <p:val>
                                            <p:strVal val="#ppt_x-#ppt_w/2"/>
                                          </p:val>
                                        </p:tav>
                                        <p:tav tm="100000">
                                          <p:val>
                                            <p:strVal val="#ppt_x"/>
                                          </p:val>
                                        </p:tav>
                                      </p:tavLst>
                                    </p:anim>
                                    <p:anim calcmode="lin" valueType="num">
                                      <p:cBhvr>
                                        <p:cTn id="25" dur="500" fill="hold"/>
                                        <p:tgtEl>
                                          <p:spTgt spid="57368"/>
                                        </p:tgtEl>
                                        <p:attrNameLst>
                                          <p:attrName>ppt_y</p:attrName>
                                        </p:attrNameLst>
                                      </p:cBhvr>
                                      <p:tavLst>
                                        <p:tav tm="0">
                                          <p:val>
                                            <p:strVal val="#ppt_y"/>
                                          </p:val>
                                        </p:tav>
                                        <p:tav tm="100000">
                                          <p:val>
                                            <p:strVal val="#ppt_y"/>
                                          </p:val>
                                        </p:tav>
                                      </p:tavLst>
                                    </p:anim>
                                    <p:anim calcmode="lin" valueType="num">
                                      <p:cBhvr>
                                        <p:cTn id="26" dur="500" fill="hold"/>
                                        <p:tgtEl>
                                          <p:spTgt spid="57368"/>
                                        </p:tgtEl>
                                        <p:attrNameLst>
                                          <p:attrName>ppt_w</p:attrName>
                                        </p:attrNameLst>
                                      </p:cBhvr>
                                      <p:tavLst>
                                        <p:tav tm="0">
                                          <p:val>
                                            <p:fltVal val="0"/>
                                          </p:val>
                                        </p:tav>
                                        <p:tav tm="100000">
                                          <p:val>
                                            <p:strVal val="#ppt_w"/>
                                          </p:val>
                                        </p:tav>
                                      </p:tavLst>
                                    </p:anim>
                                    <p:anim calcmode="lin" valueType="num">
                                      <p:cBhvr>
                                        <p:cTn id="27" dur="500" fill="hold"/>
                                        <p:tgtEl>
                                          <p:spTgt spid="57368"/>
                                        </p:tgtEl>
                                        <p:attrNameLst>
                                          <p:attrName>ppt_h</p:attrName>
                                        </p:attrNameLst>
                                      </p:cBhvr>
                                      <p:tavLst>
                                        <p:tav tm="0">
                                          <p:val>
                                            <p:strVal val="#ppt_h"/>
                                          </p:val>
                                        </p:tav>
                                        <p:tav tm="100000">
                                          <p:val>
                                            <p:strVal val="#ppt_h"/>
                                          </p:val>
                                        </p:tav>
                                      </p:tavLst>
                                    </p:anim>
                                  </p:childTnLst>
                                </p:cTn>
                              </p:par>
                            </p:childTnLst>
                          </p:cTn>
                        </p:par>
                        <p:par>
                          <p:cTn id="28" fill="hold" nodeType="afterGroup">
                            <p:stCondLst>
                              <p:cond delay="2500"/>
                            </p:stCondLst>
                            <p:childTnLst>
                              <p:par>
                                <p:cTn id="29" presetID="2" presetClass="entr" presetSubtype="2" fill="hold" grpId="0" nodeType="afterEffect">
                                  <p:stCondLst>
                                    <p:cond delay="0"/>
                                  </p:stCondLst>
                                  <p:childTnLst>
                                    <p:set>
                                      <p:cBhvr>
                                        <p:cTn id="30" dur="1" fill="hold">
                                          <p:stCondLst>
                                            <p:cond delay="0"/>
                                          </p:stCondLst>
                                        </p:cTn>
                                        <p:tgtEl>
                                          <p:spTgt spid="57363"/>
                                        </p:tgtEl>
                                        <p:attrNameLst>
                                          <p:attrName>style.visibility</p:attrName>
                                        </p:attrNameLst>
                                      </p:cBhvr>
                                      <p:to>
                                        <p:strVal val="visible"/>
                                      </p:to>
                                    </p:set>
                                    <p:anim calcmode="lin" valueType="num">
                                      <p:cBhvr additive="base">
                                        <p:cTn id="31" dur="500" fill="hold"/>
                                        <p:tgtEl>
                                          <p:spTgt spid="57363"/>
                                        </p:tgtEl>
                                        <p:attrNameLst>
                                          <p:attrName>ppt_x</p:attrName>
                                        </p:attrNameLst>
                                      </p:cBhvr>
                                      <p:tavLst>
                                        <p:tav tm="0">
                                          <p:val>
                                            <p:strVal val="1+#ppt_w/2"/>
                                          </p:val>
                                        </p:tav>
                                        <p:tav tm="100000">
                                          <p:val>
                                            <p:strVal val="#ppt_x"/>
                                          </p:val>
                                        </p:tav>
                                      </p:tavLst>
                                    </p:anim>
                                    <p:anim calcmode="lin" valueType="num">
                                      <p:cBhvr additive="base">
                                        <p:cTn id="32" dur="500" fill="hold"/>
                                        <p:tgtEl>
                                          <p:spTgt spid="57363"/>
                                        </p:tgtEl>
                                        <p:attrNameLst>
                                          <p:attrName>ppt_y</p:attrName>
                                        </p:attrNameLst>
                                      </p:cBhvr>
                                      <p:tavLst>
                                        <p:tav tm="0">
                                          <p:val>
                                            <p:strVal val="#ppt_y"/>
                                          </p:val>
                                        </p:tav>
                                        <p:tav tm="100000">
                                          <p:val>
                                            <p:strVal val="#ppt_y"/>
                                          </p:val>
                                        </p:tav>
                                      </p:tavLst>
                                    </p:anim>
                                  </p:childTnLst>
                                </p:cTn>
                              </p:par>
                            </p:childTnLst>
                          </p:cTn>
                        </p:par>
                        <p:par>
                          <p:cTn id="33" fill="hold" nodeType="afterGroup">
                            <p:stCondLst>
                              <p:cond delay="3000"/>
                            </p:stCondLst>
                            <p:childTnLst>
                              <p:par>
                                <p:cTn id="34" presetID="17" presetClass="entr" presetSubtype="8" fill="hold" nodeType="afterEffect">
                                  <p:stCondLst>
                                    <p:cond delay="1000"/>
                                  </p:stCondLst>
                                  <p:childTnLst>
                                    <p:set>
                                      <p:cBhvr>
                                        <p:cTn id="35" dur="1" fill="hold">
                                          <p:stCondLst>
                                            <p:cond delay="0"/>
                                          </p:stCondLst>
                                        </p:cTn>
                                        <p:tgtEl>
                                          <p:spTgt spid="57366"/>
                                        </p:tgtEl>
                                        <p:attrNameLst>
                                          <p:attrName>style.visibility</p:attrName>
                                        </p:attrNameLst>
                                      </p:cBhvr>
                                      <p:to>
                                        <p:strVal val="visible"/>
                                      </p:to>
                                    </p:set>
                                    <p:anim calcmode="lin" valueType="num">
                                      <p:cBhvr>
                                        <p:cTn id="36" dur="500" fill="hold"/>
                                        <p:tgtEl>
                                          <p:spTgt spid="57366"/>
                                        </p:tgtEl>
                                        <p:attrNameLst>
                                          <p:attrName>ppt_x</p:attrName>
                                        </p:attrNameLst>
                                      </p:cBhvr>
                                      <p:tavLst>
                                        <p:tav tm="0">
                                          <p:val>
                                            <p:strVal val="#ppt_x-#ppt_w/2"/>
                                          </p:val>
                                        </p:tav>
                                        <p:tav tm="100000">
                                          <p:val>
                                            <p:strVal val="#ppt_x"/>
                                          </p:val>
                                        </p:tav>
                                      </p:tavLst>
                                    </p:anim>
                                    <p:anim calcmode="lin" valueType="num">
                                      <p:cBhvr>
                                        <p:cTn id="37" dur="500" fill="hold"/>
                                        <p:tgtEl>
                                          <p:spTgt spid="57366"/>
                                        </p:tgtEl>
                                        <p:attrNameLst>
                                          <p:attrName>ppt_y</p:attrName>
                                        </p:attrNameLst>
                                      </p:cBhvr>
                                      <p:tavLst>
                                        <p:tav tm="0">
                                          <p:val>
                                            <p:strVal val="#ppt_y"/>
                                          </p:val>
                                        </p:tav>
                                        <p:tav tm="100000">
                                          <p:val>
                                            <p:strVal val="#ppt_y"/>
                                          </p:val>
                                        </p:tav>
                                      </p:tavLst>
                                    </p:anim>
                                    <p:anim calcmode="lin" valueType="num">
                                      <p:cBhvr>
                                        <p:cTn id="38" dur="500" fill="hold"/>
                                        <p:tgtEl>
                                          <p:spTgt spid="57366"/>
                                        </p:tgtEl>
                                        <p:attrNameLst>
                                          <p:attrName>ppt_w</p:attrName>
                                        </p:attrNameLst>
                                      </p:cBhvr>
                                      <p:tavLst>
                                        <p:tav tm="0">
                                          <p:val>
                                            <p:fltVal val="0"/>
                                          </p:val>
                                        </p:tav>
                                        <p:tav tm="100000">
                                          <p:val>
                                            <p:strVal val="#ppt_w"/>
                                          </p:val>
                                        </p:tav>
                                      </p:tavLst>
                                    </p:anim>
                                    <p:anim calcmode="lin" valueType="num">
                                      <p:cBhvr>
                                        <p:cTn id="39" dur="500" fill="hold"/>
                                        <p:tgtEl>
                                          <p:spTgt spid="57366"/>
                                        </p:tgtEl>
                                        <p:attrNameLst>
                                          <p:attrName>ppt_h</p:attrName>
                                        </p:attrNameLst>
                                      </p:cBhvr>
                                      <p:tavLst>
                                        <p:tav tm="0">
                                          <p:val>
                                            <p:strVal val="#ppt_h"/>
                                          </p:val>
                                        </p:tav>
                                        <p:tav tm="100000">
                                          <p:val>
                                            <p:strVal val="#ppt_h"/>
                                          </p:val>
                                        </p:tav>
                                      </p:tavLst>
                                    </p:anim>
                                  </p:childTnLst>
                                </p:cTn>
                              </p:par>
                            </p:childTnLst>
                          </p:cTn>
                        </p:par>
                        <p:par>
                          <p:cTn id="40" fill="hold" nodeType="afterGroup">
                            <p:stCondLst>
                              <p:cond delay="4500"/>
                            </p:stCondLst>
                            <p:childTnLst>
                              <p:par>
                                <p:cTn id="41" presetID="2" presetClass="entr" presetSubtype="3" fill="hold" grpId="0" nodeType="afterEffect">
                                  <p:stCondLst>
                                    <p:cond delay="0"/>
                                  </p:stCondLst>
                                  <p:childTnLst>
                                    <p:set>
                                      <p:cBhvr>
                                        <p:cTn id="42" dur="1" fill="hold">
                                          <p:stCondLst>
                                            <p:cond delay="0"/>
                                          </p:stCondLst>
                                        </p:cTn>
                                        <p:tgtEl>
                                          <p:spTgt spid="57361"/>
                                        </p:tgtEl>
                                        <p:attrNameLst>
                                          <p:attrName>style.visibility</p:attrName>
                                        </p:attrNameLst>
                                      </p:cBhvr>
                                      <p:to>
                                        <p:strVal val="visible"/>
                                      </p:to>
                                    </p:set>
                                    <p:anim calcmode="lin" valueType="num">
                                      <p:cBhvr additive="base">
                                        <p:cTn id="43" dur="500" fill="hold"/>
                                        <p:tgtEl>
                                          <p:spTgt spid="57361"/>
                                        </p:tgtEl>
                                        <p:attrNameLst>
                                          <p:attrName>ppt_x</p:attrName>
                                        </p:attrNameLst>
                                      </p:cBhvr>
                                      <p:tavLst>
                                        <p:tav tm="0">
                                          <p:val>
                                            <p:strVal val="1+#ppt_w/2"/>
                                          </p:val>
                                        </p:tav>
                                        <p:tav tm="100000">
                                          <p:val>
                                            <p:strVal val="#ppt_x"/>
                                          </p:val>
                                        </p:tav>
                                      </p:tavLst>
                                    </p:anim>
                                    <p:anim calcmode="lin" valueType="num">
                                      <p:cBhvr additive="base">
                                        <p:cTn id="44" dur="500" fill="hold"/>
                                        <p:tgtEl>
                                          <p:spTgt spid="57361"/>
                                        </p:tgtEl>
                                        <p:attrNameLst>
                                          <p:attrName>ppt_y</p:attrName>
                                        </p:attrNameLst>
                                      </p:cBhvr>
                                      <p:tavLst>
                                        <p:tav tm="0">
                                          <p:val>
                                            <p:strVal val="0-#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7373"/>
                                        </p:tgtEl>
                                        <p:attrNameLst>
                                          <p:attrName>style.visibility</p:attrName>
                                        </p:attrNameLst>
                                      </p:cBhvr>
                                      <p:to>
                                        <p:strVal val="visible"/>
                                      </p:to>
                                    </p:set>
                                    <p:anim calcmode="lin" valueType="num">
                                      <p:cBhvr additive="base">
                                        <p:cTn id="49" dur="500" fill="hold"/>
                                        <p:tgtEl>
                                          <p:spTgt spid="57373"/>
                                        </p:tgtEl>
                                        <p:attrNameLst>
                                          <p:attrName>ppt_x</p:attrName>
                                        </p:attrNameLst>
                                      </p:cBhvr>
                                      <p:tavLst>
                                        <p:tav tm="0">
                                          <p:val>
                                            <p:strVal val="#ppt_x"/>
                                          </p:val>
                                        </p:tav>
                                        <p:tav tm="100000">
                                          <p:val>
                                            <p:strVal val="#ppt_x"/>
                                          </p:val>
                                        </p:tav>
                                      </p:tavLst>
                                    </p:anim>
                                    <p:anim calcmode="lin" valueType="num">
                                      <p:cBhvr additive="base">
                                        <p:cTn id="50" dur="500" fill="hold"/>
                                        <p:tgtEl>
                                          <p:spTgt spid="57373"/>
                                        </p:tgtEl>
                                        <p:attrNameLst>
                                          <p:attrName>ppt_y</p:attrName>
                                        </p:attrNameLst>
                                      </p:cBhvr>
                                      <p:tavLst>
                                        <p:tav tm="0">
                                          <p:val>
                                            <p:strVal val="1+#ppt_h/2"/>
                                          </p:val>
                                        </p:tav>
                                        <p:tav tm="100000">
                                          <p:val>
                                            <p:strVal val="#ppt_y"/>
                                          </p:val>
                                        </p:tav>
                                      </p:tavLst>
                                    </p:anim>
                                  </p:childTnLst>
                                </p:cTn>
                              </p:par>
                            </p:childTnLst>
                          </p:cTn>
                        </p:par>
                        <p:par>
                          <p:cTn id="51" fill="hold" nodeType="afterGroup">
                            <p:stCondLst>
                              <p:cond delay="500"/>
                            </p:stCondLst>
                            <p:childTnLst>
                              <p:par>
                                <p:cTn id="52" presetID="2" presetClass="entr" presetSubtype="12" fill="hold" grpId="0" nodeType="afterEffect">
                                  <p:stCondLst>
                                    <p:cond delay="0"/>
                                  </p:stCondLst>
                                  <p:childTnLst>
                                    <p:set>
                                      <p:cBhvr>
                                        <p:cTn id="53" dur="1" fill="hold">
                                          <p:stCondLst>
                                            <p:cond delay="0"/>
                                          </p:stCondLst>
                                        </p:cTn>
                                        <p:tgtEl>
                                          <p:spTgt spid="57372"/>
                                        </p:tgtEl>
                                        <p:attrNameLst>
                                          <p:attrName>style.visibility</p:attrName>
                                        </p:attrNameLst>
                                      </p:cBhvr>
                                      <p:to>
                                        <p:strVal val="visible"/>
                                      </p:to>
                                    </p:set>
                                    <p:anim calcmode="lin" valueType="num">
                                      <p:cBhvr additive="base">
                                        <p:cTn id="54" dur="500" fill="hold"/>
                                        <p:tgtEl>
                                          <p:spTgt spid="57372"/>
                                        </p:tgtEl>
                                        <p:attrNameLst>
                                          <p:attrName>ppt_x</p:attrName>
                                        </p:attrNameLst>
                                      </p:cBhvr>
                                      <p:tavLst>
                                        <p:tav tm="0">
                                          <p:val>
                                            <p:strVal val="0-#ppt_w/2"/>
                                          </p:val>
                                        </p:tav>
                                        <p:tav tm="100000">
                                          <p:val>
                                            <p:strVal val="#ppt_x"/>
                                          </p:val>
                                        </p:tav>
                                      </p:tavLst>
                                    </p:anim>
                                    <p:anim calcmode="lin" valueType="num">
                                      <p:cBhvr additive="base">
                                        <p:cTn id="55" dur="500" fill="hold"/>
                                        <p:tgtEl>
                                          <p:spTgt spid="57372"/>
                                        </p:tgtEl>
                                        <p:attrNameLst>
                                          <p:attrName>ppt_y</p:attrName>
                                        </p:attrNameLst>
                                      </p:cBhvr>
                                      <p:tavLst>
                                        <p:tav tm="0">
                                          <p:val>
                                            <p:strVal val="1+#ppt_h/2"/>
                                          </p:val>
                                        </p:tav>
                                        <p:tav tm="100000">
                                          <p:val>
                                            <p:strVal val="#ppt_y"/>
                                          </p:val>
                                        </p:tav>
                                      </p:tavLst>
                                    </p:anim>
                                  </p:childTnLst>
                                </p:cTn>
                              </p:par>
                            </p:childTnLst>
                          </p:cTn>
                        </p:par>
                        <p:par>
                          <p:cTn id="56" fill="hold" nodeType="afterGroup">
                            <p:stCondLst>
                              <p:cond delay="1000"/>
                            </p:stCondLst>
                            <p:childTnLst>
                              <p:par>
                                <p:cTn id="57" presetID="2" presetClass="entr" presetSubtype="1" fill="hold" grpId="0" nodeType="afterEffect">
                                  <p:stCondLst>
                                    <p:cond delay="0"/>
                                  </p:stCondLst>
                                  <p:childTnLst>
                                    <p:set>
                                      <p:cBhvr>
                                        <p:cTn id="58" dur="1" fill="hold">
                                          <p:stCondLst>
                                            <p:cond delay="0"/>
                                          </p:stCondLst>
                                        </p:cTn>
                                        <p:tgtEl>
                                          <p:spTgt spid="57371"/>
                                        </p:tgtEl>
                                        <p:attrNameLst>
                                          <p:attrName>style.visibility</p:attrName>
                                        </p:attrNameLst>
                                      </p:cBhvr>
                                      <p:to>
                                        <p:strVal val="visible"/>
                                      </p:to>
                                    </p:set>
                                    <p:anim calcmode="lin" valueType="num">
                                      <p:cBhvr additive="base">
                                        <p:cTn id="59" dur="500" fill="hold"/>
                                        <p:tgtEl>
                                          <p:spTgt spid="57371"/>
                                        </p:tgtEl>
                                        <p:attrNameLst>
                                          <p:attrName>ppt_x</p:attrName>
                                        </p:attrNameLst>
                                      </p:cBhvr>
                                      <p:tavLst>
                                        <p:tav tm="0">
                                          <p:val>
                                            <p:strVal val="#ppt_x"/>
                                          </p:val>
                                        </p:tav>
                                        <p:tav tm="100000">
                                          <p:val>
                                            <p:strVal val="#ppt_x"/>
                                          </p:val>
                                        </p:tav>
                                      </p:tavLst>
                                    </p:anim>
                                    <p:anim calcmode="lin" valueType="num">
                                      <p:cBhvr additive="base">
                                        <p:cTn id="60" dur="500" fill="hold"/>
                                        <p:tgtEl>
                                          <p:spTgt spid="57371"/>
                                        </p:tgtEl>
                                        <p:attrNameLst>
                                          <p:attrName>ppt_y</p:attrName>
                                        </p:attrNameLst>
                                      </p:cBhvr>
                                      <p:tavLst>
                                        <p:tav tm="0">
                                          <p:val>
                                            <p:strVal val="0-#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17" presetClass="entr" presetSubtype="8" fill="hold" nodeType="clickEffect">
                                  <p:stCondLst>
                                    <p:cond delay="0"/>
                                  </p:stCondLst>
                                  <p:childTnLst>
                                    <p:set>
                                      <p:cBhvr>
                                        <p:cTn id="64" dur="1" fill="hold">
                                          <p:stCondLst>
                                            <p:cond delay="0"/>
                                          </p:stCondLst>
                                        </p:cTn>
                                        <p:tgtEl>
                                          <p:spTgt spid="57369"/>
                                        </p:tgtEl>
                                        <p:attrNameLst>
                                          <p:attrName>style.visibility</p:attrName>
                                        </p:attrNameLst>
                                      </p:cBhvr>
                                      <p:to>
                                        <p:strVal val="visible"/>
                                      </p:to>
                                    </p:set>
                                    <p:anim calcmode="lin" valueType="num">
                                      <p:cBhvr>
                                        <p:cTn id="65" dur="500" fill="hold"/>
                                        <p:tgtEl>
                                          <p:spTgt spid="57369"/>
                                        </p:tgtEl>
                                        <p:attrNameLst>
                                          <p:attrName>ppt_x</p:attrName>
                                        </p:attrNameLst>
                                      </p:cBhvr>
                                      <p:tavLst>
                                        <p:tav tm="0">
                                          <p:val>
                                            <p:strVal val="#ppt_x-#ppt_w/2"/>
                                          </p:val>
                                        </p:tav>
                                        <p:tav tm="100000">
                                          <p:val>
                                            <p:strVal val="#ppt_x"/>
                                          </p:val>
                                        </p:tav>
                                      </p:tavLst>
                                    </p:anim>
                                    <p:anim calcmode="lin" valueType="num">
                                      <p:cBhvr>
                                        <p:cTn id="66" dur="500" fill="hold"/>
                                        <p:tgtEl>
                                          <p:spTgt spid="57369"/>
                                        </p:tgtEl>
                                        <p:attrNameLst>
                                          <p:attrName>ppt_y</p:attrName>
                                        </p:attrNameLst>
                                      </p:cBhvr>
                                      <p:tavLst>
                                        <p:tav tm="0">
                                          <p:val>
                                            <p:strVal val="#ppt_y"/>
                                          </p:val>
                                        </p:tav>
                                        <p:tav tm="100000">
                                          <p:val>
                                            <p:strVal val="#ppt_y"/>
                                          </p:val>
                                        </p:tav>
                                      </p:tavLst>
                                    </p:anim>
                                    <p:anim calcmode="lin" valueType="num">
                                      <p:cBhvr>
                                        <p:cTn id="67" dur="500" fill="hold"/>
                                        <p:tgtEl>
                                          <p:spTgt spid="57369"/>
                                        </p:tgtEl>
                                        <p:attrNameLst>
                                          <p:attrName>ppt_w</p:attrName>
                                        </p:attrNameLst>
                                      </p:cBhvr>
                                      <p:tavLst>
                                        <p:tav tm="0">
                                          <p:val>
                                            <p:fltVal val="0"/>
                                          </p:val>
                                        </p:tav>
                                        <p:tav tm="100000">
                                          <p:val>
                                            <p:strVal val="#ppt_w"/>
                                          </p:val>
                                        </p:tav>
                                      </p:tavLst>
                                    </p:anim>
                                    <p:anim calcmode="lin" valueType="num">
                                      <p:cBhvr>
                                        <p:cTn id="68" dur="500" fill="hold"/>
                                        <p:tgtEl>
                                          <p:spTgt spid="57369"/>
                                        </p:tgtEl>
                                        <p:attrNameLst>
                                          <p:attrName>ppt_h</p:attrName>
                                        </p:attrNameLst>
                                      </p:cBhvr>
                                      <p:tavLst>
                                        <p:tav tm="0">
                                          <p:val>
                                            <p:strVal val="#ppt_h"/>
                                          </p:val>
                                        </p:tav>
                                        <p:tav tm="100000">
                                          <p:val>
                                            <p:strVal val="#ppt_h"/>
                                          </p:val>
                                        </p:tav>
                                      </p:tavLst>
                                    </p:anim>
                                  </p:childTnLst>
                                </p:cTn>
                              </p:par>
                            </p:childTnLst>
                          </p:cTn>
                        </p:par>
                        <p:par>
                          <p:cTn id="69" fill="hold" nodeType="afterGroup">
                            <p:stCondLst>
                              <p:cond delay="500"/>
                            </p:stCondLst>
                            <p:childTnLst>
                              <p:par>
                                <p:cTn id="70" presetID="15" presetClass="entr" presetSubtype="0" fill="hold" grpId="0" nodeType="afterEffect">
                                  <p:stCondLst>
                                    <p:cond delay="0"/>
                                  </p:stCondLst>
                                  <p:childTnLst>
                                    <p:set>
                                      <p:cBhvr>
                                        <p:cTn id="71" dur="1" fill="hold">
                                          <p:stCondLst>
                                            <p:cond delay="0"/>
                                          </p:stCondLst>
                                        </p:cTn>
                                        <p:tgtEl>
                                          <p:spTgt spid="57364"/>
                                        </p:tgtEl>
                                        <p:attrNameLst>
                                          <p:attrName>style.visibility</p:attrName>
                                        </p:attrNameLst>
                                      </p:cBhvr>
                                      <p:to>
                                        <p:strVal val="visible"/>
                                      </p:to>
                                    </p:set>
                                    <p:anim calcmode="lin" valueType="num">
                                      <p:cBhvr>
                                        <p:cTn id="72" dur="1000" fill="hold"/>
                                        <p:tgtEl>
                                          <p:spTgt spid="57364"/>
                                        </p:tgtEl>
                                        <p:attrNameLst>
                                          <p:attrName>ppt_w</p:attrName>
                                        </p:attrNameLst>
                                      </p:cBhvr>
                                      <p:tavLst>
                                        <p:tav tm="0">
                                          <p:val>
                                            <p:fltVal val="0"/>
                                          </p:val>
                                        </p:tav>
                                        <p:tav tm="100000">
                                          <p:val>
                                            <p:strVal val="#ppt_w"/>
                                          </p:val>
                                        </p:tav>
                                      </p:tavLst>
                                    </p:anim>
                                    <p:anim calcmode="lin" valueType="num">
                                      <p:cBhvr>
                                        <p:cTn id="73" dur="1000" fill="hold"/>
                                        <p:tgtEl>
                                          <p:spTgt spid="57364"/>
                                        </p:tgtEl>
                                        <p:attrNameLst>
                                          <p:attrName>ppt_h</p:attrName>
                                        </p:attrNameLst>
                                      </p:cBhvr>
                                      <p:tavLst>
                                        <p:tav tm="0">
                                          <p:val>
                                            <p:fltVal val="0"/>
                                          </p:val>
                                        </p:tav>
                                        <p:tav tm="100000">
                                          <p:val>
                                            <p:strVal val="#ppt_h"/>
                                          </p:val>
                                        </p:tav>
                                      </p:tavLst>
                                    </p:anim>
                                    <p:anim calcmode="lin" valueType="num">
                                      <p:cBhvr>
                                        <p:cTn id="74" dur="1000" fill="hold"/>
                                        <p:tgtEl>
                                          <p:spTgt spid="57364"/>
                                        </p:tgtEl>
                                        <p:attrNameLst>
                                          <p:attrName>ppt_x</p:attrName>
                                        </p:attrNameLst>
                                      </p:cBhvr>
                                      <p:tavLst>
                                        <p:tav tm="0" fmla="#ppt_x+(cos(-2*pi*(1-$))*-#ppt_x-sin(-2*pi*(1-$))*(1-#ppt_y))*(1-$)">
                                          <p:val>
                                            <p:fltVal val="0"/>
                                          </p:val>
                                        </p:tav>
                                        <p:tav tm="100000">
                                          <p:val>
                                            <p:fltVal val="1"/>
                                          </p:val>
                                        </p:tav>
                                      </p:tavLst>
                                    </p:anim>
                                    <p:anim calcmode="lin" valueType="num">
                                      <p:cBhvr>
                                        <p:cTn id="75" dur="1000" fill="hold"/>
                                        <p:tgtEl>
                                          <p:spTgt spid="57364"/>
                                        </p:tgtEl>
                                        <p:attrNameLst>
                                          <p:attrName>ppt_y</p:attrName>
                                        </p:attrNameLst>
                                      </p:cBhvr>
                                      <p:tavLst>
                                        <p:tav tm="0" fmla="#ppt_y+(sin(-2*pi*(1-$))*-#ppt_x+cos(-2*pi*(1-$))*(1-#ppt_y))*(1-$)">
                                          <p:val>
                                            <p:fltVal val="0"/>
                                          </p:val>
                                        </p:tav>
                                        <p:tav tm="100000">
                                          <p:val>
                                            <p:fltVal val="1"/>
                                          </p:val>
                                        </p:tav>
                                      </p:tavLst>
                                    </p:anim>
                                  </p:childTnLst>
                                </p:cTn>
                              </p:par>
                            </p:childTnLst>
                          </p:cTn>
                        </p:par>
                        <p:par>
                          <p:cTn id="76" fill="hold" nodeType="afterGroup">
                            <p:stCondLst>
                              <p:cond delay="1500"/>
                            </p:stCondLst>
                            <p:childTnLst>
                              <p:par>
                                <p:cTn id="77" presetID="17" presetClass="entr" presetSubtype="8" fill="hold" nodeType="afterEffect">
                                  <p:stCondLst>
                                    <p:cond delay="1000"/>
                                  </p:stCondLst>
                                  <p:childTnLst>
                                    <p:set>
                                      <p:cBhvr>
                                        <p:cTn id="78" dur="1" fill="hold">
                                          <p:stCondLst>
                                            <p:cond delay="0"/>
                                          </p:stCondLst>
                                        </p:cTn>
                                        <p:tgtEl>
                                          <p:spTgt spid="57367"/>
                                        </p:tgtEl>
                                        <p:attrNameLst>
                                          <p:attrName>style.visibility</p:attrName>
                                        </p:attrNameLst>
                                      </p:cBhvr>
                                      <p:to>
                                        <p:strVal val="visible"/>
                                      </p:to>
                                    </p:set>
                                    <p:anim calcmode="lin" valueType="num">
                                      <p:cBhvr>
                                        <p:cTn id="79" dur="500" fill="hold"/>
                                        <p:tgtEl>
                                          <p:spTgt spid="57367"/>
                                        </p:tgtEl>
                                        <p:attrNameLst>
                                          <p:attrName>ppt_x</p:attrName>
                                        </p:attrNameLst>
                                      </p:cBhvr>
                                      <p:tavLst>
                                        <p:tav tm="0">
                                          <p:val>
                                            <p:strVal val="#ppt_x-#ppt_w/2"/>
                                          </p:val>
                                        </p:tav>
                                        <p:tav tm="100000">
                                          <p:val>
                                            <p:strVal val="#ppt_x"/>
                                          </p:val>
                                        </p:tav>
                                      </p:tavLst>
                                    </p:anim>
                                    <p:anim calcmode="lin" valueType="num">
                                      <p:cBhvr>
                                        <p:cTn id="80" dur="500" fill="hold"/>
                                        <p:tgtEl>
                                          <p:spTgt spid="57367"/>
                                        </p:tgtEl>
                                        <p:attrNameLst>
                                          <p:attrName>ppt_y</p:attrName>
                                        </p:attrNameLst>
                                      </p:cBhvr>
                                      <p:tavLst>
                                        <p:tav tm="0">
                                          <p:val>
                                            <p:strVal val="#ppt_y"/>
                                          </p:val>
                                        </p:tav>
                                        <p:tav tm="100000">
                                          <p:val>
                                            <p:strVal val="#ppt_y"/>
                                          </p:val>
                                        </p:tav>
                                      </p:tavLst>
                                    </p:anim>
                                    <p:anim calcmode="lin" valueType="num">
                                      <p:cBhvr>
                                        <p:cTn id="81" dur="500" fill="hold"/>
                                        <p:tgtEl>
                                          <p:spTgt spid="57367"/>
                                        </p:tgtEl>
                                        <p:attrNameLst>
                                          <p:attrName>ppt_w</p:attrName>
                                        </p:attrNameLst>
                                      </p:cBhvr>
                                      <p:tavLst>
                                        <p:tav tm="0">
                                          <p:val>
                                            <p:fltVal val="0"/>
                                          </p:val>
                                        </p:tav>
                                        <p:tav tm="100000">
                                          <p:val>
                                            <p:strVal val="#ppt_w"/>
                                          </p:val>
                                        </p:tav>
                                      </p:tavLst>
                                    </p:anim>
                                    <p:anim calcmode="lin" valueType="num">
                                      <p:cBhvr>
                                        <p:cTn id="82" dur="500" fill="hold"/>
                                        <p:tgtEl>
                                          <p:spTgt spid="57367"/>
                                        </p:tgtEl>
                                        <p:attrNameLst>
                                          <p:attrName>ppt_h</p:attrName>
                                        </p:attrNameLst>
                                      </p:cBhvr>
                                      <p:tavLst>
                                        <p:tav tm="0">
                                          <p:val>
                                            <p:strVal val="#ppt_h"/>
                                          </p:val>
                                        </p:tav>
                                        <p:tav tm="100000">
                                          <p:val>
                                            <p:strVal val="#ppt_h"/>
                                          </p:val>
                                        </p:tav>
                                      </p:tavLst>
                                    </p:anim>
                                  </p:childTnLst>
                                </p:cTn>
                              </p:par>
                            </p:childTnLst>
                          </p:cTn>
                        </p:par>
                        <p:par>
                          <p:cTn id="83" fill="hold" nodeType="afterGroup">
                            <p:stCondLst>
                              <p:cond delay="3000"/>
                            </p:stCondLst>
                            <p:childTnLst>
                              <p:par>
                                <p:cTn id="84" presetID="15" presetClass="entr" presetSubtype="0" fill="hold" grpId="0" nodeType="afterEffect">
                                  <p:stCondLst>
                                    <p:cond delay="0"/>
                                  </p:stCondLst>
                                  <p:childTnLst>
                                    <p:set>
                                      <p:cBhvr>
                                        <p:cTn id="85" dur="1" fill="hold">
                                          <p:stCondLst>
                                            <p:cond delay="0"/>
                                          </p:stCondLst>
                                        </p:cTn>
                                        <p:tgtEl>
                                          <p:spTgt spid="57362"/>
                                        </p:tgtEl>
                                        <p:attrNameLst>
                                          <p:attrName>style.visibility</p:attrName>
                                        </p:attrNameLst>
                                      </p:cBhvr>
                                      <p:to>
                                        <p:strVal val="visible"/>
                                      </p:to>
                                    </p:set>
                                    <p:anim calcmode="lin" valueType="num">
                                      <p:cBhvr>
                                        <p:cTn id="86" dur="1000" fill="hold"/>
                                        <p:tgtEl>
                                          <p:spTgt spid="57362"/>
                                        </p:tgtEl>
                                        <p:attrNameLst>
                                          <p:attrName>ppt_w</p:attrName>
                                        </p:attrNameLst>
                                      </p:cBhvr>
                                      <p:tavLst>
                                        <p:tav tm="0">
                                          <p:val>
                                            <p:fltVal val="0"/>
                                          </p:val>
                                        </p:tav>
                                        <p:tav tm="100000">
                                          <p:val>
                                            <p:strVal val="#ppt_w"/>
                                          </p:val>
                                        </p:tav>
                                      </p:tavLst>
                                    </p:anim>
                                    <p:anim calcmode="lin" valueType="num">
                                      <p:cBhvr>
                                        <p:cTn id="87" dur="1000" fill="hold"/>
                                        <p:tgtEl>
                                          <p:spTgt spid="57362"/>
                                        </p:tgtEl>
                                        <p:attrNameLst>
                                          <p:attrName>ppt_h</p:attrName>
                                        </p:attrNameLst>
                                      </p:cBhvr>
                                      <p:tavLst>
                                        <p:tav tm="0">
                                          <p:val>
                                            <p:fltVal val="0"/>
                                          </p:val>
                                        </p:tav>
                                        <p:tav tm="100000">
                                          <p:val>
                                            <p:strVal val="#ppt_h"/>
                                          </p:val>
                                        </p:tav>
                                      </p:tavLst>
                                    </p:anim>
                                    <p:anim calcmode="lin" valueType="num">
                                      <p:cBhvr>
                                        <p:cTn id="88" dur="1000" fill="hold"/>
                                        <p:tgtEl>
                                          <p:spTgt spid="57362"/>
                                        </p:tgtEl>
                                        <p:attrNameLst>
                                          <p:attrName>ppt_x</p:attrName>
                                        </p:attrNameLst>
                                      </p:cBhvr>
                                      <p:tavLst>
                                        <p:tav tm="0" fmla="#ppt_x+(cos(-2*pi*(1-$))*-#ppt_x-sin(-2*pi*(1-$))*(1-#ppt_y))*(1-$)">
                                          <p:val>
                                            <p:fltVal val="0"/>
                                          </p:val>
                                        </p:tav>
                                        <p:tav tm="100000">
                                          <p:val>
                                            <p:fltVal val="1"/>
                                          </p:val>
                                        </p:tav>
                                      </p:tavLst>
                                    </p:anim>
                                    <p:anim calcmode="lin" valueType="num">
                                      <p:cBhvr>
                                        <p:cTn id="89" dur="1000" fill="hold"/>
                                        <p:tgtEl>
                                          <p:spTgt spid="5736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23" presetClass="entr" presetSubtype="16" fill="hold" nodeType="clickEffect">
                                  <p:stCondLst>
                                    <p:cond delay="0"/>
                                  </p:stCondLst>
                                  <p:childTnLst>
                                    <p:set>
                                      <p:cBhvr>
                                        <p:cTn id="93" dur="1" fill="hold">
                                          <p:stCondLst>
                                            <p:cond delay="0"/>
                                          </p:stCondLst>
                                        </p:cTn>
                                        <p:tgtEl>
                                          <p:spTgt spid="2"/>
                                        </p:tgtEl>
                                        <p:attrNameLst>
                                          <p:attrName>style.visibility</p:attrName>
                                        </p:attrNameLst>
                                      </p:cBhvr>
                                      <p:to>
                                        <p:strVal val="visible"/>
                                      </p:to>
                                    </p:set>
                                    <p:anim calcmode="lin" valueType="num">
                                      <p:cBhvr>
                                        <p:cTn id="94" dur="500" fill="hold"/>
                                        <p:tgtEl>
                                          <p:spTgt spid="2"/>
                                        </p:tgtEl>
                                        <p:attrNameLst>
                                          <p:attrName>ppt_w</p:attrName>
                                        </p:attrNameLst>
                                      </p:cBhvr>
                                      <p:tavLst>
                                        <p:tav tm="0">
                                          <p:val>
                                            <p:fltVal val="0"/>
                                          </p:val>
                                        </p:tav>
                                        <p:tav tm="100000">
                                          <p:val>
                                            <p:strVal val="#ppt_w"/>
                                          </p:val>
                                        </p:tav>
                                      </p:tavLst>
                                    </p:anim>
                                    <p:anim calcmode="lin" valueType="num">
                                      <p:cBhvr>
                                        <p:cTn id="95"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61" grpId="0"/>
      <p:bldP spid="57362" grpId="0"/>
      <p:bldP spid="57363" grpId="0"/>
      <p:bldP spid="57364" grpId="0"/>
      <p:bldP spid="57365" grpId="0"/>
      <p:bldP spid="57371" grpId="0"/>
      <p:bldP spid="57372" grpId="0"/>
      <p:bldP spid="57373" grpId="0"/>
    </p:bldLst>
  </p:timing>
</p:sld>
</file>

<file path=ppt/slides/slide5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8370" name="Text Box 2">
            <a:extLst>
              <a:ext uri="{FF2B5EF4-FFF2-40B4-BE49-F238E27FC236}">
                <a16:creationId xmlns:a16="http://schemas.microsoft.com/office/drawing/2014/main" id="{1AC9BCD9-C337-4A79-ACE7-EC63E1D91DE4}"/>
              </a:ext>
            </a:extLst>
          </p:cNvPr>
          <p:cNvSpPr txBox="1">
            <a:spLocks noChangeArrowheads="1"/>
          </p:cNvSpPr>
          <p:nvPr/>
        </p:nvSpPr>
        <p:spPr bwMode="auto">
          <a:xfrm>
            <a:off x="4729163" y="1614488"/>
            <a:ext cx="2205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b="1"/>
              <a:t>集电区</a:t>
            </a:r>
          </a:p>
        </p:txBody>
      </p:sp>
      <p:sp>
        <p:nvSpPr>
          <p:cNvPr id="58371" name="Text Box 3">
            <a:extLst>
              <a:ext uri="{FF2B5EF4-FFF2-40B4-BE49-F238E27FC236}">
                <a16:creationId xmlns:a16="http://schemas.microsoft.com/office/drawing/2014/main" id="{6C2142BA-6C17-4143-9035-3D85D5146323}"/>
              </a:ext>
            </a:extLst>
          </p:cNvPr>
          <p:cNvSpPr txBox="1">
            <a:spLocks noChangeArrowheads="1"/>
          </p:cNvSpPr>
          <p:nvPr/>
        </p:nvSpPr>
        <p:spPr bwMode="auto">
          <a:xfrm>
            <a:off x="4727575" y="2406650"/>
            <a:ext cx="2054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b="1">
                <a:solidFill>
                  <a:srgbClr val="FF0000"/>
                </a:solidFill>
              </a:rPr>
              <a:t>集电结</a:t>
            </a:r>
            <a:endParaRPr lang="zh-CN" altLang="en-US" sz="1600" b="1"/>
          </a:p>
        </p:txBody>
      </p:sp>
      <p:sp>
        <p:nvSpPr>
          <p:cNvPr id="58372" name="Text Box 4">
            <a:extLst>
              <a:ext uri="{FF2B5EF4-FFF2-40B4-BE49-F238E27FC236}">
                <a16:creationId xmlns:a16="http://schemas.microsoft.com/office/drawing/2014/main" id="{539D6D7B-ECA1-4079-8504-6891B4CA6461}"/>
              </a:ext>
            </a:extLst>
          </p:cNvPr>
          <p:cNvSpPr txBox="1">
            <a:spLocks noChangeArrowheads="1"/>
          </p:cNvSpPr>
          <p:nvPr/>
        </p:nvSpPr>
        <p:spPr bwMode="auto">
          <a:xfrm>
            <a:off x="4803775" y="3048000"/>
            <a:ext cx="1520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b="1"/>
              <a:t>基区</a:t>
            </a:r>
            <a:endParaRPr lang="zh-CN" altLang="en-US"/>
          </a:p>
        </p:txBody>
      </p:sp>
      <p:sp>
        <p:nvSpPr>
          <p:cNvPr id="58373" name="Text Box 5">
            <a:extLst>
              <a:ext uri="{FF2B5EF4-FFF2-40B4-BE49-F238E27FC236}">
                <a16:creationId xmlns:a16="http://schemas.microsoft.com/office/drawing/2014/main" id="{4D0104BC-2C4F-42EE-9F66-EC2F32833E5A}"/>
              </a:ext>
            </a:extLst>
          </p:cNvPr>
          <p:cNvSpPr txBox="1">
            <a:spLocks noChangeArrowheads="1"/>
          </p:cNvSpPr>
          <p:nvPr/>
        </p:nvSpPr>
        <p:spPr bwMode="auto">
          <a:xfrm>
            <a:off x="4724400" y="377825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b="1">
                <a:solidFill>
                  <a:srgbClr val="FF0000"/>
                </a:solidFill>
              </a:rPr>
              <a:t>发射结</a:t>
            </a:r>
          </a:p>
        </p:txBody>
      </p:sp>
      <p:sp>
        <p:nvSpPr>
          <p:cNvPr id="58374" name="Text Box 6">
            <a:extLst>
              <a:ext uri="{FF2B5EF4-FFF2-40B4-BE49-F238E27FC236}">
                <a16:creationId xmlns:a16="http://schemas.microsoft.com/office/drawing/2014/main" id="{4FC7CC32-55CA-478E-A7D5-929AE1DFA55B}"/>
              </a:ext>
            </a:extLst>
          </p:cNvPr>
          <p:cNvSpPr txBox="1">
            <a:spLocks noChangeArrowheads="1"/>
          </p:cNvSpPr>
          <p:nvPr/>
        </p:nvSpPr>
        <p:spPr bwMode="auto">
          <a:xfrm>
            <a:off x="4724400" y="4586288"/>
            <a:ext cx="1979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b="1"/>
              <a:t>发射区</a:t>
            </a:r>
            <a:endParaRPr lang="zh-CN" altLang="en-US" sz="1600" b="1"/>
          </a:p>
        </p:txBody>
      </p:sp>
      <p:sp>
        <p:nvSpPr>
          <p:cNvPr id="58375" name="Line 7">
            <a:extLst>
              <a:ext uri="{FF2B5EF4-FFF2-40B4-BE49-F238E27FC236}">
                <a16:creationId xmlns:a16="http://schemas.microsoft.com/office/drawing/2014/main" id="{A1608965-9271-400F-883B-5D420C86C952}"/>
              </a:ext>
            </a:extLst>
          </p:cNvPr>
          <p:cNvSpPr>
            <a:spLocks noChangeShapeType="1"/>
          </p:cNvSpPr>
          <p:nvPr/>
        </p:nvSpPr>
        <p:spPr bwMode="auto">
          <a:xfrm flipV="1">
            <a:off x="3511550" y="1949450"/>
            <a:ext cx="1219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76" name="Line 8">
            <a:extLst>
              <a:ext uri="{FF2B5EF4-FFF2-40B4-BE49-F238E27FC236}">
                <a16:creationId xmlns:a16="http://schemas.microsoft.com/office/drawing/2014/main" id="{BDFD09E6-95C9-469D-B5C5-74AE8D8CE095}"/>
              </a:ext>
            </a:extLst>
          </p:cNvPr>
          <p:cNvSpPr>
            <a:spLocks noChangeShapeType="1"/>
          </p:cNvSpPr>
          <p:nvPr/>
        </p:nvSpPr>
        <p:spPr bwMode="auto">
          <a:xfrm flipV="1">
            <a:off x="3511550" y="2863850"/>
            <a:ext cx="11430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77" name="Line 9">
            <a:extLst>
              <a:ext uri="{FF2B5EF4-FFF2-40B4-BE49-F238E27FC236}">
                <a16:creationId xmlns:a16="http://schemas.microsoft.com/office/drawing/2014/main" id="{B4D278D5-62D4-451C-9513-72F14BEC1E26}"/>
              </a:ext>
            </a:extLst>
          </p:cNvPr>
          <p:cNvSpPr>
            <a:spLocks noChangeShapeType="1"/>
          </p:cNvSpPr>
          <p:nvPr/>
        </p:nvSpPr>
        <p:spPr bwMode="auto">
          <a:xfrm>
            <a:off x="3511550" y="3244850"/>
            <a:ext cx="1219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78" name="Line 10">
            <a:extLst>
              <a:ext uri="{FF2B5EF4-FFF2-40B4-BE49-F238E27FC236}">
                <a16:creationId xmlns:a16="http://schemas.microsoft.com/office/drawing/2014/main" id="{A65910B8-D738-4319-B767-E0288EDED68D}"/>
              </a:ext>
            </a:extLst>
          </p:cNvPr>
          <p:cNvSpPr>
            <a:spLocks noChangeShapeType="1"/>
          </p:cNvSpPr>
          <p:nvPr/>
        </p:nvSpPr>
        <p:spPr bwMode="auto">
          <a:xfrm>
            <a:off x="3587750" y="3778250"/>
            <a:ext cx="11430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79" name="Line 11">
            <a:extLst>
              <a:ext uri="{FF2B5EF4-FFF2-40B4-BE49-F238E27FC236}">
                <a16:creationId xmlns:a16="http://schemas.microsoft.com/office/drawing/2014/main" id="{BD5D3180-20E5-419D-B6D9-4AFF39A090CD}"/>
              </a:ext>
            </a:extLst>
          </p:cNvPr>
          <p:cNvSpPr>
            <a:spLocks noChangeShapeType="1"/>
          </p:cNvSpPr>
          <p:nvPr/>
        </p:nvSpPr>
        <p:spPr bwMode="auto">
          <a:xfrm>
            <a:off x="3587750" y="4540250"/>
            <a:ext cx="1143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0" name="Text Box 12">
            <a:extLst>
              <a:ext uri="{FF2B5EF4-FFF2-40B4-BE49-F238E27FC236}">
                <a16:creationId xmlns:a16="http://schemas.microsoft.com/office/drawing/2014/main" id="{A198C864-F09A-4862-A9EA-BD5A82C3EEE3}"/>
              </a:ext>
            </a:extLst>
          </p:cNvPr>
          <p:cNvSpPr txBox="1">
            <a:spLocks noChangeArrowheads="1"/>
          </p:cNvSpPr>
          <p:nvPr/>
        </p:nvSpPr>
        <p:spPr bwMode="auto">
          <a:xfrm>
            <a:off x="2735263" y="1081088"/>
            <a:ext cx="1912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b="1">
                <a:solidFill>
                  <a:srgbClr val="0000FF"/>
                </a:solidFill>
              </a:rPr>
              <a:t>集电极 </a:t>
            </a:r>
            <a:r>
              <a:rPr lang="en-US" altLang="zh-CN" b="1">
                <a:solidFill>
                  <a:srgbClr val="0000FF"/>
                </a:solidFill>
              </a:rPr>
              <a:t>c</a:t>
            </a:r>
          </a:p>
        </p:txBody>
      </p:sp>
      <p:sp>
        <p:nvSpPr>
          <p:cNvPr id="58381" name="Text Box 13">
            <a:extLst>
              <a:ext uri="{FF2B5EF4-FFF2-40B4-BE49-F238E27FC236}">
                <a16:creationId xmlns:a16="http://schemas.microsoft.com/office/drawing/2014/main" id="{33C12B51-C64F-46D1-8F48-DC8AE7D265AC}"/>
              </a:ext>
            </a:extLst>
          </p:cNvPr>
          <p:cNvSpPr txBox="1">
            <a:spLocks noChangeArrowheads="1"/>
          </p:cNvSpPr>
          <p:nvPr/>
        </p:nvSpPr>
        <p:spPr bwMode="auto">
          <a:xfrm>
            <a:off x="2819400" y="5226050"/>
            <a:ext cx="1597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b="1">
                <a:solidFill>
                  <a:srgbClr val="0000FF"/>
                </a:solidFill>
              </a:rPr>
              <a:t>发射极 </a:t>
            </a:r>
            <a:r>
              <a:rPr lang="en-US" altLang="zh-CN" b="1">
                <a:solidFill>
                  <a:srgbClr val="0000FF"/>
                </a:solidFill>
              </a:rPr>
              <a:t>e</a:t>
            </a:r>
            <a:endParaRPr lang="en-US" altLang="zh-CN"/>
          </a:p>
        </p:txBody>
      </p:sp>
      <p:sp>
        <p:nvSpPr>
          <p:cNvPr id="58382" name="Text Box 14">
            <a:extLst>
              <a:ext uri="{FF2B5EF4-FFF2-40B4-BE49-F238E27FC236}">
                <a16:creationId xmlns:a16="http://schemas.microsoft.com/office/drawing/2014/main" id="{0C47010E-2DAB-42DF-A1F3-737AC7C030A4}"/>
              </a:ext>
            </a:extLst>
          </p:cNvPr>
          <p:cNvSpPr txBox="1">
            <a:spLocks noChangeArrowheads="1"/>
          </p:cNvSpPr>
          <p:nvPr/>
        </p:nvSpPr>
        <p:spPr bwMode="auto">
          <a:xfrm>
            <a:off x="449263" y="2833688"/>
            <a:ext cx="1531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b="1">
                <a:solidFill>
                  <a:srgbClr val="0000FF"/>
                </a:solidFill>
              </a:rPr>
              <a:t>基极 </a:t>
            </a:r>
            <a:r>
              <a:rPr lang="en-US" altLang="zh-CN" b="1">
                <a:solidFill>
                  <a:srgbClr val="0000FF"/>
                </a:solidFill>
              </a:rPr>
              <a:t>b</a:t>
            </a:r>
            <a:endParaRPr lang="en-US" altLang="zh-CN" sz="1600" b="1"/>
          </a:p>
        </p:txBody>
      </p:sp>
      <p:grpSp>
        <p:nvGrpSpPr>
          <p:cNvPr id="2" name="Group 15">
            <a:extLst>
              <a:ext uri="{FF2B5EF4-FFF2-40B4-BE49-F238E27FC236}">
                <a16:creationId xmlns:a16="http://schemas.microsoft.com/office/drawing/2014/main" id="{85EAAA98-5996-45AF-AD7A-4292C15F7030}"/>
              </a:ext>
            </a:extLst>
          </p:cNvPr>
          <p:cNvGrpSpPr>
            <a:grpSpLocks/>
          </p:cNvGrpSpPr>
          <p:nvPr/>
        </p:nvGrpSpPr>
        <p:grpSpPr bwMode="auto">
          <a:xfrm>
            <a:off x="6264275" y="2436813"/>
            <a:ext cx="2155825" cy="3368675"/>
            <a:chOff x="0" y="0"/>
            <a:chExt cx="1358" cy="2122"/>
          </a:xfrm>
        </p:grpSpPr>
        <p:sp>
          <p:nvSpPr>
            <p:cNvPr id="58384" name="Line 16">
              <a:extLst>
                <a:ext uri="{FF2B5EF4-FFF2-40B4-BE49-F238E27FC236}">
                  <a16:creationId xmlns:a16="http://schemas.microsoft.com/office/drawing/2014/main" id="{FE3C6D3E-3925-4BA5-934A-E5463453E51B}"/>
                </a:ext>
              </a:extLst>
            </p:cNvPr>
            <p:cNvSpPr>
              <a:spLocks noChangeShapeType="1"/>
            </p:cNvSpPr>
            <p:nvPr/>
          </p:nvSpPr>
          <p:spPr bwMode="auto">
            <a:xfrm>
              <a:off x="542" y="624"/>
              <a:ext cx="0"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5" name="Line 17">
              <a:extLst>
                <a:ext uri="{FF2B5EF4-FFF2-40B4-BE49-F238E27FC236}">
                  <a16:creationId xmlns:a16="http://schemas.microsoft.com/office/drawing/2014/main" id="{649FFDC5-C776-44CC-ABD9-08F024EE29F5}"/>
                </a:ext>
              </a:extLst>
            </p:cNvPr>
            <p:cNvSpPr>
              <a:spLocks noChangeShapeType="1"/>
            </p:cNvSpPr>
            <p:nvPr/>
          </p:nvSpPr>
          <p:spPr bwMode="auto">
            <a:xfrm flipV="1">
              <a:off x="542" y="624"/>
              <a:ext cx="288"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6" name="Line 18">
              <a:extLst>
                <a:ext uri="{FF2B5EF4-FFF2-40B4-BE49-F238E27FC236}">
                  <a16:creationId xmlns:a16="http://schemas.microsoft.com/office/drawing/2014/main" id="{796C7858-C9AA-4E83-AE35-736B44D62D6F}"/>
                </a:ext>
              </a:extLst>
            </p:cNvPr>
            <p:cNvSpPr>
              <a:spLocks noChangeShapeType="1"/>
            </p:cNvSpPr>
            <p:nvPr/>
          </p:nvSpPr>
          <p:spPr bwMode="auto">
            <a:xfrm rot="-290321" flipH="1" flipV="1">
              <a:off x="541" y="815"/>
              <a:ext cx="289" cy="241"/>
            </a:xfrm>
            <a:prstGeom prst="line">
              <a:avLst/>
            </a:prstGeom>
            <a:noFill/>
            <a:ln w="381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8387" name="Line 19">
              <a:extLst>
                <a:ext uri="{FF2B5EF4-FFF2-40B4-BE49-F238E27FC236}">
                  <a16:creationId xmlns:a16="http://schemas.microsoft.com/office/drawing/2014/main" id="{D1847E8F-589A-4136-9683-15E9D09FFA38}"/>
                </a:ext>
              </a:extLst>
            </p:cNvPr>
            <p:cNvSpPr>
              <a:spLocks noChangeShapeType="1"/>
            </p:cNvSpPr>
            <p:nvPr/>
          </p:nvSpPr>
          <p:spPr bwMode="auto">
            <a:xfrm flipV="1">
              <a:off x="830" y="192"/>
              <a:ext cx="0"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8" name="Line 20">
              <a:extLst>
                <a:ext uri="{FF2B5EF4-FFF2-40B4-BE49-F238E27FC236}">
                  <a16:creationId xmlns:a16="http://schemas.microsoft.com/office/drawing/2014/main" id="{1B31FC33-AF53-4E89-977C-79D3A586AEFB}"/>
                </a:ext>
              </a:extLst>
            </p:cNvPr>
            <p:cNvSpPr>
              <a:spLocks noChangeShapeType="1"/>
            </p:cNvSpPr>
            <p:nvPr/>
          </p:nvSpPr>
          <p:spPr bwMode="auto">
            <a:xfrm>
              <a:off x="830" y="1056"/>
              <a:ext cx="0" cy="3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9" name="Line 21">
              <a:extLst>
                <a:ext uri="{FF2B5EF4-FFF2-40B4-BE49-F238E27FC236}">
                  <a16:creationId xmlns:a16="http://schemas.microsoft.com/office/drawing/2014/main" id="{F97B6E95-FB72-4D01-A998-4FBBB85CEF0F}"/>
                </a:ext>
              </a:extLst>
            </p:cNvPr>
            <p:cNvSpPr>
              <a:spLocks noChangeShapeType="1"/>
            </p:cNvSpPr>
            <p:nvPr/>
          </p:nvSpPr>
          <p:spPr bwMode="auto">
            <a:xfrm flipH="1">
              <a:off x="158" y="816"/>
              <a:ext cx="38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0" name="Text Box 22">
              <a:extLst>
                <a:ext uri="{FF2B5EF4-FFF2-40B4-BE49-F238E27FC236}">
                  <a16:creationId xmlns:a16="http://schemas.microsoft.com/office/drawing/2014/main" id="{383DA201-E5FE-476F-B674-155388662997}"/>
                </a:ext>
              </a:extLst>
            </p:cNvPr>
            <p:cNvSpPr txBox="1">
              <a:spLocks noChangeArrowheads="1"/>
            </p:cNvSpPr>
            <p:nvPr/>
          </p:nvSpPr>
          <p:spPr bwMode="auto">
            <a:xfrm>
              <a:off x="516" y="1910"/>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spcBef>
                  <a:spcPct val="50000"/>
                </a:spcBef>
              </a:pPr>
              <a:r>
                <a:rPr lang="zh-CN" altLang="en-US" sz="1600"/>
                <a:t>　</a:t>
              </a:r>
            </a:p>
          </p:txBody>
        </p:sp>
        <p:sp>
          <p:nvSpPr>
            <p:cNvPr id="58391" name="Text Box 23">
              <a:extLst>
                <a:ext uri="{FF2B5EF4-FFF2-40B4-BE49-F238E27FC236}">
                  <a16:creationId xmlns:a16="http://schemas.microsoft.com/office/drawing/2014/main" id="{8F205F10-4E01-4FD1-8F61-743AE7EC289F}"/>
                </a:ext>
              </a:extLst>
            </p:cNvPr>
            <p:cNvSpPr txBox="1">
              <a:spLocks noChangeArrowheads="1"/>
            </p:cNvSpPr>
            <p:nvPr/>
          </p:nvSpPr>
          <p:spPr bwMode="auto">
            <a:xfrm>
              <a:off x="830" y="0"/>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1600"/>
                <a:t>　</a:t>
              </a:r>
            </a:p>
          </p:txBody>
        </p:sp>
        <p:sp>
          <p:nvSpPr>
            <p:cNvPr id="58392" name="Text Box 24">
              <a:extLst>
                <a:ext uri="{FF2B5EF4-FFF2-40B4-BE49-F238E27FC236}">
                  <a16:creationId xmlns:a16="http://schemas.microsoft.com/office/drawing/2014/main" id="{C414143F-2B0A-41D0-B09A-D49A9A460BE3}"/>
                </a:ext>
              </a:extLst>
            </p:cNvPr>
            <p:cNvSpPr txBox="1">
              <a:spLocks noChangeArrowheads="1"/>
            </p:cNvSpPr>
            <p:nvPr/>
          </p:nvSpPr>
          <p:spPr bwMode="auto">
            <a:xfrm>
              <a:off x="782" y="29"/>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altLang="zh-CN" b="1">
                  <a:solidFill>
                    <a:srgbClr val="0000FF"/>
                  </a:solidFill>
                </a:rPr>
                <a:t>c</a:t>
              </a:r>
              <a:endParaRPr lang="en-US" altLang="zh-CN" b="1"/>
            </a:p>
          </p:txBody>
        </p:sp>
        <p:sp>
          <p:nvSpPr>
            <p:cNvPr id="58393" name="Text Box 25">
              <a:extLst>
                <a:ext uri="{FF2B5EF4-FFF2-40B4-BE49-F238E27FC236}">
                  <a16:creationId xmlns:a16="http://schemas.microsoft.com/office/drawing/2014/main" id="{1D237F6A-A872-42D4-8E45-498E141AA2BF}"/>
                </a:ext>
              </a:extLst>
            </p:cNvPr>
            <p:cNvSpPr txBox="1">
              <a:spLocks noChangeArrowheads="1"/>
            </p:cNvSpPr>
            <p:nvPr/>
          </p:nvSpPr>
          <p:spPr bwMode="auto">
            <a:xfrm>
              <a:off x="0" y="86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b="1">
                  <a:solidFill>
                    <a:srgbClr val="0000FF"/>
                  </a:solidFill>
                </a:rPr>
                <a:t>b</a:t>
              </a:r>
              <a:endParaRPr lang="en-US" altLang="zh-CN">
                <a:solidFill>
                  <a:srgbClr val="0000FF"/>
                </a:solidFill>
              </a:endParaRPr>
            </a:p>
          </p:txBody>
        </p:sp>
        <p:sp>
          <p:nvSpPr>
            <p:cNvPr id="58394" name="Text Box 26">
              <a:extLst>
                <a:ext uri="{FF2B5EF4-FFF2-40B4-BE49-F238E27FC236}">
                  <a16:creationId xmlns:a16="http://schemas.microsoft.com/office/drawing/2014/main" id="{3E43ED44-A457-4039-9F41-293A2A7CF5B7}"/>
                </a:ext>
              </a:extLst>
            </p:cNvPr>
            <p:cNvSpPr txBox="1">
              <a:spLocks noChangeArrowheads="1"/>
            </p:cNvSpPr>
            <p:nvPr/>
          </p:nvSpPr>
          <p:spPr bwMode="auto">
            <a:xfrm>
              <a:off x="875" y="1345"/>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b="1">
                  <a:solidFill>
                    <a:srgbClr val="0000FF"/>
                  </a:solidFill>
                </a:rPr>
                <a:t>e</a:t>
              </a:r>
              <a:endParaRPr lang="en-US" altLang="zh-CN" b="1"/>
            </a:p>
          </p:txBody>
        </p:sp>
        <p:sp>
          <p:nvSpPr>
            <p:cNvPr id="58395" name="Oval 27">
              <a:extLst>
                <a:ext uri="{FF2B5EF4-FFF2-40B4-BE49-F238E27FC236}">
                  <a16:creationId xmlns:a16="http://schemas.microsoft.com/office/drawing/2014/main" id="{3BF96268-58C7-4AB2-8B47-7289DBECF3C6}"/>
                </a:ext>
              </a:extLst>
            </p:cNvPr>
            <p:cNvSpPr>
              <a:spLocks noChangeArrowheads="1"/>
            </p:cNvSpPr>
            <p:nvPr/>
          </p:nvSpPr>
          <p:spPr bwMode="auto">
            <a:xfrm>
              <a:off x="62" y="768"/>
              <a:ext cx="96" cy="96"/>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58396" name="Oval 28">
              <a:extLst>
                <a:ext uri="{FF2B5EF4-FFF2-40B4-BE49-F238E27FC236}">
                  <a16:creationId xmlns:a16="http://schemas.microsoft.com/office/drawing/2014/main" id="{01C5B7D3-1791-459F-8F83-D1D4685CC3A3}"/>
                </a:ext>
              </a:extLst>
            </p:cNvPr>
            <p:cNvSpPr>
              <a:spLocks noChangeArrowheads="1"/>
            </p:cNvSpPr>
            <p:nvPr/>
          </p:nvSpPr>
          <p:spPr bwMode="auto">
            <a:xfrm>
              <a:off x="782" y="144"/>
              <a:ext cx="96" cy="96"/>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58397" name="Oval 29">
              <a:extLst>
                <a:ext uri="{FF2B5EF4-FFF2-40B4-BE49-F238E27FC236}">
                  <a16:creationId xmlns:a16="http://schemas.microsoft.com/office/drawing/2014/main" id="{FAE4B757-9751-4116-8B06-A28C5212A4D2}"/>
                </a:ext>
              </a:extLst>
            </p:cNvPr>
            <p:cNvSpPr>
              <a:spLocks noChangeArrowheads="1"/>
            </p:cNvSpPr>
            <p:nvPr/>
          </p:nvSpPr>
          <p:spPr bwMode="auto">
            <a:xfrm>
              <a:off x="782" y="1440"/>
              <a:ext cx="96" cy="96"/>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58398" name="Text Box 30">
              <a:extLst>
                <a:ext uri="{FF2B5EF4-FFF2-40B4-BE49-F238E27FC236}">
                  <a16:creationId xmlns:a16="http://schemas.microsoft.com/office/drawing/2014/main" id="{B1FF697C-DE1A-4FE0-A61D-B4EE83AB2342}"/>
                </a:ext>
              </a:extLst>
            </p:cNvPr>
            <p:cNvSpPr txBox="1">
              <a:spLocks noChangeArrowheads="1"/>
            </p:cNvSpPr>
            <p:nvPr/>
          </p:nvSpPr>
          <p:spPr bwMode="auto">
            <a:xfrm>
              <a:off x="894" y="659"/>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endParaRPr lang="zh-CN" altLang="en-US" b="1">
                <a:solidFill>
                  <a:schemeClr val="accent2"/>
                </a:solidFill>
              </a:endParaRPr>
            </a:p>
          </p:txBody>
        </p:sp>
        <p:sp>
          <p:nvSpPr>
            <p:cNvPr id="58399" name="Text Box 31">
              <a:extLst>
                <a:ext uri="{FF2B5EF4-FFF2-40B4-BE49-F238E27FC236}">
                  <a16:creationId xmlns:a16="http://schemas.microsoft.com/office/drawing/2014/main" id="{E2250297-FDBB-4C25-8858-81A9EB0B9060}"/>
                </a:ext>
              </a:extLst>
            </p:cNvPr>
            <p:cNvSpPr txBox="1">
              <a:spLocks noChangeArrowheads="1"/>
            </p:cNvSpPr>
            <p:nvPr/>
          </p:nvSpPr>
          <p:spPr bwMode="auto">
            <a:xfrm>
              <a:off x="446" y="1632"/>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b="1"/>
                <a:t>符号</a:t>
              </a:r>
            </a:p>
          </p:txBody>
        </p:sp>
      </p:grpSp>
      <p:grpSp>
        <p:nvGrpSpPr>
          <p:cNvPr id="3" name="Group 32">
            <a:extLst>
              <a:ext uri="{FF2B5EF4-FFF2-40B4-BE49-F238E27FC236}">
                <a16:creationId xmlns:a16="http://schemas.microsoft.com/office/drawing/2014/main" id="{FA6887F9-0B7D-45CC-9C76-44AB6A278BB5}"/>
              </a:ext>
            </a:extLst>
          </p:cNvPr>
          <p:cNvGrpSpPr>
            <a:grpSpLocks/>
          </p:cNvGrpSpPr>
          <p:nvPr/>
        </p:nvGrpSpPr>
        <p:grpSpPr bwMode="auto">
          <a:xfrm>
            <a:off x="914400" y="1416050"/>
            <a:ext cx="6858000" cy="4908550"/>
            <a:chOff x="0" y="0"/>
            <a:chExt cx="4320" cy="3092"/>
          </a:xfrm>
        </p:grpSpPr>
        <p:grpSp>
          <p:nvGrpSpPr>
            <p:cNvPr id="58401" name="Group 33">
              <a:extLst>
                <a:ext uri="{FF2B5EF4-FFF2-40B4-BE49-F238E27FC236}">
                  <a16:creationId xmlns:a16="http://schemas.microsoft.com/office/drawing/2014/main" id="{B23768F7-3498-445A-B6BC-37C2D091ADC4}"/>
                </a:ext>
              </a:extLst>
            </p:cNvPr>
            <p:cNvGrpSpPr>
              <a:grpSpLocks/>
            </p:cNvGrpSpPr>
            <p:nvPr/>
          </p:nvGrpSpPr>
          <p:grpSpPr bwMode="auto">
            <a:xfrm>
              <a:off x="4" y="0"/>
              <a:ext cx="1680" cy="2544"/>
              <a:chOff x="0" y="0"/>
              <a:chExt cx="1680" cy="2544"/>
            </a:xfrm>
          </p:grpSpPr>
          <p:sp>
            <p:nvSpPr>
              <p:cNvPr id="58402" name="Line 34">
                <a:extLst>
                  <a:ext uri="{FF2B5EF4-FFF2-40B4-BE49-F238E27FC236}">
                    <a16:creationId xmlns:a16="http://schemas.microsoft.com/office/drawing/2014/main" id="{22CD164E-6CB8-4A20-8592-C02263527AD6}"/>
                  </a:ext>
                </a:extLst>
              </p:cNvPr>
              <p:cNvSpPr>
                <a:spLocks noChangeShapeType="1"/>
              </p:cNvSpPr>
              <p:nvPr/>
            </p:nvSpPr>
            <p:spPr bwMode="auto">
              <a:xfrm flipH="1">
                <a:off x="1116" y="2112"/>
                <a:ext cx="4" cy="40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03" name="Line 35">
                <a:extLst>
                  <a:ext uri="{FF2B5EF4-FFF2-40B4-BE49-F238E27FC236}">
                    <a16:creationId xmlns:a16="http://schemas.microsoft.com/office/drawing/2014/main" id="{A77F34AD-0623-41EE-B445-A968B6CE7018}"/>
                  </a:ext>
                </a:extLst>
              </p:cNvPr>
              <p:cNvSpPr>
                <a:spLocks noChangeShapeType="1"/>
              </p:cNvSpPr>
              <p:nvPr/>
            </p:nvSpPr>
            <p:spPr bwMode="auto">
              <a:xfrm flipH="1">
                <a:off x="96" y="1248"/>
                <a:ext cx="43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04" name="Line 36">
                <a:extLst>
                  <a:ext uri="{FF2B5EF4-FFF2-40B4-BE49-F238E27FC236}">
                    <a16:creationId xmlns:a16="http://schemas.microsoft.com/office/drawing/2014/main" id="{221E5587-82B3-4C1D-8AD9-6AEC3ABF64BB}"/>
                  </a:ext>
                </a:extLst>
              </p:cNvPr>
              <p:cNvSpPr>
                <a:spLocks noChangeShapeType="1"/>
              </p:cNvSpPr>
              <p:nvPr/>
            </p:nvSpPr>
            <p:spPr bwMode="auto">
              <a:xfrm flipV="1">
                <a:off x="1136" y="48"/>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05" name="Text Box 37">
                <a:extLst>
                  <a:ext uri="{FF2B5EF4-FFF2-40B4-BE49-F238E27FC236}">
                    <a16:creationId xmlns:a16="http://schemas.microsoft.com/office/drawing/2014/main" id="{7F2FDE96-8CE1-4562-B163-DE1D12587A2C}"/>
                  </a:ext>
                </a:extLst>
              </p:cNvPr>
              <p:cNvSpPr txBox="1">
                <a:spLocks noChangeArrowheads="1"/>
              </p:cNvSpPr>
              <p:nvPr/>
            </p:nvSpPr>
            <p:spPr bwMode="auto">
              <a:xfrm>
                <a:off x="564" y="1230"/>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2000">
                    <a:solidFill>
                      <a:srgbClr val="FF00FF"/>
                    </a:solidFill>
                  </a:rPr>
                  <a:t>N</a:t>
                </a:r>
              </a:p>
            </p:txBody>
          </p:sp>
          <p:sp>
            <p:nvSpPr>
              <p:cNvPr id="58406" name="Oval 38">
                <a:extLst>
                  <a:ext uri="{FF2B5EF4-FFF2-40B4-BE49-F238E27FC236}">
                    <a16:creationId xmlns:a16="http://schemas.microsoft.com/office/drawing/2014/main" id="{05447CF0-E194-48F3-85FC-E1635221D738}"/>
                  </a:ext>
                </a:extLst>
              </p:cNvPr>
              <p:cNvSpPr>
                <a:spLocks noChangeArrowheads="1"/>
              </p:cNvSpPr>
              <p:nvPr/>
            </p:nvSpPr>
            <p:spPr bwMode="auto">
              <a:xfrm>
                <a:off x="1088" y="0"/>
                <a:ext cx="96" cy="96"/>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58407" name="Oval 39">
                <a:extLst>
                  <a:ext uri="{FF2B5EF4-FFF2-40B4-BE49-F238E27FC236}">
                    <a16:creationId xmlns:a16="http://schemas.microsoft.com/office/drawing/2014/main" id="{2CD6E460-5D3C-4BFA-B896-9DC74B0D7551}"/>
                  </a:ext>
                </a:extLst>
              </p:cNvPr>
              <p:cNvSpPr>
                <a:spLocks noChangeArrowheads="1"/>
              </p:cNvSpPr>
              <p:nvPr/>
            </p:nvSpPr>
            <p:spPr bwMode="auto">
              <a:xfrm>
                <a:off x="0" y="1200"/>
                <a:ext cx="96" cy="96"/>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58408" name="Oval 40">
                <a:extLst>
                  <a:ext uri="{FF2B5EF4-FFF2-40B4-BE49-F238E27FC236}">
                    <a16:creationId xmlns:a16="http://schemas.microsoft.com/office/drawing/2014/main" id="{1CFA04B4-EBE9-42E9-A32A-5AD9080155A4}"/>
                  </a:ext>
                </a:extLst>
              </p:cNvPr>
              <p:cNvSpPr>
                <a:spLocks noChangeArrowheads="1"/>
              </p:cNvSpPr>
              <p:nvPr/>
            </p:nvSpPr>
            <p:spPr bwMode="auto">
              <a:xfrm>
                <a:off x="1072" y="2448"/>
                <a:ext cx="96" cy="96"/>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58409" name="Text Box 41">
                <a:extLst>
                  <a:ext uri="{FF2B5EF4-FFF2-40B4-BE49-F238E27FC236}">
                    <a16:creationId xmlns:a16="http://schemas.microsoft.com/office/drawing/2014/main" id="{42424262-802C-4737-AF17-7DD5EA7A5330}"/>
                  </a:ext>
                </a:extLst>
              </p:cNvPr>
              <p:cNvSpPr txBox="1">
                <a:spLocks noChangeArrowheads="1"/>
              </p:cNvSpPr>
              <p:nvPr/>
            </p:nvSpPr>
            <p:spPr bwMode="auto">
              <a:xfrm>
                <a:off x="960" y="576"/>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1800" b="1"/>
                  <a:t>N</a:t>
                </a:r>
              </a:p>
            </p:txBody>
          </p:sp>
          <p:sp>
            <p:nvSpPr>
              <p:cNvPr id="58410" name="Rectangle 42">
                <a:extLst>
                  <a:ext uri="{FF2B5EF4-FFF2-40B4-BE49-F238E27FC236}">
                    <a16:creationId xmlns:a16="http://schemas.microsoft.com/office/drawing/2014/main" id="{FD0C282C-6BB9-4AD1-B48D-7C0A0CF10C17}"/>
                  </a:ext>
                </a:extLst>
              </p:cNvPr>
              <p:cNvSpPr>
                <a:spLocks noChangeArrowheads="1"/>
              </p:cNvSpPr>
              <p:nvPr/>
            </p:nvSpPr>
            <p:spPr bwMode="auto">
              <a:xfrm>
                <a:off x="528" y="432"/>
                <a:ext cx="1152" cy="624"/>
              </a:xfrm>
              <a:prstGeom prst="rect">
                <a:avLst/>
              </a:prstGeom>
              <a:solidFill>
                <a:srgbClr val="FFFF00"/>
              </a:solidFill>
              <a:ln w="38100">
                <a:solidFill>
                  <a:srgbClr val="000000"/>
                </a:solidFill>
                <a:miter lim="800000"/>
                <a:headEnd/>
                <a:tailEnd/>
              </a:ln>
            </p:spPr>
            <p:txBody>
              <a:bodyPr wrap="none" anchor="ctr"/>
              <a:lstStyle/>
              <a:p>
                <a:endParaRPr lang="zh-CN" altLang="en-US"/>
              </a:p>
            </p:txBody>
          </p:sp>
          <p:sp>
            <p:nvSpPr>
              <p:cNvPr id="58411" name="Rectangle 43">
                <a:extLst>
                  <a:ext uri="{FF2B5EF4-FFF2-40B4-BE49-F238E27FC236}">
                    <a16:creationId xmlns:a16="http://schemas.microsoft.com/office/drawing/2014/main" id="{F5A8A48F-7999-4218-88B5-ADB9ACB731A2}"/>
                  </a:ext>
                </a:extLst>
              </p:cNvPr>
              <p:cNvSpPr>
                <a:spLocks noChangeArrowheads="1"/>
              </p:cNvSpPr>
              <p:nvPr/>
            </p:nvSpPr>
            <p:spPr bwMode="auto">
              <a:xfrm>
                <a:off x="528" y="1488"/>
                <a:ext cx="1152" cy="624"/>
              </a:xfrm>
              <a:prstGeom prst="rect">
                <a:avLst/>
              </a:prstGeom>
              <a:solidFill>
                <a:srgbClr val="FFFF00"/>
              </a:solidFill>
              <a:ln w="38100">
                <a:solidFill>
                  <a:schemeClr val="tx1"/>
                </a:solidFill>
                <a:miter lim="800000"/>
                <a:headEnd/>
                <a:tailEnd/>
              </a:ln>
            </p:spPr>
            <p:txBody>
              <a:bodyPr wrap="none" anchor="ctr"/>
              <a:lstStyle/>
              <a:p>
                <a:endParaRPr lang="zh-CN" altLang="en-US"/>
              </a:p>
            </p:txBody>
          </p:sp>
          <p:sp>
            <p:nvSpPr>
              <p:cNvPr id="58412" name="Rectangle 44">
                <a:extLst>
                  <a:ext uri="{FF2B5EF4-FFF2-40B4-BE49-F238E27FC236}">
                    <a16:creationId xmlns:a16="http://schemas.microsoft.com/office/drawing/2014/main" id="{BEB80678-E778-4EC8-9090-748ECD56EBF3}"/>
                  </a:ext>
                </a:extLst>
              </p:cNvPr>
              <p:cNvSpPr>
                <a:spLocks noChangeArrowheads="1"/>
              </p:cNvSpPr>
              <p:nvPr/>
            </p:nvSpPr>
            <p:spPr bwMode="auto">
              <a:xfrm>
                <a:off x="528" y="1056"/>
                <a:ext cx="1152" cy="432"/>
              </a:xfrm>
              <a:prstGeom prst="rect">
                <a:avLst/>
              </a:prstGeom>
              <a:solidFill>
                <a:srgbClr val="99FFCC"/>
              </a:solidFill>
              <a:ln w="38100">
                <a:solidFill>
                  <a:srgbClr val="000000"/>
                </a:solidFill>
                <a:miter lim="800000"/>
                <a:headEnd/>
                <a:tailEnd/>
              </a:ln>
            </p:spPr>
            <p:txBody>
              <a:bodyPr wrap="none" anchor="ctr"/>
              <a:lstStyle/>
              <a:p>
                <a:endParaRPr lang="zh-CN" altLang="en-US"/>
              </a:p>
            </p:txBody>
          </p:sp>
          <p:sp>
            <p:nvSpPr>
              <p:cNvPr id="58413" name="Line 45">
                <a:extLst>
                  <a:ext uri="{FF2B5EF4-FFF2-40B4-BE49-F238E27FC236}">
                    <a16:creationId xmlns:a16="http://schemas.microsoft.com/office/drawing/2014/main" id="{1154E895-2E7C-43C0-9FB7-CEF3D9E551FA}"/>
                  </a:ext>
                </a:extLst>
              </p:cNvPr>
              <p:cNvSpPr>
                <a:spLocks noChangeShapeType="1"/>
              </p:cNvSpPr>
              <p:nvPr/>
            </p:nvSpPr>
            <p:spPr bwMode="auto">
              <a:xfrm>
                <a:off x="528" y="960"/>
                <a:ext cx="1152" cy="0"/>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14" name="Line 46">
                <a:extLst>
                  <a:ext uri="{FF2B5EF4-FFF2-40B4-BE49-F238E27FC236}">
                    <a16:creationId xmlns:a16="http://schemas.microsoft.com/office/drawing/2014/main" id="{53666EF2-0CDA-4A18-AC14-393B6FD472A4}"/>
                  </a:ext>
                </a:extLst>
              </p:cNvPr>
              <p:cNvSpPr>
                <a:spLocks noChangeShapeType="1"/>
              </p:cNvSpPr>
              <p:nvPr/>
            </p:nvSpPr>
            <p:spPr bwMode="auto">
              <a:xfrm>
                <a:off x="528" y="1104"/>
                <a:ext cx="1152" cy="0"/>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15" name="Line 47">
                <a:extLst>
                  <a:ext uri="{FF2B5EF4-FFF2-40B4-BE49-F238E27FC236}">
                    <a16:creationId xmlns:a16="http://schemas.microsoft.com/office/drawing/2014/main" id="{9DFADA53-3D9B-4575-B094-438D7CF61B36}"/>
                  </a:ext>
                </a:extLst>
              </p:cNvPr>
              <p:cNvSpPr>
                <a:spLocks noChangeShapeType="1"/>
              </p:cNvSpPr>
              <p:nvPr/>
            </p:nvSpPr>
            <p:spPr bwMode="auto">
              <a:xfrm>
                <a:off x="528" y="1536"/>
                <a:ext cx="1152" cy="0"/>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16" name="Line 48">
                <a:extLst>
                  <a:ext uri="{FF2B5EF4-FFF2-40B4-BE49-F238E27FC236}">
                    <a16:creationId xmlns:a16="http://schemas.microsoft.com/office/drawing/2014/main" id="{D9017B79-EE24-4447-89CB-DA1F5D69A540}"/>
                  </a:ext>
                </a:extLst>
              </p:cNvPr>
              <p:cNvSpPr>
                <a:spLocks noChangeShapeType="1"/>
              </p:cNvSpPr>
              <p:nvPr/>
            </p:nvSpPr>
            <p:spPr bwMode="auto">
              <a:xfrm>
                <a:off x="528" y="1392"/>
                <a:ext cx="1152" cy="0"/>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17" name="Text Box 49">
                <a:extLst>
                  <a:ext uri="{FF2B5EF4-FFF2-40B4-BE49-F238E27FC236}">
                    <a16:creationId xmlns:a16="http://schemas.microsoft.com/office/drawing/2014/main" id="{F719602A-93C8-438C-8817-CCCC6E01A8EB}"/>
                  </a:ext>
                </a:extLst>
              </p:cNvPr>
              <p:cNvSpPr txBox="1">
                <a:spLocks noChangeArrowheads="1"/>
              </p:cNvSpPr>
              <p:nvPr/>
            </p:nvSpPr>
            <p:spPr bwMode="auto">
              <a:xfrm>
                <a:off x="1015" y="528"/>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spcBef>
                    <a:spcPct val="50000"/>
                  </a:spcBef>
                </a:pPr>
                <a:r>
                  <a:rPr lang="en-US" altLang="zh-CN" b="1">
                    <a:ea typeface="方正琥珀繁体" pitchFamily="2" charset="-122"/>
                  </a:rPr>
                  <a:t>P</a:t>
                </a:r>
                <a:endParaRPr lang="en-US" altLang="zh-CN" sz="1800" b="1">
                  <a:ea typeface="方正琥珀繁体" pitchFamily="2" charset="-122"/>
                </a:endParaRPr>
              </a:p>
            </p:txBody>
          </p:sp>
          <p:sp>
            <p:nvSpPr>
              <p:cNvPr id="58418" name="Text Box 50">
                <a:extLst>
                  <a:ext uri="{FF2B5EF4-FFF2-40B4-BE49-F238E27FC236}">
                    <a16:creationId xmlns:a16="http://schemas.microsoft.com/office/drawing/2014/main" id="{55F0F2C4-EBAD-4162-B683-E07A708E778E}"/>
                  </a:ext>
                </a:extLst>
              </p:cNvPr>
              <p:cNvSpPr txBox="1">
                <a:spLocks noChangeArrowheads="1"/>
              </p:cNvSpPr>
              <p:nvPr/>
            </p:nvSpPr>
            <p:spPr bwMode="auto">
              <a:xfrm>
                <a:off x="1008" y="1632"/>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spcBef>
                    <a:spcPct val="50000"/>
                  </a:spcBef>
                </a:pPr>
                <a:r>
                  <a:rPr lang="en-US" altLang="zh-CN" b="1">
                    <a:ea typeface="方正琥珀繁体" pitchFamily="2" charset="-122"/>
                  </a:rPr>
                  <a:t>P</a:t>
                </a:r>
                <a:endParaRPr lang="en-US" altLang="zh-CN" sz="1800" b="1">
                  <a:ea typeface="方正琥珀繁体" pitchFamily="2" charset="-122"/>
                </a:endParaRPr>
              </a:p>
            </p:txBody>
          </p:sp>
          <p:sp>
            <p:nvSpPr>
              <p:cNvPr id="58419" name="Text Box 51">
                <a:extLst>
                  <a:ext uri="{FF2B5EF4-FFF2-40B4-BE49-F238E27FC236}">
                    <a16:creationId xmlns:a16="http://schemas.microsoft.com/office/drawing/2014/main" id="{CA9D812F-55B5-451C-A0D0-D09BF050C48A}"/>
                  </a:ext>
                </a:extLst>
              </p:cNvPr>
              <p:cNvSpPr txBox="1">
                <a:spLocks noChangeArrowheads="1"/>
              </p:cNvSpPr>
              <p:nvPr/>
            </p:nvSpPr>
            <p:spPr bwMode="auto">
              <a:xfrm>
                <a:off x="993" y="110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b="1">
                    <a:ea typeface="方正琥珀繁体" pitchFamily="2" charset="-122"/>
                  </a:rPr>
                  <a:t>N</a:t>
                </a:r>
              </a:p>
            </p:txBody>
          </p:sp>
        </p:grpSp>
        <p:sp>
          <p:nvSpPr>
            <p:cNvPr id="58420" name="Text Box 52">
              <a:extLst>
                <a:ext uri="{FF2B5EF4-FFF2-40B4-BE49-F238E27FC236}">
                  <a16:creationId xmlns:a16="http://schemas.microsoft.com/office/drawing/2014/main" id="{A9FF7F4B-2D6E-43CD-B904-476D4AF8EB9D}"/>
                </a:ext>
              </a:extLst>
            </p:cNvPr>
            <p:cNvSpPr txBox="1">
              <a:spLocks noChangeArrowheads="1"/>
            </p:cNvSpPr>
            <p:nvPr/>
          </p:nvSpPr>
          <p:spPr bwMode="auto">
            <a:xfrm>
              <a:off x="0" y="2804"/>
              <a:ext cx="43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rgbClr val="FF00FF"/>
                  </a:solidFill>
                  <a:ea typeface="黑体" panose="02010609060101010101" pitchFamily="49" charset="-122"/>
                </a:rPr>
                <a:t>图 1.3.2©　三极管结构示意图和符号　</a:t>
              </a:r>
              <a:r>
                <a:rPr lang="zh-CN" altLang="en-US" sz="2200" b="1">
                  <a:solidFill>
                    <a:srgbClr val="0000FF"/>
                  </a:solidFill>
                  <a:latin typeface="宋体" panose="02010600030101010101" pitchFamily="2" charset="-122"/>
                </a:rPr>
                <a:t>(</a:t>
              </a:r>
              <a:r>
                <a:rPr lang="en-US" altLang="zh-CN" sz="2200" b="1">
                  <a:solidFill>
                    <a:srgbClr val="0000FF"/>
                  </a:solidFill>
                </a:rPr>
                <a:t>b</a:t>
              </a:r>
              <a:r>
                <a:rPr lang="en-US" altLang="zh-CN" sz="2200" b="1">
                  <a:solidFill>
                    <a:srgbClr val="0000FF"/>
                  </a:solidFill>
                  <a:latin typeface="宋体" panose="02010600030101010101" pitchFamily="2" charset="-122"/>
                </a:rPr>
                <a:t>)</a:t>
              </a:r>
              <a:r>
                <a:rPr lang="en-US" altLang="zh-CN" sz="2200" b="1">
                  <a:solidFill>
                    <a:srgbClr val="0000FF"/>
                  </a:solidFill>
                </a:rPr>
                <a:t>PNP </a:t>
              </a:r>
              <a:r>
                <a:rPr lang="zh-CN" altLang="en-US" sz="2200" b="1">
                  <a:solidFill>
                    <a:srgbClr val="0000FF"/>
                  </a:solidFill>
                </a:rPr>
                <a:t>型</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nodeType="clickEffect">
                                  <p:stCondLst>
                                    <p:cond delay="0"/>
                                  </p:stCondLst>
                                  <p:childTnLst>
                                    <p:set>
                                      <p:cBhvr>
                                        <p:cTn id="11" dur="1" fill="hold">
                                          <p:stCondLst>
                                            <p:cond delay="0"/>
                                          </p:stCondLst>
                                        </p:cTn>
                                        <p:tgtEl>
                                          <p:spTgt spid="58379"/>
                                        </p:tgtEl>
                                        <p:attrNameLst>
                                          <p:attrName>style.visibility</p:attrName>
                                        </p:attrNameLst>
                                      </p:cBhvr>
                                      <p:to>
                                        <p:strVal val="visible"/>
                                      </p:to>
                                    </p:set>
                                    <p:anim calcmode="lin" valueType="num">
                                      <p:cBhvr>
                                        <p:cTn id="12" dur="500" fill="hold"/>
                                        <p:tgtEl>
                                          <p:spTgt spid="58379"/>
                                        </p:tgtEl>
                                        <p:attrNameLst>
                                          <p:attrName>ppt_x</p:attrName>
                                        </p:attrNameLst>
                                      </p:cBhvr>
                                      <p:tavLst>
                                        <p:tav tm="0">
                                          <p:val>
                                            <p:strVal val="#ppt_x-#ppt_w/2"/>
                                          </p:val>
                                        </p:tav>
                                        <p:tav tm="100000">
                                          <p:val>
                                            <p:strVal val="#ppt_x"/>
                                          </p:val>
                                        </p:tav>
                                      </p:tavLst>
                                    </p:anim>
                                    <p:anim calcmode="lin" valueType="num">
                                      <p:cBhvr>
                                        <p:cTn id="13" dur="500" fill="hold"/>
                                        <p:tgtEl>
                                          <p:spTgt spid="58379"/>
                                        </p:tgtEl>
                                        <p:attrNameLst>
                                          <p:attrName>ppt_y</p:attrName>
                                        </p:attrNameLst>
                                      </p:cBhvr>
                                      <p:tavLst>
                                        <p:tav tm="0">
                                          <p:val>
                                            <p:strVal val="#ppt_y"/>
                                          </p:val>
                                        </p:tav>
                                        <p:tav tm="100000">
                                          <p:val>
                                            <p:strVal val="#ppt_y"/>
                                          </p:val>
                                        </p:tav>
                                      </p:tavLst>
                                    </p:anim>
                                    <p:anim calcmode="lin" valueType="num">
                                      <p:cBhvr>
                                        <p:cTn id="14" dur="500" fill="hold"/>
                                        <p:tgtEl>
                                          <p:spTgt spid="58379"/>
                                        </p:tgtEl>
                                        <p:attrNameLst>
                                          <p:attrName>ppt_w</p:attrName>
                                        </p:attrNameLst>
                                      </p:cBhvr>
                                      <p:tavLst>
                                        <p:tav tm="0">
                                          <p:val>
                                            <p:fltVal val="0"/>
                                          </p:val>
                                        </p:tav>
                                        <p:tav tm="100000">
                                          <p:val>
                                            <p:strVal val="#ppt_w"/>
                                          </p:val>
                                        </p:tav>
                                      </p:tavLst>
                                    </p:anim>
                                    <p:anim calcmode="lin" valueType="num">
                                      <p:cBhvr>
                                        <p:cTn id="15" dur="500" fill="hold"/>
                                        <p:tgtEl>
                                          <p:spTgt spid="58379"/>
                                        </p:tgtEl>
                                        <p:attrNameLst>
                                          <p:attrName>ppt_h</p:attrName>
                                        </p:attrNameLst>
                                      </p:cBhvr>
                                      <p:tavLst>
                                        <p:tav tm="0">
                                          <p:val>
                                            <p:strVal val="#ppt_h"/>
                                          </p:val>
                                        </p:tav>
                                        <p:tav tm="100000">
                                          <p:val>
                                            <p:strVal val="#ppt_h"/>
                                          </p:val>
                                        </p:tav>
                                      </p:tavLst>
                                    </p:anim>
                                  </p:childTnLst>
                                </p:cTn>
                              </p:par>
                            </p:childTnLst>
                          </p:cTn>
                        </p:par>
                        <p:par>
                          <p:cTn id="16" fill="hold" nodeType="afterGroup">
                            <p:stCondLst>
                              <p:cond delay="500"/>
                            </p:stCondLst>
                            <p:childTnLst>
                              <p:par>
                                <p:cTn id="17" presetID="9" presetClass="entr" presetSubtype="0" fill="hold" grpId="0" nodeType="afterEffect">
                                  <p:stCondLst>
                                    <p:cond delay="0"/>
                                  </p:stCondLst>
                                  <p:childTnLst>
                                    <p:set>
                                      <p:cBhvr>
                                        <p:cTn id="18" dur="1" fill="hold">
                                          <p:stCondLst>
                                            <p:cond delay="0"/>
                                          </p:stCondLst>
                                        </p:cTn>
                                        <p:tgtEl>
                                          <p:spTgt spid="58374"/>
                                        </p:tgtEl>
                                        <p:attrNameLst>
                                          <p:attrName>style.visibility</p:attrName>
                                        </p:attrNameLst>
                                      </p:cBhvr>
                                      <p:to>
                                        <p:strVal val="visible"/>
                                      </p:to>
                                    </p:set>
                                    <p:animEffect transition="in" filter="dissolve">
                                      <p:cBhvr>
                                        <p:cTn id="19" dur="500"/>
                                        <p:tgtEl>
                                          <p:spTgt spid="58374"/>
                                        </p:tgtEl>
                                      </p:cBhvr>
                                    </p:animEffect>
                                  </p:childTnLst>
                                </p:cTn>
                              </p:par>
                            </p:childTnLst>
                          </p:cTn>
                        </p:par>
                        <p:par>
                          <p:cTn id="20" fill="hold" nodeType="afterGroup">
                            <p:stCondLst>
                              <p:cond delay="1000"/>
                            </p:stCondLst>
                            <p:childTnLst>
                              <p:par>
                                <p:cTn id="21" presetID="17" presetClass="entr" presetSubtype="8" fill="hold" nodeType="afterEffect">
                                  <p:stCondLst>
                                    <p:cond delay="1000"/>
                                  </p:stCondLst>
                                  <p:childTnLst>
                                    <p:set>
                                      <p:cBhvr>
                                        <p:cTn id="22" dur="1" fill="hold">
                                          <p:stCondLst>
                                            <p:cond delay="0"/>
                                          </p:stCondLst>
                                        </p:cTn>
                                        <p:tgtEl>
                                          <p:spTgt spid="58377"/>
                                        </p:tgtEl>
                                        <p:attrNameLst>
                                          <p:attrName>style.visibility</p:attrName>
                                        </p:attrNameLst>
                                      </p:cBhvr>
                                      <p:to>
                                        <p:strVal val="visible"/>
                                      </p:to>
                                    </p:set>
                                    <p:anim calcmode="lin" valueType="num">
                                      <p:cBhvr>
                                        <p:cTn id="23" dur="500" fill="hold"/>
                                        <p:tgtEl>
                                          <p:spTgt spid="58377"/>
                                        </p:tgtEl>
                                        <p:attrNameLst>
                                          <p:attrName>ppt_x</p:attrName>
                                        </p:attrNameLst>
                                      </p:cBhvr>
                                      <p:tavLst>
                                        <p:tav tm="0">
                                          <p:val>
                                            <p:strVal val="#ppt_x-#ppt_w/2"/>
                                          </p:val>
                                        </p:tav>
                                        <p:tav tm="100000">
                                          <p:val>
                                            <p:strVal val="#ppt_x"/>
                                          </p:val>
                                        </p:tav>
                                      </p:tavLst>
                                    </p:anim>
                                    <p:anim calcmode="lin" valueType="num">
                                      <p:cBhvr>
                                        <p:cTn id="24" dur="500" fill="hold"/>
                                        <p:tgtEl>
                                          <p:spTgt spid="58377"/>
                                        </p:tgtEl>
                                        <p:attrNameLst>
                                          <p:attrName>ppt_y</p:attrName>
                                        </p:attrNameLst>
                                      </p:cBhvr>
                                      <p:tavLst>
                                        <p:tav tm="0">
                                          <p:val>
                                            <p:strVal val="#ppt_y"/>
                                          </p:val>
                                        </p:tav>
                                        <p:tav tm="100000">
                                          <p:val>
                                            <p:strVal val="#ppt_y"/>
                                          </p:val>
                                        </p:tav>
                                      </p:tavLst>
                                    </p:anim>
                                    <p:anim calcmode="lin" valueType="num">
                                      <p:cBhvr>
                                        <p:cTn id="25" dur="500" fill="hold"/>
                                        <p:tgtEl>
                                          <p:spTgt spid="58377"/>
                                        </p:tgtEl>
                                        <p:attrNameLst>
                                          <p:attrName>ppt_w</p:attrName>
                                        </p:attrNameLst>
                                      </p:cBhvr>
                                      <p:tavLst>
                                        <p:tav tm="0">
                                          <p:val>
                                            <p:fltVal val="0"/>
                                          </p:val>
                                        </p:tav>
                                        <p:tav tm="100000">
                                          <p:val>
                                            <p:strVal val="#ppt_w"/>
                                          </p:val>
                                        </p:tav>
                                      </p:tavLst>
                                    </p:anim>
                                    <p:anim calcmode="lin" valueType="num">
                                      <p:cBhvr>
                                        <p:cTn id="26" dur="500" fill="hold"/>
                                        <p:tgtEl>
                                          <p:spTgt spid="58377"/>
                                        </p:tgtEl>
                                        <p:attrNameLst>
                                          <p:attrName>ppt_h</p:attrName>
                                        </p:attrNameLst>
                                      </p:cBhvr>
                                      <p:tavLst>
                                        <p:tav tm="0">
                                          <p:val>
                                            <p:strVal val="#ppt_h"/>
                                          </p:val>
                                        </p:tav>
                                        <p:tav tm="100000">
                                          <p:val>
                                            <p:strVal val="#ppt_h"/>
                                          </p:val>
                                        </p:tav>
                                      </p:tavLst>
                                    </p:anim>
                                  </p:childTnLst>
                                </p:cTn>
                              </p:par>
                            </p:childTnLst>
                          </p:cTn>
                        </p:par>
                        <p:par>
                          <p:cTn id="27" fill="hold" nodeType="afterGroup">
                            <p:stCondLst>
                              <p:cond delay="2500"/>
                            </p:stCondLst>
                            <p:childTnLst>
                              <p:par>
                                <p:cTn id="28" presetID="9" presetClass="entr" presetSubtype="0" fill="hold" grpId="0" nodeType="afterEffect">
                                  <p:stCondLst>
                                    <p:cond delay="0"/>
                                  </p:stCondLst>
                                  <p:childTnLst>
                                    <p:set>
                                      <p:cBhvr>
                                        <p:cTn id="29" dur="1" fill="hold">
                                          <p:stCondLst>
                                            <p:cond delay="0"/>
                                          </p:stCondLst>
                                        </p:cTn>
                                        <p:tgtEl>
                                          <p:spTgt spid="58372"/>
                                        </p:tgtEl>
                                        <p:attrNameLst>
                                          <p:attrName>style.visibility</p:attrName>
                                        </p:attrNameLst>
                                      </p:cBhvr>
                                      <p:to>
                                        <p:strVal val="visible"/>
                                      </p:to>
                                    </p:set>
                                    <p:animEffect transition="in" filter="dissolve">
                                      <p:cBhvr>
                                        <p:cTn id="30" dur="500"/>
                                        <p:tgtEl>
                                          <p:spTgt spid="58372"/>
                                        </p:tgtEl>
                                      </p:cBhvr>
                                    </p:animEffect>
                                  </p:childTnLst>
                                </p:cTn>
                              </p:par>
                            </p:childTnLst>
                          </p:cTn>
                        </p:par>
                        <p:par>
                          <p:cTn id="31" fill="hold" nodeType="afterGroup">
                            <p:stCondLst>
                              <p:cond delay="3000"/>
                            </p:stCondLst>
                            <p:childTnLst>
                              <p:par>
                                <p:cTn id="32" presetID="17" presetClass="entr" presetSubtype="8" fill="hold" nodeType="afterEffect">
                                  <p:stCondLst>
                                    <p:cond delay="1000"/>
                                  </p:stCondLst>
                                  <p:childTnLst>
                                    <p:set>
                                      <p:cBhvr>
                                        <p:cTn id="33" dur="1" fill="hold">
                                          <p:stCondLst>
                                            <p:cond delay="0"/>
                                          </p:stCondLst>
                                        </p:cTn>
                                        <p:tgtEl>
                                          <p:spTgt spid="58375"/>
                                        </p:tgtEl>
                                        <p:attrNameLst>
                                          <p:attrName>style.visibility</p:attrName>
                                        </p:attrNameLst>
                                      </p:cBhvr>
                                      <p:to>
                                        <p:strVal val="visible"/>
                                      </p:to>
                                    </p:set>
                                    <p:anim calcmode="lin" valueType="num">
                                      <p:cBhvr>
                                        <p:cTn id="34" dur="500" fill="hold"/>
                                        <p:tgtEl>
                                          <p:spTgt spid="58375"/>
                                        </p:tgtEl>
                                        <p:attrNameLst>
                                          <p:attrName>ppt_x</p:attrName>
                                        </p:attrNameLst>
                                      </p:cBhvr>
                                      <p:tavLst>
                                        <p:tav tm="0">
                                          <p:val>
                                            <p:strVal val="#ppt_x-#ppt_w/2"/>
                                          </p:val>
                                        </p:tav>
                                        <p:tav tm="100000">
                                          <p:val>
                                            <p:strVal val="#ppt_x"/>
                                          </p:val>
                                        </p:tav>
                                      </p:tavLst>
                                    </p:anim>
                                    <p:anim calcmode="lin" valueType="num">
                                      <p:cBhvr>
                                        <p:cTn id="35" dur="500" fill="hold"/>
                                        <p:tgtEl>
                                          <p:spTgt spid="58375"/>
                                        </p:tgtEl>
                                        <p:attrNameLst>
                                          <p:attrName>ppt_y</p:attrName>
                                        </p:attrNameLst>
                                      </p:cBhvr>
                                      <p:tavLst>
                                        <p:tav tm="0">
                                          <p:val>
                                            <p:strVal val="#ppt_y"/>
                                          </p:val>
                                        </p:tav>
                                        <p:tav tm="100000">
                                          <p:val>
                                            <p:strVal val="#ppt_y"/>
                                          </p:val>
                                        </p:tav>
                                      </p:tavLst>
                                    </p:anim>
                                    <p:anim calcmode="lin" valueType="num">
                                      <p:cBhvr>
                                        <p:cTn id="36" dur="500" fill="hold"/>
                                        <p:tgtEl>
                                          <p:spTgt spid="58375"/>
                                        </p:tgtEl>
                                        <p:attrNameLst>
                                          <p:attrName>ppt_w</p:attrName>
                                        </p:attrNameLst>
                                      </p:cBhvr>
                                      <p:tavLst>
                                        <p:tav tm="0">
                                          <p:val>
                                            <p:fltVal val="0"/>
                                          </p:val>
                                        </p:tav>
                                        <p:tav tm="100000">
                                          <p:val>
                                            <p:strVal val="#ppt_w"/>
                                          </p:val>
                                        </p:tav>
                                      </p:tavLst>
                                    </p:anim>
                                    <p:anim calcmode="lin" valueType="num">
                                      <p:cBhvr>
                                        <p:cTn id="37" dur="500" fill="hold"/>
                                        <p:tgtEl>
                                          <p:spTgt spid="58375"/>
                                        </p:tgtEl>
                                        <p:attrNameLst>
                                          <p:attrName>ppt_h</p:attrName>
                                        </p:attrNameLst>
                                      </p:cBhvr>
                                      <p:tavLst>
                                        <p:tav tm="0">
                                          <p:val>
                                            <p:strVal val="#ppt_h"/>
                                          </p:val>
                                        </p:tav>
                                        <p:tav tm="100000">
                                          <p:val>
                                            <p:strVal val="#ppt_h"/>
                                          </p:val>
                                        </p:tav>
                                      </p:tavLst>
                                    </p:anim>
                                  </p:childTnLst>
                                </p:cTn>
                              </p:par>
                            </p:childTnLst>
                          </p:cTn>
                        </p:par>
                        <p:par>
                          <p:cTn id="38" fill="hold" nodeType="afterGroup">
                            <p:stCondLst>
                              <p:cond delay="4500"/>
                            </p:stCondLst>
                            <p:childTnLst>
                              <p:par>
                                <p:cTn id="39" presetID="9" presetClass="entr" presetSubtype="0" fill="hold" grpId="0" nodeType="afterEffect">
                                  <p:stCondLst>
                                    <p:cond delay="0"/>
                                  </p:stCondLst>
                                  <p:childTnLst>
                                    <p:set>
                                      <p:cBhvr>
                                        <p:cTn id="40" dur="1" fill="hold">
                                          <p:stCondLst>
                                            <p:cond delay="0"/>
                                          </p:stCondLst>
                                        </p:cTn>
                                        <p:tgtEl>
                                          <p:spTgt spid="58370"/>
                                        </p:tgtEl>
                                        <p:attrNameLst>
                                          <p:attrName>style.visibility</p:attrName>
                                        </p:attrNameLst>
                                      </p:cBhvr>
                                      <p:to>
                                        <p:strVal val="visible"/>
                                      </p:to>
                                    </p:set>
                                    <p:animEffect transition="in" filter="dissolve">
                                      <p:cBhvr>
                                        <p:cTn id="41" dur="500"/>
                                        <p:tgtEl>
                                          <p:spTgt spid="5837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58381"/>
                                        </p:tgtEl>
                                        <p:attrNameLst>
                                          <p:attrName>style.visibility</p:attrName>
                                        </p:attrNameLst>
                                      </p:cBhvr>
                                      <p:to>
                                        <p:strVal val="visible"/>
                                      </p:to>
                                    </p:set>
                                    <p:animEffect transition="in" filter="dissolve">
                                      <p:cBhvr>
                                        <p:cTn id="46" dur="500"/>
                                        <p:tgtEl>
                                          <p:spTgt spid="58381"/>
                                        </p:tgtEl>
                                      </p:cBhvr>
                                    </p:animEffect>
                                  </p:childTnLst>
                                </p:cTn>
                              </p:par>
                            </p:childTnLst>
                          </p:cTn>
                        </p:par>
                        <p:par>
                          <p:cTn id="47" fill="hold" nodeType="afterGroup">
                            <p:stCondLst>
                              <p:cond delay="500"/>
                            </p:stCondLst>
                            <p:childTnLst>
                              <p:par>
                                <p:cTn id="48" presetID="9" presetClass="entr" presetSubtype="0" fill="hold" grpId="0" nodeType="afterEffect">
                                  <p:stCondLst>
                                    <p:cond delay="1000"/>
                                  </p:stCondLst>
                                  <p:childTnLst>
                                    <p:set>
                                      <p:cBhvr>
                                        <p:cTn id="49" dur="1" fill="hold">
                                          <p:stCondLst>
                                            <p:cond delay="0"/>
                                          </p:stCondLst>
                                        </p:cTn>
                                        <p:tgtEl>
                                          <p:spTgt spid="58382"/>
                                        </p:tgtEl>
                                        <p:attrNameLst>
                                          <p:attrName>style.visibility</p:attrName>
                                        </p:attrNameLst>
                                      </p:cBhvr>
                                      <p:to>
                                        <p:strVal val="visible"/>
                                      </p:to>
                                    </p:set>
                                    <p:animEffect transition="in" filter="dissolve">
                                      <p:cBhvr>
                                        <p:cTn id="50" dur="500"/>
                                        <p:tgtEl>
                                          <p:spTgt spid="58382"/>
                                        </p:tgtEl>
                                      </p:cBhvr>
                                    </p:animEffect>
                                  </p:childTnLst>
                                </p:cTn>
                              </p:par>
                            </p:childTnLst>
                          </p:cTn>
                        </p:par>
                        <p:par>
                          <p:cTn id="51" fill="hold" nodeType="afterGroup">
                            <p:stCondLst>
                              <p:cond delay="2000"/>
                            </p:stCondLst>
                            <p:childTnLst>
                              <p:par>
                                <p:cTn id="52" presetID="9" presetClass="entr" presetSubtype="0" fill="hold" grpId="0" nodeType="afterEffect">
                                  <p:stCondLst>
                                    <p:cond delay="1000"/>
                                  </p:stCondLst>
                                  <p:childTnLst>
                                    <p:set>
                                      <p:cBhvr>
                                        <p:cTn id="53" dur="1" fill="hold">
                                          <p:stCondLst>
                                            <p:cond delay="0"/>
                                          </p:stCondLst>
                                        </p:cTn>
                                        <p:tgtEl>
                                          <p:spTgt spid="58380"/>
                                        </p:tgtEl>
                                        <p:attrNameLst>
                                          <p:attrName>style.visibility</p:attrName>
                                        </p:attrNameLst>
                                      </p:cBhvr>
                                      <p:to>
                                        <p:strVal val="visible"/>
                                      </p:to>
                                    </p:set>
                                    <p:animEffect transition="in" filter="dissolve">
                                      <p:cBhvr>
                                        <p:cTn id="54" dur="500"/>
                                        <p:tgtEl>
                                          <p:spTgt spid="58380"/>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7" presetClass="entr" presetSubtype="8" fill="hold" nodeType="clickEffect">
                                  <p:stCondLst>
                                    <p:cond delay="0"/>
                                  </p:stCondLst>
                                  <p:childTnLst>
                                    <p:set>
                                      <p:cBhvr>
                                        <p:cTn id="58" dur="1" fill="hold">
                                          <p:stCondLst>
                                            <p:cond delay="0"/>
                                          </p:stCondLst>
                                        </p:cTn>
                                        <p:tgtEl>
                                          <p:spTgt spid="58378"/>
                                        </p:tgtEl>
                                        <p:attrNameLst>
                                          <p:attrName>style.visibility</p:attrName>
                                        </p:attrNameLst>
                                      </p:cBhvr>
                                      <p:to>
                                        <p:strVal val="visible"/>
                                      </p:to>
                                    </p:set>
                                    <p:anim calcmode="lin" valueType="num">
                                      <p:cBhvr>
                                        <p:cTn id="59" dur="500" fill="hold"/>
                                        <p:tgtEl>
                                          <p:spTgt spid="58378"/>
                                        </p:tgtEl>
                                        <p:attrNameLst>
                                          <p:attrName>ppt_x</p:attrName>
                                        </p:attrNameLst>
                                      </p:cBhvr>
                                      <p:tavLst>
                                        <p:tav tm="0">
                                          <p:val>
                                            <p:strVal val="#ppt_x-#ppt_w/2"/>
                                          </p:val>
                                        </p:tav>
                                        <p:tav tm="100000">
                                          <p:val>
                                            <p:strVal val="#ppt_x"/>
                                          </p:val>
                                        </p:tav>
                                      </p:tavLst>
                                    </p:anim>
                                    <p:anim calcmode="lin" valueType="num">
                                      <p:cBhvr>
                                        <p:cTn id="60" dur="500" fill="hold"/>
                                        <p:tgtEl>
                                          <p:spTgt spid="58378"/>
                                        </p:tgtEl>
                                        <p:attrNameLst>
                                          <p:attrName>ppt_y</p:attrName>
                                        </p:attrNameLst>
                                      </p:cBhvr>
                                      <p:tavLst>
                                        <p:tav tm="0">
                                          <p:val>
                                            <p:strVal val="#ppt_y"/>
                                          </p:val>
                                        </p:tav>
                                        <p:tav tm="100000">
                                          <p:val>
                                            <p:strVal val="#ppt_y"/>
                                          </p:val>
                                        </p:tav>
                                      </p:tavLst>
                                    </p:anim>
                                    <p:anim calcmode="lin" valueType="num">
                                      <p:cBhvr>
                                        <p:cTn id="61" dur="500" fill="hold"/>
                                        <p:tgtEl>
                                          <p:spTgt spid="58378"/>
                                        </p:tgtEl>
                                        <p:attrNameLst>
                                          <p:attrName>ppt_w</p:attrName>
                                        </p:attrNameLst>
                                      </p:cBhvr>
                                      <p:tavLst>
                                        <p:tav tm="0">
                                          <p:val>
                                            <p:fltVal val="0"/>
                                          </p:val>
                                        </p:tav>
                                        <p:tav tm="100000">
                                          <p:val>
                                            <p:strVal val="#ppt_w"/>
                                          </p:val>
                                        </p:tav>
                                      </p:tavLst>
                                    </p:anim>
                                    <p:anim calcmode="lin" valueType="num">
                                      <p:cBhvr>
                                        <p:cTn id="62" dur="500" fill="hold"/>
                                        <p:tgtEl>
                                          <p:spTgt spid="58378"/>
                                        </p:tgtEl>
                                        <p:attrNameLst>
                                          <p:attrName>ppt_h</p:attrName>
                                        </p:attrNameLst>
                                      </p:cBhvr>
                                      <p:tavLst>
                                        <p:tav tm="0">
                                          <p:val>
                                            <p:strVal val="#ppt_h"/>
                                          </p:val>
                                        </p:tav>
                                        <p:tav tm="100000">
                                          <p:val>
                                            <p:strVal val="#ppt_h"/>
                                          </p:val>
                                        </p:tav>
                                      </p:tavLst>
                                    </p:anim>
                                  </p:childTnLst>
                                </p:cTn>
                              </p:par>
                            </p:childTnLst>
                          </p:cTn>
                        </p:par>
                        <p:par>
                          <p:cTn id="63" fill="hold" nodeType="afterGroup">
                            <p:stCondLst>
                              <p:cond delay="500"/>
                            </p:stCondLst>
                            <p:childTnLst>
                              <p:par>
                                <p:cTn id="64" presetID="9" presetClass="entr" presetSubtype="0" fill="hold" grpId="0" nodeType="afterEffect">
                                  <p:stCondLst>
                                    <p:cond delay="0"/>
                                  </p:stCondLst>
                                  <p:childTnLst>
                                    <p:set>
                                      <p:cBhvr>
                                        <p:cTn id="65" dur="1" fill="hold">
                                          <p:stCondLst>
                                            <p:cond delay="0"/>
                                          </p:stCondLst>
                                        </p:cTn>
                                        <p:tgtEl>
                                          <p:spTgt spid="58373"/>
                                        </p:tgtEl>
                                        <p:attrNameLst>
                                          <p:attrName>style.visibility</p:attrName>
                                        </p:attrNameLst>
                                      </p:cBhvr>
                                      <p:to>
                                        <p:strVal val="visible"/>
                                      </p:to>
                                    </p:set>
                                    <p:animEffect transition="in" filter="dissolve">
                                      <p:cBhvr>
                                        <p:cTn id="66" dur="500"/>
                                        <p:tgtEl>
                                          <p:spTgt spid="58373"/>
                                        </p:tgtEl>
                                      </p:cBhvr>
                                    </p:animEffect>
                                  </p:childTnLst>
                                </p:cTn>
                              </p:par>
                            </p:childTnLst>
                          </p:cTn>
                        </p:par>
                        <p:par>
                          <p:cTn id="67" fill="hold" nodeType="afterGroup">
                            <p:stCondLst>
                              <p:cond delay="1000"/>
                            </p:stCondLst>
                            <p:childTnLst>
                              <p:par>
                                <p:cTn id="68" presetID="17" presetClass="entr" presetSubtype="8" fill="hold" nodeType="afterEffect">
                                  <p:stCondLst>
                                    <p:cond delay="1000"/>
                                  </p:stCondLst>
                                  <p:childTnLst>
                                    <p:set>
                                      <p:cBhvr>
                                        <p:cTn id="69" dur="1" fill="hold">
                                          <p:stCondLst>
                                            <p:cond delay="0"/>
                                          </p:stCondLst>
                                        </p:cTn>
                                        <p:tgtEl>
                                          <p:spTgt spid="58376"/>
                                        </p:tgtEl>
                                        <p:attrNameLst>
                                          <p:attrName>style.visibility</p:attrName>
                                        </p:attrNameLst>
                                      </p:cBhvr>
                                      <p:to>
                                        <p:strVal val="visible"/>
                                      </p:to>
                                    </p:set>
                                    <p:anim calcmode="lin" valueType="num">
                                      <p:cBhvr>
                                        <p:cTn id="70" dur="500" fill="hold"/>
                                        <p:tgtEl>
                                          <p:spTgt spid="58376"/>
                                        </p:tgtEl>
                                        <p:attrNameLst>
                                          <p:attrName>ppt_x</p:attrName>
                                        </p:attrNameLst>
                                      </p:cBhvr>
                                      <p:tavLst>
                                        <p:tav tm="0">
                                          <p:val>
                                            <p:strVal val="#ppt_x-#ppt_w/2"/>
                                          </p:val>
                                        </p:tav>
                                        <p:tav tm="100000">
                                          <p:val>
                                            <p:strVal val="#ppt_x"/>
                                          </p:val>
                                        </p:tav>
                                      </p:tavLst>
                                    </p:anim>
                                    <p:anim calcmode="lin" valueType="num">
                                      <p:cBhvr>
                                        <p:cTn id="71" dur="500" fill="hold"/>
                                        <p:tgtEl>
                                          <p:spTgt spid="58376"/>
                                        </p:tgtEl>
                                        <p:attrNameLst>
                                          <p:attrName>ppt_y</p:attrName>
                                        </p:attrNameLst>
                                      </p:cBhvr>
                                      <p:tavLst>
                                        <p:tav tm="0">
                                          <p:val>
                                            <p:strVal val="#ppt_y"/>
                                          </p:val>
                                        </p:tav>
                                        <p:tav tm="100000">
                                          <p:val>
                                            <p:strVal val="#ppt_y"/>
                                          </p:val>
                                        </p:tav>
                                      </p:tavLst>
                                    </p:anim>
                                    <p:anim calcmode="lin" valueType="num">
                                      <p:cBhvr>
                                        <p:cTn id="72" dur="500" fill="hold"/>
                                        <p:tgtEl>
                                          <p:spTgt spid="58376"/>
                                        </p:tgtEl>
                                        <p:attrNameLst>
                                          <p:attrName>ppt_w</p:attrName>
                                        </p:attrNameLst>
                                      </p:cBhvr>
                                      <p:tavLst>
                                        <p:tav tm="0">
                                          <p:val>
                                            <p:fltVal val="0"/>
                                          </p:val>
                                        </p:tav>
                                        <p:tav tm="100000">
                                          <p:val>
                                            <p:strVal val="#ppt_w"/>
                                          </p:val>
                                        </p:tav>
                                      </p:tavLst>
                                    </p:anim>
                                    <p:anim calcmode="lin" valueType="num">
                                      <p:cBhvr>
                                        <p:cTn id="73" dur="500" fill="hold"/>
                                        <p:tgtEl>
                                          <p:spTgt spid="58376"/>
                                        </p:tgtEl>
                                        <p:attrNameLst>
                                          <p:attrName>ppt_h</p:attrName>
                                        </p:attrNameLst>
                                      </p:cBhvr>
                                      <p:tavLst>
                                        <p:tav tm="0">
                                          <p:val>
                                            <p:strVal val="#ppt_h"/>
                                          </p:val>
                                        </p:tav>
                                        <p:tav tm="100000">
                                          <p:val>
                                            <p:strVal val="#ppt_h"/>
                                          </p:val>
                                        </p:tav>
                                      </p:tavLst>
                                    </p:anim>
                                  </p:childTnLst>
                                </p:cTn>
                              </p:par>
                            </p:childTnLst>
                          </p:cTn>
                        </p:par>
                        <p:par>
                          <p:cTn id="74" fill="hold" nodeType="afterGroup">
                            <p:stCondLst>
                              <p:cond delay="2500"/>
                            </p:stCondLst>
                            <p:childTnLst>
                              <p:par>
                                <p:cTn id="75" presetID="9" presetClass="entr" presetSubtype="0" fill="hold" grpId="0" nodeType="afterEffect">
                                  <p:stCondLst>
                                    <p:cond delay="1000"/>
                                  </p:stCondLst>
                                  <p:childTnLst>
                                    <p:set>
                                      <p:cBhvr>
                                        <p:cTn id="76" dur="1" fill="hold">
                                          <p:stCondLst>
                                            <p:cond delay="0"/>
                                          </p:stCondLst>
                                        </p:cTn>
                                        <p:tgtEl>
                                          <p:spTgt spid="58371"/>
                                        </p:tgtEl>
                                        <p:attrNameLst>
                                          <p:attrName>style.visibility</p:attrName>
                                        </p:attrNameLst>
                                      </p:cBhvr>
                                      <p:to>
                                        <p:strVal val="visible"/>
                                      </p:to>
                                    </p:set>
                                    <p:animEffect transition="in" filter="dissolve">
                                      <p:cBhvr>
                                        <p:cTn id="77" dur="500"/>
                                        <p:tgtEl>
                                          <p:spTgt spid="58371"/>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3" presetClass="entr" presetSubtype="16" fill="hold" nodeType="clickEffect">
                                  <p:stCondLst>
                                    <p:cond delay="0"/>
                                  </p:stCondLst>
                                  <p:childTnLst>
                                    <p:set>
                                      <p:cBhvr>
                                        <p:cTn id="81" dur="1" fill="hold">
                                          <p:stCondLst>
                                            <p:cond delay="0"/>
                                          </p:stCondLst>
                                        </p:cTn>
                                        <p:tgtEl>
                                          <p:spTgt spid="2"/>
                                        </p:tgtEl>
                                        <p:attrNameLst>
                                          <p:attrName>style.visibility</p:attrName>
                                        </p:attrNameLst>
                                      </p:cBhvr>
                                      <p:to>
                                        <p:strVal val="visible"/>
                                      </p:to>
                                    </p:set>
                                    <p:anim calcmode="lin" valueType="num">
                                      <p:cBhvr>
                                        <p:cTn id="82" dur="500" fill="hold"/>
                                        <p:tgtEl>
                                          <p:spTgt spid="2"/>
                                        </p:tgtEl>
                                        <p:attrNameLst>
                                          <p:attrName>ppt_w</p:attrName>
                                        </p:attrNameLst>
                                      </p:cBhvr>
                                      <p:tavLst>
                                        <p:tav tm="0">
                                          <p:val>
                                            <p:fltVal val="0"/>
                                          </p:val>
                                        </p:tav>
                                        <p:tav tm="100000">
                                          <p:val>
                                            <p:strVal val="#ppt_w"/>
                                          </p:val>
                                        </p:tav>
                                      </p:tavLst>
                                    </p:anim>
                                    <p:anim calcmode="lin" valueType="num">
                                      <p:cBhvr>
                                        <p:cTn id="83"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p:bldP spid="58371" grpId="0"/>
      <p:bldP spid="58372" grpId="0"/>
      <p:bldP spid="58373" grpId="0"/>
      <p:bldP spid="58374" grpId="0"/>
      <p:bldP spid="58380" grpId="0"/>
      <p:bldP spid="58381" grpId="0"/>
      <p:bldP spid="58382" grpId="0"/>
    </p:bldLst>
  </p:timing>
</p:sld>
</file>

<file path=ppt/slides/slide5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9394" name="Text Box 2">
            <a:extLst>
              <a:ext uri="{FF2B5EF4-FFF2-40B4-BE49-F238E27FC236}">
                <a16:creationId xmlns:a16="http://schemas.microsoft.com/office/drawing/2014/main" id="{55D08FF9-222D-4ADB-94D4-AF49D1FAF0BE}"/>
              </a:ext>
            </a:extLst>
          </p:cNvPr>
          <p:cNvSpPr txBox="1">
            <a:spLocks noChangeArrowheads="1"/>
          </p:cNvSpPr>
          <p:nvPr/>
        </p:nvSpPr>
        <p:spPr bwMode="auto">
          <a:xfrm>
            <a:off x="1447800" y="685800"/>
            <a:ext cx="5715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43013" indent="-1243013">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lnSpc>
                <a:spcPct val="90000"/>
              </a:lnSpc>
            </a:pPr>
            <a:r>
              <a:rPr lang="zh-CN" altLang="en-US" sz="3200" b="1">
                <a:solidFill>
                  <a:srgbClr val="FF3300"/>
                </a:solidFill>
                <a:ea typeface="楷体_GB2312" pitchFamily="1" charset="-122"/>
              </a:rPr>
              <a:t>1.3.2　晶体管的电流放大作用</a:t>
            </a:r>
          </a:p>
        </p:txBody>
      </p:sp>
      <p:sp>
        <p:nvSpPr>
          <p:cNvPr id="59395" name="Text Box 3">
            <a:extLst>
              <a:ext uri="{FF2B5EF4-FFF2-40B4-BE49-F238E27FC236}">
                <a16:creationId xmlns:a16="http://schemas.microsoft.com/office/drawing/2014/main" id="{4792EEDE-7F17-4A37-8DDB-2964912FF202}"/>
              </a:ext>
            </a:extLst>
          </p:cNvPr>
          <p:cNvSpPr txBox="1">
            <a:spLocks noChangeArrowheads="1"/>
          </p:cNvSpPr>
          <p:nvPr/>
        </p:nvSpPr>
        <p:spPr bwMode="auto">
          <a:xfrm>
            <a:off x="1066800" y="1295400"/>
            <a:ext cx="4953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2600" b="1"/>
              <a:t>以 </a:t>
            </a:r>
            <a:r>
              <a:rPr lang="en-US" altLang="zh-CN" sz="2600" b="1"/>
              <a:t>NPN </a:t>
            </a:r>
            <a:r>
              <a:rPr lang="zh-CN" altLang="en-US" sz="2600" b="1"/>
              <a:t>型三极管为例讨论</a:t>
            </a:r>
          </a:p>
        </p:txBody>
      </p:sp>
      <p:grpSp>
        <p:nvGrpSpPr>
          <p:cNvPr id="2" name="Group 4">
            <a:extLst>
              <a:ext uri="{FF2B5EF4-FFF2-40B4-BE49-F238E27FC236}">
                <a16:creationId xmlns:a16="http://schemas.microsoft.com/office/drawing/2014/main" id="{B8F23A19-A491-4F8E-AB47-1CED684B1FD8}"/>
              </a:ext>
            </a:extLst>
          </p:cNvPr>
          <p:cNvGrpSpPr>
            <a:grpSpLocks/>
          </p:cNvGrpSpPr>
          <p:nvPr/>
        </p:nvGrpSpPr>
        <p:grpSpPr bwMode="auto">
          <a:xfrm>
            <a:off x="381000" y="1981200"/>
            <a:ext cx="2667000" cy="4572000"/>
            <a:chOff x="0" y="0"/>
            <a:chExt cx="1680" cy="2880"/>
          </a:xfrm>
        </p:grpSpPr>
        <p:sp>
          <p:nvSpPr>
            <p:cNvPr id="59397" name="Text Box 5">
              <a:extLst>
                <a:ext uri="{FF2B5EF4-FFF2-40B4-BE49-F238E27FC236}">
                  <a16:creationId xmlns:a16="http://schemas.microsoft.com/office/drawing/2014/main" id="{4CE089D0-C55D-40B6-B165-6F15118424A4}"/>
                </a:ext>
              </a:extLst>
            </p:cNvPr>
            <p:cNvSpPr txBox="1">
              <a:spLocks noChangeArrowheads="1"/>
            </p:cNvSpPr>
            <p:nvPr/>
          </p:nvSpPr>
          <p:spPr bwMode="auto">
            <a:xfrm>
              <a:off x="1248" y="0"/>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solidFill>
                    <a:srgbClr val="FF3300"/>
                  </a:solidFill>
                </a:rPr>
                <a:t>c</a:t>
              </a:r>
            </a:p>
          </p:txBody>
        </p:sp>
        <p:grpSp>
          <p:nvGrpSpPr>
            <p:cNvPr id="59398" name="Group 6">
              <a:extLst>
                <a:ext uri="{FF2B5EF4-FFF2-40B4-BE49-F238E27FC236}">
                  <a16:creationId xmlns:a16="http://schemas.microsoft.com/office/drawing/2014/main" id="{BDA317D4-5EAA-4649-B374-C363A1EF3D9F}"/>
                </a:ext>
              </a:extLst>
            </p:cNvPr>
            <p:cNvGrpSpPr>
              <a:grpSpLocks/>
            </p:cNvGrpSpPr>
            <p:nvPr/>
          </p:nvGrpSpPr>
          <p:grpSpPr bwMode="auto">
            <a:xfrm>
              <a:off x="0" y="144"/>
              <a:ext cx="1680" cy="2736"/>
              <a:chOff x="0" y="0"/>
              <a:chExt cx="1680" cy="2736"/>
            </a:xfrm>
          </p:grpSpPr>
          <p:grpSp>
            <p:nvGrpSpPr>
              <p:cNvPr id="59399" name="Group 7">
                <a:extLst>
                  <a:ext uri="{FF2B5EF4-FFF2-40B4-BE49-F238E27FC236}">
                    <a16:creationId xmlns:a16="http://schemas.microsoft.com/office/drawing/2014/main" id="{3A1766CD-1F8A-4C81-B04D-FB223467AC45}"/>
                  </a:ext>
                </a:extLst>
              </p:cNvPr>
              <p:cNvGrpSpPr>
                <a:grpSpLocks/>
              </p:cNvGrpSpPr>
              <p:nvPr/>
            </p:nvGrpSpPr>
            <p:grpSpPr bwMode="auto">
              <a:xfrm>
                <a:off x="240" y="0"/>
                <a:ext cx="1306" cy="2659"/>
                <a:chOff x="0" y="0"/>
                <a:chExt cx="1680" cy="2928"/>
              </a:xfrm>
            </p:grpSpPr>
            <p:sp>
              <p:nvSpPr>
                <p:cNvPr id="59400" name="Rectangle 8">
                  <a:extLst>
                    <a:ext uri="{FF2B5EF4-FFF2-40B4-BE49-F238E27FC236}">
                      <a16:creationId xmlns:a16="http://schemas.microsoft.com/office/drawing/2014/main" id="{A73C4B77-E866-4F5B-AA4F-41D1BF56FF6A}"/>
                    </a:ext>
                  </a:extLst>
                </p:cNvPr>
                <p:cNvSpPr>
                  <a:spLocks noChangeArrowheads="1"/>
                </p:cNvSpPr>
                <p:nvPr/>
              </p:nvSpPr>
              <p:spPr bwMode="auto">
                <a:xfrm>
                  <a:off x="518" y="422"/>
                  <a:ext cx="1152" cy="1920"/>
                </a:xfrm>
                <a:prstGeom prst="rect">
                  <a:avLst/>
                </a:prstGeom>
                <a:solidFill>
                  <a:srgbClr val="CCFFFF"/>
                </a:solidFill>
                <a:ln w="38100">
                  <a:solidFill>
                    <a:schemeClr val="tx1"/>
                  </a:solidFill>
                  <a:miter lim="800000"/>
                  <a:headEnd/>
                  <a:tailEnd/>
                </a:ln>
              </p:spPr>
              <p:txBody>
                <a:bodyPr wrap="none" anchor="ctr"/>
                <a:lstStyle/>
                <a:p>
                  <a:pPr algn="ctr"/>
                  <a:endParaRPr lang="zh-CN" altLang="en-US" sz="1600"/>
                </a:p>
              </p:txBody>
            </p:sp>
            <p:sp>
              <p:nvSpPr>
                <p:cNvPr id="59401" name="Line 9">
                  <a:extLst>
                    <a:ext uri="{FF2B5EF4-FFF2-40B4-BE49-F238E27FC236}">
                      <a16:creationId xmlns:a16="http://schemas.microsoft.com/office/drawing/2014/main" id="{161C120D-6116-4537-AD8B-2747C29F7801}"/>
                    </a:ext>
                  </a:extLst>
                </p:cNvPr>
                <p:cNvSpPr>
                  <a:spLocks noChangeShapeType="1"/>
                </p:cNvSpPr>
                <p:nvPr/>
              </p:nvSpPr>
              <p:spPr bwMode="auto">
                <a:xfrm>
                  <a:off x="528" y="1104"/>
                  <a:ext cx="1152"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2" name="Line 10">
                  <a:extLst>
                    <a:ext uri="{FF2B5EF4-FFF2-40B4-BE49-F238E27FC236}">
                      <a16:creationId xmlns:a16="http://schemas.microsoft.com/office/drawing/2014/main" id="{20CC120B-309C-42F1-801A-2139A120D4CE}"/>
                    </a:ext>
                  </a:extLst>
                </p:cNvPr>
                <p:cNvSpPr>
                  <a:spLocks noChangeShapeType="1"/>
                </p:cNvSpPr>
                <p:nvPr/>
              </p:nvSpPr>
              <p:spPr bwMode="auto">
                <a:xfrm>
                  <a:off x="528" y="1536"/>
                  <a:ext cx="1152"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3" name="Line 11">
                  <a:extLst>
                    <a:ext uri="{FF2B5EF4-FFF2-40B4-BE49-F238E27FC236}">
                      <a16:creationId xmlns:a16="http://schemas.microsoft.com/office/drawing/2014/main" id="{BAE2AA34-BE51-4595-8E90-0A8476AABBBB}"/>
                    </a:ext>
                  </a:extLst>
                </p:cNvPr>
                <p:cNvSpPr>
                  <a:spLocks noChangeShapeType="1"/>
                </p:cNvSpPr>
                <p:nvPr/>
              </p:nvSpPr>
              <p:spPr bwMode="auto">
                <a:xfrm flipV="1">
                  <a:off x="1094" y="77"/>
                  <a:ext cx="1"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4" name="Line 12">
                  <a:extLst>
                    <a:ext uri="{FF2B5EF4-FFF2-40B4-BE49-F238E27FC236}">
                      <a16:creationId xmlns:a16="http://schemas.microsoft.com/office/drawing/2014/main" id="{F9A246B8-AA89-4CC7-BC28-895CA2B73611}"/>
                    </a:ext>
                  </a:extLst>
                </p:cNvPr>
                <p:cNvSpPr>
                  <a:spLocks noChangeShapeType="1"/>
                </p:cNvSpPr>
                <p:nvPr/>
              </p:nvSpPr>
              <p:spPr bwMode="auto">
                <a:xfrm>
                  <a:off x="1152" y="2352"/>
                  <a:ext cx="1" cy="4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5" name="Line 13">
                  <a:extLst>
                    <a:ext uri="{FF2B5EF4-FFF2-40B4-BE49-F238E27FC236}">
                      <a16:creationId xmlns:a16="http://schemas.microsoft.com/office/drawing/2014/main" id="{3062CA60-D76C-4CBB-996D-0286ADACB33C}"/>
                    </a:ext>
                  </a:extLst>
                </p:cNvPr>
                <p:cNvSpPr>
                  <a:spLocks noChangeShapeType="1"/>
                </p:cNvSpPr>
                <p:nvPr/>
              </p:nvSpPr>
              <p:spPr bwMode="auto">
                <a:xfrm flipH="1">
                  <a:off x="96" y="1296"/>
                  <a:ext cx="432"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6" name="Line 14">
                  <a:extLst>
                    <a:ext uri="{FF2B5EF4-FFF2-40B4-BE49-F238E27FC236}">
                      <a16:creationId xmlns:a16="http://schemas.microsoft.com/office/drawing/2014/main" id="{C63EA267-C874-4DBC-951A-6CB427127EDB}"/>
                    </a:ext>
                  </a:extLst>
                </p:cNvPr>
                <p:cNvSpPr>
                  <a:spLocks noChangeShapeType="1"/>
                </p:cNvSpPr>
                <p:nvPr/>
              </p:nvSpPr>
              <p:spPr bwMode="auto">
                <a:xfrm>
                  <a:off x="528" y="1056"/>
                  <a:ext cx="1152" cy="1"/>
                </a:xfrm>
                <a:prstGeom prst="line">
                  <a:avLst/>
                </a:prstGeom>
                <a:noFill/>
                <a:ln w="28575">
                  <a:solidFill>
                    <a:srgbClr val="FF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7" name="Line 15">
                  <a:extLst>
                    <a:ext uri="{FF2B5EF4-FFF2-40B4-BE49-F238E27FC236}">
                      <a16:creationId xmlns:a16="http://schemas.microsoft.com/office/drawing/2014/main" id="{A4C7F918-A2D1-47DA-9668-C1BB1D7E9E30}"/>
                    </a:ext>
                  </a:extLst>
                </p:cNvPr>
                <p:cNvSpPr>
                  <a:spLocks noChangeShapeType="1"/>
                </p:cNvSpPr>
                <p:nvPr/>
              </p:nvSpPr>
              <p:spPr bwMode="auto">
                <a:xfrm>
                  <a:off x="528" y="1488"/>
                  <a:ext cx="1152" cy="1"/>
                </a:xfrm>
                <a:prstGeom prst="line">
                  <a:avLst/>
                </a:prstGeom>
                <a:noFill/>
                <a:ln w="28575">
                  <a:solidFill>
                    <a:srgbClr val="FF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8" name="Line 16">
                  <a:extLst>
                    <a:ext uri="{FF2B5EF4-FFF2-40B4-BE49-F238E27FC236}">
                      <a16:creationId xmlns:a16="http://schemas.microsoft.com/office/drawing/2014/main" id="{F29397EE-AF68-45A0-A3CB-E837EA7357CF}"/>
                    </a:ext>
                  </a:extLst>
                </p:cNvPr>
                <p:cNvSpPr>
                  <a:spLocks noChangeShapeType="1"/>
                </p:cNvSpPr>
                <p:nvPr/>
              </p:nvSpPr>
              <p:spPr bwMode="auto">
                <a:xfrm>
                  <a:off x="528" y="1584"/>
                  <a:ext cx="1152" cy="1"/>
                </a:xfrm>
                <a:prstGeom prst="line">
                  <a:avLst/>
                </a:prstGeom>
                <a:noFill/>
                <a:ln w="28575">
                  <a:solidFill>
                    <a:srgbClr val="FF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9" name="Line 17">
                  <a:extLst>
                    <a:ext uri="{FF2B5EF4-FFF2-40B4-BE49-F238E27FC236}">
                      <a16:creationId xmlns:a16="http://schemas.microsoft.com/office/drawing/2014/main" id="{33C8445F-6E78-43FB-895B-9D4B3347C3A7}"/>
                    </a:ext>
                  </a:extLst>
                </p:cNvPr>
                <p:cNvSpPr>
                  <a:spLocks noChangeShapeType="1"/>
                </p:cNvSpPr>
                <p:nvPr/>
              </p:nvSpPr>
              <p:spPr bwMode="auto">
                <a:xfrm>
                  <a:off x="528" y="1152"/>
                  <a:ext cx="1152" cy="1"/>
                </a:xfrm>
                <a:prstGeom prst="line">
                  <a:avLst/>
                </a:prstGeom>
                <a:noFill/>
                <a:ln w="28575">
                  <a:solidFill>
                    <a:srgbClr val="FF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0" name="Oval 18">
                  <a:extLst>
                    <a:ext uri="{FF2B5EF4-FFF2-40B4-BE49-F238E27FC236}">
                      <a16:creationId xmlns:a16="http://schemas.microsoft.com/office/drawing/2014/main" id="{A4194BC1-BFA4-4E52-BCDA-5EAF8CCE1A46}"/>
                    </a:ext>
                  </a:extLst>
                </p:cNvPr>
                <p:cNvSpPr>
                  <a:spLocks noChangeArrowheads="1"/>
                </p:cNvSpPr>
                <p:nvPr/>
              </p:nvSpPr>
              <p:spPr bwMode="auto">
                <a:xfrm>
                  <a:off x="0" y="1248"/>
                  <a:ext cx="96" cy="9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11" name="Oval 19">
                  <a:extLst>
                    <a:ext uri="{FF2B5EF4-FFF2-40B4-BE49-F238E27FC236}">
                      <a16:creationId xmlns:a16="http://schemas.microsoft.com/office/drawing/2014/main" id="{F98A31BF-8194-4A3E-8919-2FD0B4273AC6}"/>
                    </a:ext>
                  </a:extLst>
                </p:cNvPr>
                <p:cNvSpPr>
                  <a:spLocks noChangeArrowheads="1"/>
                </p:cNvSpPr>
                <p:nvPr/>
              </p:nvSpPr>
              <p:spPr bwMode="auto">
                <a:xfrm>
                  <a:off x="1056" y="0"/>
                  <a:ext cx="96" cy="9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12" name="Oval 20">
                  <a:extLst>
                    <a:ext uri="{FF2B5EF4-FFF2-40B4-BE49-F238E27FC236}">
                      <a16:creationId xmlns:a16="http://schemas.microsoft.com/office/drawing/2014/main" id="{A1AEC9F8-8DC5-4A61-80AD-52614C3A65C5}"/>
                    </a:ext>
                  </a:extLst>
                </p:cNvPr>
                <p:cNvSpPr>
                  <a:spLocks noChangeArrowheads="1"/>
                </p:cNvSpPr>
                <p:nvPr/>
              </p:nvSpPr>
              <p:spPr bwMode="auto">
                <a:xfrm>
                  <a:off x="1104" y="2832"/>
                  <a:ext cx="96" cy="9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13" name="Text Box 21">
                  <a:extLst>
                    <a:ext uri="{FF2B5EF4-FFF2-40B4-BE49-F238E27FC236}">
                      <a16:creationId xmlns:a16="http://schemas.microsoft.com/office/drawing/2014/main" id="{232CC5C9-9C99-4D83-9877-65E12C9F7877}"/>
                    </a:ext>
                  </a:extLst>
                </p:cNvPr>
                <p:cNvSpPr txBox="1">
                  <a:spLocks noChangeArrowheads="1"/>
                </p:cNvSpPr>
                <p:nvPr/>
              </p:nvSpPr>
              <p:spPr bwMode="auto">
                <a:xfrm>
                  <a:off x="934" y="599"/>
                  <a:ext cx="358"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2800" b="1">
                      <a:solidFill>
                        <a:srgbClr val="FF0000"/>
                      </a:solidFill>
                    </a:rPr>
                    <a:t>N</a:t>
                  </a:r>
                  <a:endParaRPr lang="en-US" altLang="zh-CN" sz="2800" b="1"/>
                </a:p>
              </p:txBody>
            </p:sp>
            <p:sp>
              <p:nvSpPr>
                <p:cNvPr id="59414" name="Text Box 22">
                  <a:extLst>
                    <a:ext uri="{FF2B5EF4-FFF2-40B4-BE49-F238E27FC236}">
                      <a16:creationId xmlns:a16="http://schemas.microsoft.com/office/drawing/2014/main" id="{7AD3B647-8653-403F-9F71-C56ECF1E6F24}"/>
                    </a:ext>
                  </a:extLst>
                </p:cNvPr>
                <p:cNvSpPr txBox="1">
                  <a:spLocks noChangeArrowheads="1"/>
                </p:cNvSpPr>
                <p:nvPr/>
              </p:nvSpPr>
              <p:spPr bwMode="auto">
                <a:xfrm>
                  <a:off x="934" y="1704"/>
                  <a:ext cx="358"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2800" b="1">
                      <a:solidFill>
                        <a:srgbClr val="FF0000"/>
                      </a:solidFill>
                    </a:rPr>
                    <a:t>N</a:t>
                  </a:r>
                  <a:endParaRPr lang="en-US" altLang="zh-CN" sz="1600"/>
                </a:p>
              </p:txBody>
            </p:sp>
            <p:sp>
              <p:nvSpPr>
                <p:cNvPr id="59415" name="Rectangle 23">
                  <a:extLst>
                    <a:ext uri="{FF2B5EF4-FFF2-40B4-BE49-F238E27FC236}">
                      <a16:creationId xmlns:a16="http://schemas.microsoft.com/office/drawing/2014/main" id="{731E7479-43BD-43D5-86CC-5DD912FFDF91}"/>
                    </a:ext>
                  </a:extLst>
                </p:cNvPr>
                <p:cNvSpPr>
                  <a:spLocks noChangeArrowheads="1"/>
                </p:cNvSpPr>
                <p:nvPr/>
              </p:nvSpPr>
              <p:spPr bwMode="auto">
                <a:xfrm>
                  <a:off x="518" y="1094"/>
                  <a:ext cx="1152" cy="432"/>
                </a:xfrm>
                <a:prstGeom prst="rect">
                  <a:avLst/>
                </a:prstGeom>
                <a:solidFill>
                  <a:srgbClr val="FFFF00"/>
                </a:solidFill>
                <a:ln w="9525">
                  <a:solidFill>
                    <a:srgbClr val="000000"/>
                  </a:solidFill>
                  <a:miter lim="800000"/>
                  <a:headEnd/>
                  <a:tailEnd/>
                </a:ln>
              </p:spPr>
              <p:txBody>
                <a:bodyPr wrap="none" anchor="ctr"/>
                <a:lstStyle/>
                <a:p>
                  <a:endParaRPr lang="zh-CN" altLang="en-US"/>
                </a:p>
              </p:txBody>
            </p:sp>
            <p:sp>
              <p:nvSpPr>
                <p:cNvPr id="59416" name="Text Box 24">
                  <a:extLst>
                    <a:ext uri="{FF2B5EF4-FFF2-40B4-BE49-F238E27FC236}">
                      <a16:creationId xmlns:a16="http://schemas.microsoft.com/office/drawing/2014/main" id="{EA7F63E5-2882-4F05-93ED-B68533E0765F}"/>
                    </a:ext>
                  </a:extLst>
                </p:cNvPr>
                <p:cNvSpPr txBox="1">
                  <a:spLocks noChangeArrowheads="1"/>
                </p:cNvSpPr>
                <p:nvPr/>
              </p:nvSpPr>
              <p:spPr bwMode="auto">
                <a:xfrm>
                  <a:off x="956" y="1125"/>
                  <a:ext cx="325"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2800" b="1">
                      <a:solidFill>
                        <a:srgbClr val="FF0000"/>
                      </a:solidFill>
                    </a:rPr>
                    <a:t>P</a:t>
                  </a:r>
                  <a:endParaRPr lang="en-US" altLang="zh-CN" b="1"/>
                </a:p>
              </p:txBody>
            </p:sp>
            <p:sp>
              <p:nvSpPr>
                <p:cNvPr id="59417" name="Line 25">
                  <a:extLst>
                    <a:ext uri="{FF2B5EF4-FFF2-40B4-BE49-F238E27FC236}">
                      <a16:creationId xmlns:a16="http://schemas.microsoft.com/office/drawing/2014/main" id="{52E62FDA-24D6-496B-BE3A-32A5E485B98A}"/>
                    </a:ext>
                  </a:extLst>
                </p:cNvPr>
                <p:cNvSpPr>
                  <a:spLocks noChangeShapeType="1"/>
                </p:cNvSpPr>
                <p:nvPr/>
              </p:nvSpPr>
              <p:spPr bwMode="auto">
                <a:xfrm>
                  <a:off x="518" y="1142"/>
                  <a:ext cx="1152" cy="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8" name="Line 26">
                  <a:extLst>
                    <a:ext uri="{FF2B5EF4-FFF2-40B4-BE49-F238E27FC236}">
                      <a16:creationId xmlns:a16="http://schemas.microsoft.com/office/drawing/2014/main" id="{EAD18D3B-0906-4936-858B-4051CF55FB27}"/>
                    </a:ext>
                  </a:extLst>
                </p:cNvPr>
                <p:cNvSpPr>
                  <a:spLocks noChangeShapeType="1"/>
                </p:cNvSpPr>
                <p:nvPr/>
              </p:nvSpPr>
              <p:spPr bwMode="auto">
                <a:xfrm>
                  <a:off x="518" y="1478"/>
                  <a:ext cx="1152" cy="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9419" name="Text Box 27">
                <a:extLst>
                  <a:ext uri="{FF2B5EF4-FFF2-40B4-BE49-F238E27FC236}">
                    <a16:creationId xmlns:a16="http://schemas.microsoft.com/office/drawing/2014/main" id="{DB8358A9-8084-4B9B-B7F2-60E3C0E70D4E}"/>
                  </a:ext>
                </a:extLst>
              </p:cNvPr>
              <p:cNvSpPr txBox="1">
                <a:spLocks noChangeArrowheads="1"/>
              </p:cNvSpPr>
              <p:nvPr/>
            </p:nvSpPr>
            <p:spPr bwMode="auto">
              <a:xfrm>
                <a:off x="1296" y="2409"/>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solidFill>
                      <a:srgbClr val="FF3300"/>
                    </a:solidFill>
                  </a:rPr>
                  <a:t>e</a:t>
                </a:r>
              </a:p>
            </p:txBody>
          </p:sp>
          <p:sp>
            <p:nvSpPr>
              <p:cNvPr id="59420" name="Text Box 28">
                <a:extLst>
                  <a:ext uri="{FF2B5EF4-FFF2-40B4-BE49-F238E27FC236}">
                    <a16:creationId xmlns:a16="http://schemas.microsoft.com/office/drawing/2014/main" id="{DDE497BA-CD94-4AAC-8BA7-85B4705D776B}"/>
                  </a:ext>
                </a:extLst>
              </p:cNvPr>
              <p:cNvSpPr txBox="1">
                <a:spLocks noChangeArrowheads="1"/>
              </p:cNvSpPr>
              <p:nvPr/>
            </p:nvSpPr>
            <p:spPr bwMode="auto">
              <a:xfrm>
                <a:off x="0" y="1008"/>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solidFill>
                      <a:srgbClr val="FF3300"/>
                    </a:solidFill>
                  </a:rPr>
                  <a:t>b</a:t>
                </a:r>
              </a:p>
            </p:txBody>
          </p:sp>
        </p:grpSp>
      </p:grpSp>
      <p:grpSp>
        <p:nvGrpSpPr>
          <p:cNvPr id="5" name="Group 29">
            <a:extLst>
              <a:ext uri="{FF2B5EF4-FFF2-40B4-BE49-F238E27FC236}">
                <a16:creationId xmlns:a16="http://schemas.microsoft.com/office/drawing/2014/main" id="{1AF59955-81D1-4FBB-98A0-38E18EB57E89}"/>
              </a:ext>
            </a:extLst>
          </p:cNvPr>
          <p:cNvGrpSpPr>
            <a:grpSpLocks/>
          </p:cNvGrpSpPr>
          <p:nvPr/>
        </p:nvGrpSpPr>
        <p:grpSpPr bwMode="auto">
          <a:xfrm>
            <a:off x="4267200" y="1995488"/>
            <a:ext cx="1703388" cy="3871912"/>
            <a:chOff x="0" y="0"/>
            <a:chExt cx="1073" cy="2439"/>
          </a:xfrm>
        </p:grpSpPr>
        <p:sp>
          <p:nvSpPr>
            <p:cNvPr id="59422" name="Line 30">
              <a:extLst>
                <a:ext uri="{FF2B5EF4-FFF2-40B4-BE49-F238E27FC236}">
                  <a16:creationId xmlns:a16="http://schemas.microsoft.com/office/drawing/2014/main" id="{8385F700-2E38-4E3C-906A-57446C50B59B}"/>
                </a:ext>
              </a:extLst>
            </p:cNvPr>
            <p:cNvSpPr>
              <a:spLocks noChangeShapeType="1"/>
            </p:cNvSpPr>
            <p:nvPr/>
          </p:nvSpPr>
          <p:spPr bwMode="auto">
            <a:xfrm flipV="1">
              <a:off x="810" y="288"/>
              <a:ext cx="0" cy="15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3" name="Line 31">
              <a:extLst>
                <a:ext uri="{FF2B5EF4-FFF2-40B4-BE49-F238E27FC236}">
                  <a16:creationId xmlns:a16="http://schemas.microsoft.com/office/drawing/2014/main" id="{6BC587E3-8ADC-4565-8614-05CFC7BC1FA8}"/>
                </a:ext>
              </a:extLst>
            </p:cNvPr>
            <p:cNvSpPr>
              <a:spLocks noChangeShapeType="1"/>
            </p:cNvSpPr>
            <p:nvPr/>
          </p:nvSpPr>
          <p:spPr bwMode="auto">
            <a:xfrm flipH="1">
              <a:off x="309" y="1292"/>
              <a:ext cx="501"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4" name="Oval 32">
              <a:extLst>
                <a:ext uri="{FF2B5EF4-FFF2-40B4-BE49-F238E27FC236}">
                  <a16:creationId xmlns:a16="http://schemas.microsoft.com/office/drawing/2014/main" id="{42E51D2B-082D-451E-9F07-1DB9AE9BB4D6}"/>
                </a:ext>
              </a:extLst>
            </p:cNvPr>
            <p:cNvSpPr>
              <a:spLocks noChangeArrowheads="1"/>
            </p:cNvSpPr>
            <p:nvPr/>
          </p:nvSpPr>
          <p:spPr bwMode="auto">
            <a:xfrm>
              <a:off x="255" y="1248"/>
              <a:ext cx="75" cy="88"/>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25" name="Oval 33">
              <a:extLst>
                <a:ext uri="{FF2B5EF4-FFF2-40B4-BE49-F238E27FC236}">
                  <a16:creationId xmlns:a16="http://schemas.microsoft.com/office/drawing/2014/main" id="{709882BE-884B-4BC1-BE37-54711F4FA8EC}"/>
                </a:ext>
              </a:extLst>
            </p:cNvPr>
            <p:cNvSpPr>
              <a:spLocks noChangeArrowheads="1"/>
            </p:cNvSpPr>
            <p:nvPr/>
          </p:nvSpPr>
          <p:spPr bwMode="auto">
            <a:xfrm>
              <a:off x="757" y="192"/>
              <a:ext cx="75" cy="8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59426" name="Group 34">
              <a:extLst>
                <a:ext uri="{FF2B5EF4-FFF2-40B4-BE49-F238E27FC236}">
                  <a16:creationId xmlns:a16="http://schemas.microsoft.com/office/drawing/2014/main" id="{F9E532A9-601D-4111-B779-70880548018E}"/>
                </a:ext>
              </a:extLst>
            </p:cNvPr>
            <p:cNvGrpSpPr>
              <a:grpSpLocks/>
            </p:cNvGrpSpPr>
            <p:nvPr/>
          </p:nvGrpSpPr>
          <p:grpSpPr bwMode="auto">
            <a:xfrm>
              <a:off x="762" y="1785"/>
              <a:ext cx="75" cy="519"/>
              <a:chOff x="0" y="0"/>
              <a:chExt cx="75" cy="519"/>
            </a:xfrm>
          </p:grpSpPr>
          <p:sp>
            <p:nvSpPr>
              <p:cNvPr id="59427" name="Line 35">
                <a:extLst>
                  <a:ext uri="{FF2B5EF4-FFF2-40B4-BE49-F238E27FC236}">
                    <a16:creationId xmlns:a16="http://schemas.microsoft.com/office/drawing/2014/main" id="{295A984F-6D7A-42CB-BA06-097457F158F7}"/>
                  </a:ext>
                </a:extLst>
              </p:cNvPr>
              <p:cNvSpPr>
                <a:spLocks noChangeShapeType="1"/>
              </p:cNvSpPr>
              <p:nvPr/>
            </p:nvSpPr>
            <p:spPr bwMode="auto">
              <a:xfrm>
                <a:off x="48" y="0"/>
                <a:ext cx="0" cy="4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8" name="Oval 36">
                <a:extLst>
                  <a:ext uri="{FF2B5EF4-FFF2-40B4-BE49-F238E27FC236}">
                    <a16:creationId xmlns:a16="http://schemas.microsoft.com/office/drawing/2014/main" id="{DD4FA023-424A-4357-9DCE-ED7FE068136D}"/>
                  </a:ext>
                </a:extLst>
              </p:cNvPr>
              <p:cNvSpPr>
                <a:spLocks noChangeArrowheads="1"/>
              </p:cNvSpPr>
              <p:nvPr/>
            </p:nvSpPr>
            <p:spPr bwMode="auto">
              <a:xfrm>
                <a:off x="0" y="432"/>
                <a:ext cx="75" cy="8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59429" name="Text Box 37">
              <a:extLst>
                <a:ext uri="{FF2B5EF4-FFF2-40B4-BE49-F238E27FC236}">
                  <a16:creationId xmlns:a16="http://schemas.microsoft.com/office/drawing/2014/main" id="{5BCE599D-4F37-4A26-BE96-AFA8F9C17F27}"/>
                </a:ext>
              </a:extLst>
            </p:cNvPr>
            <p:cNvSpPr txBox="1">
              <a:spLocks noChangeArrowheads="1"/>
            </p:cNvSpPr>
            <p:nvPr/>
          </p:nvSpPr>
          <p:spPr bwMode="auto">
            <a:xfrm>
              <a:off x="0" y="1113"/>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2800" b="1">
                  <a:solidFill>
                    <a:srgbClr val="FF0000"/>
                  </a:solidFill>
                </a:rPr>
                <a:t>b</a:t>
              </a:r>
              <a:endParaRPr lang="en-US" altLang="zh-CN" sz="2800" b="1"/>
            </a:p>
          </p:txBody>
        </p:sp>
        <p:sp>
          <p:nvSpPr>
            <p:cNvPr id="59430" name="Text Box 38">
              <a:extLst>
                <a:ext uri="{FF2B5EF4-FFF2-40B4-BE49-F238E27FC236}">
                  <a16:creationId xmlns:a16="http://schemas.microsoft.com/office/drawing/2014/main" id="{E22306C0-A41D-4334-9004-575BBCB6AA3C}"/>
                </a:ext>
              </a:extLst>
            </p:cNvPr>
            <p:cNvSpPr txBox="1">
              <a:spLocks noChangeArrowheads="1"/>
            </p:cNvSpPr>
            <p:nvPr/>
          </p:nvSpPr>
          <p:spPr bwMode="auto">
            <a:xfrm>
              <a:off x="858" y="2112"/>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2800" b="1">
                  <a:solidFill>
                    <a:srgbClr val="FF0000"/>
                  </a:solidFill>
                </a:rPr>
                <a:t>e</a:t>
              </a:r>
              <a:endParaRPr lang="en-US" altLang="zh-CN" sz="1600"/>
            </a:p>
          </p:txBody>
        </p:sp>
        <p:sp>
          <p:nvSpPr>
            <p:cNvPr id="59431" name="Text Box 39">
              <a:extLst>
                <a:ext uri="{FF2B5EF4-FFF2-40B4-BE49-F238E27FC236}">
                  <a16:creationId xmlns:a16="http://schemas.microsoft.com/office/drawing/2014/main" id="{039BF3D1-C550-44D2-BE29-3C1B6FB3BF1F}"/>
                </a:ext>
              </a:extLst>
            </p:cNvPr>
            <p:cNvSpPr txBox="1">
              <a:spLocks noChangeArrowheads="1"/>
            </p:cNvSpPr>
            <p:nvPr/>
          </p:nvSpPr>
          <p:spPr bwMode="auto">
            <a:xfrm>
              <a:off x="858" y="0"/>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2800" b="1">
                  <a:solidFill>
                    <a:srgbClr val="FF0000"/>
                  </a:solidFill>
                </a:rPr>
                <a:t>c</a:t>
              </a:r>
              <a:endParaRPr lang="en-US" altLang="zh-CN" b="1"/>
            </a:p>
          </p:txBody>
        </p:sp>
        <p:grpSp>
          <p:nvGrpSpPr>
            <p:cNvPr id="59432" name="Group 40">
              <a:extLst>
                <a:ext uri="{FF2B5EF4-FFF2-40B4-BE49-F238E27FC236}">
                  <a16:creationId xmlns:a16="http://schemas.microsoft.com/office/drawing/2014/main" id="{D284AFD7-9042-4A99-8240-72DAA81D9D62}"/>
                </a:ext>
              </a:extLst>
            </p:cNvPr>
            <p:cNvGrpSpPr>
              <a:grpSpLocks/>
            </p:cNvGrpSpPr>
            <p:nvPr/>
          </p:nvGrpSpPr>
          <p:grpSpPr bwMode="auto">
            <a:xfrm>
              <a:off x="666" y="624"/>
              <a:ext cx="281" cy="281"/>
              <a:chOff x="0" y="0"/>
              <a:chExt cx="281" cy="281"/>
            </a:xfrm>
          </p:grpSpPr>
          <p:sp>
            <p:nvSpPr>
              <p:cNvPr id="59433" name="AutoShape 41">
                <a:extLst>
                  <a:ext uri="{FF2B5EF4-FFF2-40B4-BE49-F238E27FC236}">
                    <a16:creationId xmlns:a16="http://schemas.microsoft.com/office/drawing/2014/main" id="{772C577D-8A79-4EBC-ADFC-7C0819FC43BF}"/>
                  </a:ext>
                </a:extLst>
              </p:cNvPr>
              <p:cNvSpPr>
                <a:spLocks noChangeArrowheads="1"/>
              </p:cNvSpPr>
              <p:nvPr/>
            </p:nvSpPr>
            <p:spPr bwMode="auto">
              <a:xfrm flipH="1">
                <a:off x="0" y="0"/>
                <a:ext cx="281" cy="281"/>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34" name="Line 42">
                <a:extLst>
                  <a:ext uri="{FF2B5EF4-FFF2-40B4-BE49-F238E27FC236}">
                    <a16:creationId xmlns:a16="http://schemas.microsoft.com/office/drawing/2014/main" id="{5511F6B1-C6FF-4240-94DF-F47CC88698C8}"/>
                  </a:ext>
                </a:extLst>
              </p:cNvPr>
              <p:cNvSpPr>
                <a:spLocks noChangeShapeType="1"/>
              </p:cNvSpPr>
              <p:nvPr/>
            </p:nvSpPr>
            <p:spPr bwMode="auto">
              <a:xfrm rot="-5400000">
                <a:off x="141" y="-140"/>
                <a:ext cx="0" cy="28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9435" name="Group 43">
              <a:extLst>
                <a:ext uri="{FF2B5EF4-FFF2-40B4-BE49-F238E27FC236}">
                  <a16:creationId xmlns:a16="http://schemas.microsoft.com/office/drawing/2014/main" id="{38DE2336-AA8C-40AC-A553-267A5358784B}"/>
                </a:ext>
              </a:extLst>
            </p:cNvPr>
            <p:cNvGrpSpPr>
              <a:grpSpLocks/>
            </p:cNvGrpSpPr>
            <p:nvPr/>
          </p:nvGrpSpPr>
          <p:grpSpPr bwMode="auto">
            <a:xfrm rot="10800000">
              <a:off x="666" y="1591"/>
              <a:ext cx="281" cy="281"/>
              <a:chOff x="0" y="0"/>
              <a:chExt cx="281" cy="281"/>
            </a:xfrm>
          </p:grpSpPr>
          <p:sp>
            <p:nvSpPr>
              <p:cNvPr id="59436" name="AutoShape 44">
                <a:extLst>
                  <a:ext uri="{FF2B5EF4-FFF2-40B4-BE49-F238E27FC236}">
                    <a16:creationId xmlns:a16="http://schemas.microsoft.com/office/drawing/2014/main" id="{200E78FE-C7FD-4C08-A3BD-2DC29D050C8F}"/>
                  </a:ext>
                </a:extLst>
              </p:cNvPr>
              <p:cNvSpPr>
                <a:spLocks noChangeArrowheads="1"/>
              </p:cNvSpPr>
              <p:nvPr/>
            </p:nvSpPr>
            <p:spPr bwMode="auto">
              <a:xfrm flipH="1">
                <a:off x="0" y="0"/>
                <a:ext cx="281" cy="281"/>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37" name="Line 45">
                <a:extLst>
                  <a:ext uri="{FF2B5EF4-FFF2-40B4-BE49-F238E27FC236}">
                    <a16:creationId xmlns:a16="http://schemas.microsoft.com/office/drawing/2014/main" id="{1DFADCB9-2B6B-4C81-BAB3-3C3D74EBB1EC}"/>
                  </a:ext>
                </a:extLst>
              </p:cNvPr>
              <p:cNvSpPr>
                <a:spLocks noChangeShapeType="1"/>
              </p:cNvSpPr>
              <p:nvPr/>
            </p:nvSpPr>
            <p:spPr bwMode="auto">
              <a:xfrm rot="-5400000">
                <a:off x="141" y="-140"/>
                <a:ext cx="0" cy="28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9" name="Group 46">
            <a:extLst>
              <a:ext uri="{FF2B5EF4-FFF2-40B4-BE49-F238E27FC236}">
                <a16:creationId xmlns:a16="http://schemas.microsoft.com/office/drawing/2014/main" id="{FF1A0A26-D8B8-464C-A145-37B7E4C9BEBE}"/>
              </a:ext>
            </a:extLst>
          </p:cNvPr>
          <p:cNvGrpSpPr>
            <a:grpSpLocks/>
          </p:cNvGrpSpPr>
          <p:nvPr/>
        </p:nvGrpSpPr>
        <p:grpSpPr bwMode="auto">
          <a:xfrm>
            <a:off x="3124200" y="3290888"/>
            <a:ext cx="1447800" cy="976312"/>
            <a:chOff x="0" y="0"/>
            <a:chExt cx="912" cy="615"/>
          </a:xfrm>
        </p:grpSpPr>
        <p:sp>
          <p:nvSpPr>
            <p:cNvPr id="59439" name="AutoShape 47">
              <a:extLst>
                <a:ext uri="{FF2B5EF4-FFF2-40B4-BE49-F238E27FC236}">
                  <a16:creationId xmlns:a16="http://schemas.microsoft.com/office/drawing/2014/main" id="{15D06224-E99E-4472-9465-62733FFF872E}"/>
                </a:ext>
              </a:extLst>
            </p:cNvPr>
            <p:cNvSpPr>
              <a:spLocks noChangeArrowheads="1"/>
            </p:cNvSpPr>
            <p:nvPr/>
          </p:nvSpPr>
          <p:spPr bwMode="auto">
            <a:xfrm>
              <a:off x="48" y="375"/>
              <a:ext cx="624" cy="240"/>
            </a:xfrm>
            <a:prstGeom prst="notchedRightArrow">
              <a:avLst>
                <a:gd name="adj1" fmla="val 50000"/>
                <a:gd name="adj2" fmla="val 65000"/>
              </a:avLst>
            </a:prstGeom>
            <a:solidFill>
              <a:srgbClr val="FFCCCC"/>
            </a:solidFill>
            <a:ln w="28575">
              <a:solidFill>
                <a:schemeClr val="tx1"/>
              </a:solidFill>
              <a:miter lim="800000"/>
              <a:headEnd/>
              <a:tailEnd/>
            </a:ln>
          </p:spPr>
          <p:txBody>
            <a:bodyPr wrap="none" anchor="ctr"/>
            <a:lstStyle/>
            <a:p>
              <a:endParaRPr lang="zh-CN" altLang="en-US"/>
            </a:p>
          </p:txBody>
        </p:sp>
        <p:sp>
          <p:nvSpPr>
            <p:cNvPr id="59440" name="Text Box 48">
              <a:extLst>
                <a:ext uri="{FF2B5EF4-FFF2-40B4-BE49-F238E27FC236}">
                  <a16:creationId xmlns:a16="http://schemas.microsoft.com/office/drawing/2014/main" id="{157E1557-6D0E-47AF-A739-3FA9F2F10E69}"/>
                </a:ext>
              </a:extLst>
            </p:cNvPr>
            <p:cNvSpPr txBox="1">
              <a:spLocks noChangeArrowheads="1"/>
            </p:cNvSpPr>
            <p:nvPr/>
          </p:nvSpPr>
          <p:spPr bwMode="auto">
            <a:xfrm>
              <a:off x="0" y="0"/>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rgbClr val="0000FF"/>
                  </a:solidFill>
                </a:rPr>
                <a:t>表面看</a:t>
              </a:r>
            </a:p>
          </p:txBody>
        </p:sp>
      </p:grpSp>
      <p:sp>
        <p:nvSpPr>
          <p:cNvPr id="59441" name="Text Box 49">
            <a:extLst>
              <a:ext uri="{FF2B5EF4-FFF2-40B4-BE49-F238E27FC236}">
                <a16:creationId xmlns:a16="http://schemas.microsoft.com/office/drawing/2014/main" id="{0BF9DDA0-B87B-4526-B728-1904F126A596}"/>
              </a:ext>
            </a:extLst>
          </p:cNvPr>
          <p:cNvSpPr txBox="1">
            <a:spLocks noChangeArrowheads="1"/>
          </p:cNvSpPr>
          <p:nvPr/>
        </p:nvSpPr>
        <p:spPr bwMode="auto">
          <a:xfrm>
            <a:off x="6400800" y="2819400"/>
            <a:ext cx="2563813" cy="2473325"/>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2600" b="1"/>
              <a:t>　　三极管若实现放大，必须从</a:t>
            </a:r>
            <a:r>
              <a:rPr lang="zh-CN" altLang="en-US" sz="2600" b="1">
                <a:solidFill>
                  <a:srgbClr val="FF3300"/>
                </a:solidFill>
              </a:rPr>
              <a:t>三极管内部结构</a:t>
            </a:r>
            <a:r>
              <a:rPr lang="zh-CN" altLang="en-US" sz="2600" b="1"/>
              <a:t>和</a:t>
            </a:r>
            <a:r>
              <a:rPr lang="zh-CN" altLang="en-US" sz="2600" b="1">
                <a:solidFill>
                  <a:srgbClr val="FF3300"/>
                </a:solidFill>
              </a:rPr>
              <a:t>外部所加电源的极性</a:t>
            </a:r>
            <a:r>
              <a:rPr lang="zh-CN" altLang="en-US" sz="2600" b="1"/>
              <a:t>来保证。</a:t>
            </a:r>
          </a:p>
        </p:txBody>
      </p:sp>
      <p:sp>
        <p:nvSpPr>
          <p:cNvPr id="59442" name="Text Box 50">
            <a:extLst>
              <a:ext uri="{FF2B5EF4-FFF2-40B4-BE49-F238E27FC236}">
                <a16:creationId xmlns:a16="http://schemas.microsoft.com/office/drawing/2014/main" id="{3DA0732C-D941-4CBF-9D3E-05CF9E54DE14}"/>
              </a:ext>
            </a:extLst>
          </p:cNvPr>
          <p:cNvSpPr txBox="1">
            <a:spLocks noChangeArrowheads="1"/>
          </p:cNvSpPr>
          <p:nvPr/>
        </p:nvSpPr>
        <p:spPr bwMode="auto">
          <a:xfrm>
            <a:off x="3200400" y="4648200"/>
            <a:ext cx="1600200" cy="895350"/>
          </a:xfrm>
          <a:prstGeom prst="rect">
            <a:avLst/>
          </a:prstGeom>
          <a:solidFill>
            <a:srgbClr val="FFFFCC"/>
          </a:solidFill>
          <a:ln w="9525">
            <a:solidFill>
              <a:srgbClr val="660066"/>
            </a:solidFill>
            <a:miter lim="800000"/>
            <a:headEnd/>
            <a:tailEnd/>
          </a:ln>
        </p:spPr>
        <p:txBody>
          <a:bodyPr>
            <a:spAutoFit/>
          </a:bodyPr>
          <a:lstStyle/>
          <a:p>
            <a:pPr algn="just">
              <a:spcBef>
                <a:spcPct val="50000"/>
              </a:spcBef>
            </a:pPr>
            <a:r>
              <a:rPr lang="zh-CN" altLang="en-US" sz="2600" b="1">
                <a:solidFill>
                  <a:srgbClr val="660066"/>
                </a:solidFill>
              </a:rPr>
              <a:t>　不具备放大作用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1000"/>
                                  </p:stCondLst>
                                  <p:childTnLst>
                                    <p:set>
                                      <p:cBhvr>
                                        <p:cTn id="6" dur="1" fill="hold">
                                          <p:stCondLst>
                                            <p:cond delay="0"/>
                                          </p:stCondLst>
                                        </p:cTn>
                                        <p:tgtEl>
                                          <p:spTgt spid="59395"/>
                                        </p:tgtEl>
                                        <p:attrNameLst>
                                          <p:attrName>style.visibility</p:attrName>
                                        </p:attrNameLst>
                                      </p:cBhvr>
                                      <p:to>
                                        <p:strVal val="visible"/>
                                      </p:to>
                                    </p:set>
                                    <p:animEffect transition="in" filter="dissolve">
                                      <p:cBhvr>
                                        <p:cTn id="7" dur="500"/>
                                        <p:tgtEl>
                                          <p:spTgt spid="59395"/>
                                        </p:tgtEl>
                                      </p:cBhvr>
                                    </p:animEffect>
                                  </p:childTnLst>
                                </p:cTn>
                              </p:par>
                            </p:childTnLst>
                          </p:cTn>
                        </p:par>
                        <p:par>
                          <p:cTn id="8" fill="hold" nodeType="afterGroup">
                            <p:stCondLst>
                              <p:cond delay="1500"/>
                            </p:stCondLst>
                            <p:childTnLst>
                              <p:par>
                                <p:cTn id="9" presetID="3" presetClass="entr" presetSubtype="10" fill="hold" nodeType="afterEffect">
                                  <p:stCondLst>
                                    <p:cond delay="100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par>
                          <p:cTn id="17" fill="hold" nodeType="afterGroup">
                            <p:stCondLst>
                              <p:cond delay="500"/>
                            </p:stCondLst>
                            <p:childTnLst>
                              <p:par>
                                <p:cTn id="18" presetID="9" presetClass="entr" presetSubtype="0" fill="hold" nodeType="afterEffect">
                                  <p:stCondLst>
                                    <p:cond delay="1000"/>
                                  </p:stCondLst>
                                  <p:childTnLst>
                                    <p:set>
                                      <p:cBhvr>
                                        <p:cTn id="19" dur="1" fill="hold">
                                          <p:stCondLst>
                                            <p:cond delay="0"/>
                                          </p:stCondLst>
                                        </p:cTn>
                                        <p:tgtEl>
                                          <p:spTgt spid="5"/>
                                        </p:tgtEl>
                                        <p:attrNameLst>
                                          <p:attrName>style.visibility</p:attrName>
                                        </p:attrNameLst>
                                      </p:cBhvr>
                                      <p:to>
                                        <p:strVal val="visible"/>
                                      </p:to>
                                    </p:set>
                                    <p:animEffect transition="in" filter="dissolve">
                                      <p:cBhvr>
                                        <p:cTn id="20" dur="500"/>
                                        <p:tgtEl>
                                          <p:spTgt spid="5"/>
                                        </p:tgtEl>
                                      </p:cBhvr>
                                    </p:animEffect>
                                  </p:childTnLst>
                                </p:cTn>
                              </p:par>
                            </p:childTnLst>
                          </p:cTn>
                        </p:par>
                        <p:par>
                          <p:cTn id="21" fill="hold" nodeType="afterGroup">
                            <p:stCondLst>
                              <p:cond delay="2000"/>
                            </p:stCondLst>
                            <p:childTnLst>
                              <p:par>
                                <p:cTn id="22" presetID="23" presetClass="entr" presetSubtype="16" fill="hold" grpId="0" nodeType="afterEffect">
                                  <p:stCondLst>
                                    <p:cond delay="1000"/>
                                  </p:stCondLst>
                                  <p:childTnLst>
                                    <p:set>
                                      <p:cBhvr>
                                        <p:cTn id="23" dur="1" fill="hold">
                                          <p:stCondLst>
                                            <p:cond delay="0"/>
                                          </p:stCondLst>
                                        </p:cTn>
                                        <p:tgtEl>
                                          <p:spTgt spid="59442"/>
                                        </p:tgtEl>
                                        <p:attrNameLst>
                                          <p:attrName>style.visibility</p:attrName>
                                        </p:attrNameLst>
                                      </p:cBhvr>
                                      <p:to>
                                        <p:strVal val="visible"/>
                                      </p:to>
                                    </p:set>
                                    <p:anim calcmode="lin" valueType="num">
                                      <p:cBhvr>
                                        <p:cTn id="24" dur="500" fill="hold"/>
                                        <p:tgtEl>
                                          <p:spTgt spid="59442"/>
                                        </p:tgtEl>
                                        <p:attrNameLst>
                                          <p:attrName>ppt_w</p:attrName>
                                        </p:attrNameLst>
                                      </p:cBhvr>
                                      <p:tavLst>
                                        <p:tav tm="0">
                                          <p:val>
                                            <p:fltVal val="0"/>
                                          </p:val>
                                        </p:tav>
                                        <p:tav tm="100000">
                                          <p:val>
                                            <p:strVal val="#ppt_w"/>
                                          </p:val>
                                        </p:tav>
                                      </p:tavLst>
                                    </p:anim>
                                    <p:anim calcmode="lin" valueType="num">
                                      <p:cBhvr>
                                        <p:cTn id="25" dur="500" fill="hold"/>
                                        <p:tgtEl>
                                          <p:spTgt spid="59442"/>
                                        </p:tgtEl>
                                        <p:attrNameLst>
                                          <p:attrName>ppt_h</p:attrName>
                                        </p:attrNameLst>
                                      </p:cBhvr>
                                      <p:tavLst>
                                        <p:tav tm="0">
                                          <p:val>
                                            <p:fltVal val="0"/>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59441"/>
                                        </p:tgtEl>
                                        <p:attrNameLst>
                                          <p:attrName>style.visibility</p:attrName>
                                        </p:attrNameLst>
                                      </p:cBhvr>
                                      <p:to>
                                        <p:strVal val="visible"/>
                                      </p:to>
                                    </p:set>
                                    <p:animEffect transition="in" filter="wipe(up)">
                                      <p:cBhvr>
                                        <p:cTn id="30" dur="500"/>
                                        <p:tgtEl>
                                          <p:spTgt spid="59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p:bldP spid="59441" grpId="0" animBg="1"/>
      <p:bldP spid="5944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0418" name="Text Box 2">
            <a:extLst>
              <a:ext uri="{FF2B5EF4-FFF2-40B4-BE49-F238E27FC236}">
                <a16:creationId xmlns:a16="http://schemas.microsoft.com/office/drawing/2014/main" id="{E8DD4F59-F632-4E40-9E4C-D190DCA25483}"/>
              </a:ext>
            </a:extLst>
          </p:cNvPr>
          <p:cNvSpPr txBox="1">
            <a:spLocks noChangeArrowheads="1"/>
          </p:cNvSpPr>
          <p:nvPr/>
        </p:nvSpPr>
        <p:spPr bwMode="auto">
          <a:xfrm>
            <a:off x="4191000" y="958850"/>
            <a:ext cx="3886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2600" b="1">
                <a:solidFill>
                  <a:srgbClr val="0000FF"/>
                </a:solidFill>
              </a:rPr>
              <a:t>三极管内部结构要求：</a:t>
            </a:r>
          </a:p>
        </p:txBody>
      </p:sp>
      <p:grpSp>
        <p:nvGrpSpPr>
          <p:cNvPr id="2" name="Group 3">
            <a:extLst>
              <a:ext uri="{FF2B5EF4-FFF2-40B4-BE49-F238E27FC236}">
                <a16:creationId xmlns:a16="http://schemas.microsoft.com/office/drawing/2014/main" id="{CF18CDE6-0A8F-4D98-8C87-73F2890C5BCD}"/>
              </a:ext>
            </a:extLst>
          </p:cNvPr>
          <p:cNvGrpSpPr>
            <a:grpSpLocks/>
          </p:cNvGrpSpPr>
          <p:nvPr/>
        </p:nvGrpSpPr>
        <p:grpSpPr bwMode="auto">
          <a:xfrm>
            <a:off x="381000" y="609600"/>
            <a:ext cx="2667000" cy="4572000"/>
            <a:chOff x="0" y="0"/>
            <a:chExt cx="1680" cy="2880"/>
          </a:xfrm>
        </p:grpSpPr>
        <p:grpSp>
          <p:nvGrpSpPr>
            <p:cNvPr id="60420" name="Group 4">
              <a:extLst>
                <a:ext uri="{FF2B5EF4-FFF2-40B4-BE49-F238E27FC236}">
                  <a16:creationId xmlns:a16="http://schemas.microsoft.com/office/drawing/2014/main" id="{0D5F6BAE-0382-4AA7-9BF4-A4C8E2C3EAC1}"/>
                </a:ext>
              </a:extLst>
            </p:cNvPr>
            <p:cNvGrpSpPr>
              <a:grpSpLocks/>
            </p:cNvGrpSpPr>
            <p:nvPr/>
          </p:nvGrpSpPr>
          <p:grpSpPr bwMode="auto">
            <a:xfrm>
              <a:off x="0" y="144"/>
              <a:ext cx="1680" cy="2736"/>
              <a:chOff x="0" y="0"/>
              <a:chExt cx="1680" cy="2736"/>
            </a:xfrm>
          </p:grpSpPr>
          <p:grpSp>
            <p:nvGrpSpPr>
              <p:cNvPr id="60421" name="Group 5">
                <a:extLst>
                  <a:ext uri="{FF2B5EF4-FFF2-40B4-BE49-F238E27FC236}">
                    <a16:creationId xmlns:a16="http://schemas.microsoft.com/office/drawing/2014/main" id="{C69C7B3B-72A3-4B61-9813-6C8D227894FF}"/>
                  </a:ext>
                </a:extLst>
              </p:cNvPr>
              <p:cNvGrpSpPr>
                <a:grpSpLocks/>
              </p:cNvGrpSpPr>
              <p:nvPr/>
            </p:nvGrpSpPr>
            <p:grpSpPr bwMode="auto">
              <a:xfrm>
                <a:off x="240" y="0"/>
                <a:ext cx="1306" cy="2659"/>
                <a:chOff x="0" y="0"/>
                <a:chExt cx="1680" cy="2928"/>
              </a:xfrm>
            </p:grpSpPr>
            <p:sp>
              <p:nvSpPr>
                <p:cNvPr id="60422" name="Rectangle 6">
                  <a:extLst>
                    <a:ext uri="{FF2B5EF4-FFF2-40B4-BE49-F238E27FC236}">
                      <a16:creationId xmlns:a16="http://schemas.microsoft.com/office/drawing/2014/main" id="{4E387985-5ABD-4723-BAEF-D4C7D916AE9B}"/>
                    </a:ext>
                  </a:extLst>
                </p:cNvPr>
                <p:cNvSpPr>
                  <a:spLocks noChangeArrowheads="1"/>
                </p:cNvSpPr>
                <p:nvPr/>
              </p:nvSpPr>
              <p:spPr bwMode="auto">
                <a:xfrm>
                  <a:off x="518" y="422"/>
                  <a:ext cx="1152" cy="1920"/>
                </a:xfrm>
                <a:prstGeom prst="rect">
                  <a:avLst/>
                </a:prstGeom>
                <a:solidFill>
                  <a:srgbClr val="CCFFFF"/>
                </a:solidFill>
                <a:ln w="38100">
                  <a:solidFill>
                    <a:schemeClr val="tx1"/>
                  </a:solidFill>
                  <a:miter lim="800000"/>
                  <a:headEnd/>
                  <a:tailEnd/>
                </a:ln>
              </p:spPr>
              <p:txBody>
                <a:bodyPr wrap="none" anchor="ctr"/>
                <a:lstStyle/>
                <a:p>
                  <a:pPr algn="ctr"/>
                  <a:endParaRPr lang="zh-CN" altLang="en-US" sz="1600"/>
                </a:p>
              </p:txBody>
            </p:sp>
            <p:sp>
              <p:nvSpPr>
                <p:cNvPr id="60423" name="Line 7">
                  <a:extLst>
                    <a:ext uri="{FF2B5EF4-FFF2-40B4-BE49-F238E27FC236}">
                      <a16:creationId xmlns:a16="http://schemas.microsoft.com/office/drawing/2014/main" id="{A9CFD467-3767-4F5E-8464-CDD85B6685B0}"/>
                    </a:ext>
                  </a:extLst>
                </p:cNvPr>
                <p:cNvSpPr>
                  <a:spLocks noChangeShapeType="1"/>
                </p:cNvSpPr>
                <p:nvPr/>
              </p:nvSpPr>
              <p:spPr bwMode="auto">
                <a:xfrm>
                  <a:off x="528" y="1104"/>
                  <a:ext cx="1152"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4" name="Line 8">
                  <a:extLst>
                    <a:ext uri="{FF2B5EF4-FFF2-40B4-BE49-F238E27FC236}">
                      <a16:creationId xmlns:a16="http://schemas.microsoft.com/office/drawing/2014/main" id="{3824737E-3EA9-4EBC-8FCF-B354D65E3C32}"/>
                    </a:ext>
                  </a:extLst>
                </p:cNvPr>
                <p:cNvSpPr>
                  <a:spLocks noChangeShapeType="1"/>
                </p:cNvSpPr>
                <p:nvPr/>
              </p:nvSpPr>
              <p:spPr bwMode="auto">
                <a:xfrm>
                  <a:off x="528" y="1536"/>
                  <a:ext cx="1152"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5" name="Line 9">
                  <a:extLst>
                    <a:ext uri="{FF2B5EF4-FFF2-40B4-BE49-F238E27FC236}">
                      <a16:creationId xmlns:a16="http://schemas.microsoft.com/office/drawing/2014/main" id="{238D3E2A-5183-470B-8399-71A5DB32F5EB}"/>
                    </a:ext>
                  </a:extLst>
                </p:cNvPr>
                <p:cNvSpPr>
                  <a:spLocks noChangeShapeType="1"/>
                </p:cNvSpPr>
                <p:nvPr/>
              </p:nvSpPr>
              <p:spPr bwMode="auto">
                <a:xfrm flipV="1">
                  <a:off x="1094" y="77"/>
                  <a:ext cx="1"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6" name="Line 10">
                  <a:extLst>
                    <a:ext uri="{FF2B5EF4-FFF2-40B4-BE49-F238E27FC236}">
                      <a16:creationId xmlns:a16="http://schemas.microsoft.com/office/drawing/2014/main" id="{BAEDEF46-82B1-45DF-A2A4-74E111019980}"/>
                    </a:ext>
                  </a:extLst>
                </p:cNvPr>
                <p:cNvSpPr>
                  <a:spLocks noChangeShapeType="1"/>
                </p:cNvSpPr>
                <p:nvPr/>
              </p:nvSpPr>
              <p:spPr bwMode="auto">
                <a:xfrm>
                  <a:off x="1152" y="2352"/>
                  <a:ext cx="1" cy="4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7" name="Line 11">
                  <a:extLst>
                    <a:ext uri="{FF2B5EF4-FFF2-40B4-BE49-F238E27FC236}">
                      <a16:creationId xmlns:a16="http://schemas.microsoft.com/office/drawing/2014/main" id="{F05C9CF8-E550-4747-AC2A-5ECFC4F7E8DD}"/>
                    </a:ext>
                  </a:extLst>
                </p:cNvPr>
                <p:cNvSpPr>
                  <a:spLocks noChangeShapeType="1"/>
                </p:cNvSpPr>
                <p:nvPr/>
              </p:nvSpPr>
              <p:spPr bwMode="auto">
                <a:xfrm flipH="1">
                  <a:off x="96" y="1296"/>
                  <a:ext cx="432"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8" name="Line 12">
                  <a:extLst>
                    <a:ext uri="{FF2B5EF4-FFF2-40B4-BE49-F238E27FC236}">
                      <a16:creationId xmlns:a16="http://schemas.microsoft.com/office/drawing/2014/main" id="{9789F23D-F9FF-4CB1-81E9-E42DAA34BBF3}"/>
                    </a:ext>
                  </a:extLst>
                </p:cNvPr>
                <p:cNvSpPr>
                  <a:spLocks noChangeShapeType="1"/>
                </p:cNvSpPr>
                <p:nvPr/>
              </p:nvSpPr>
              <p:spPr bwMode="auto">
                <a:xfrm>
                  <a:off x="528" y="1056"/>
                  <a:ext cx="1152" cy="1"/>
                </a:xfrm>
                <a:prstGeom prst="line">
                  <a:avLst/>
                </a:prstGeom>
                <a:noFill/>
                <a:ln w="28575">
                  <a:solidFill>
                    <a:srgbClr val="FF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9" name="Line 13">
                  <a:extLst>
                    <a:ext uri="{FF2B5EF4-FFF2-40B4-BE49-F238E27FC236}">
                      <a16:creationId xmlns:a16="http://schemas.microsoft.com/office/drawing/2014/main" id="{E96B7B2D-8051-44FE-B349-564644BAE618}"/>
                    </a:ext>
                  </a:extLst>
                </p:cNvPr>
                <p:cNvSpPr>
                  <a:spLocks noChangeShapeType="1"/>
                </p:cNvSpPr>
                <p:nvPr/>
              </p:nvSpPr>
              <p:spPr bwMode="auto">
                <a:xfrm>
                  <a:off x="528" y="1488"/>
                  <a:ext cx="1152" cy="1"/>
                </a:xfrm>
                <a:prstGeom prst="line">
                  <a:avLst/>
                </a:prstGeom>
                <a:noFill/>
                <a:ln w="28575">
                  <a:solidFill>
                    <a:srgbClr val="FF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0" name="Line 14">
                  <a:extLst>
                    <a:ext uri="{FF2B5EF4-FFF2-40B4-BE49-F238E27FC236}">
                      <a16:creationId xmlns:a16="http://schemas.microsoft.com/office/drawing/2014/main" id="{4351EC4A-6DC5-49EE-A2EE-C68833EFB514}"/>
                    </a:ext>
                  </a:extLst>
                </p:cNvPr>
                <p:cNvSpPr>
                  <a:spLocks noChangeShapeType="1"/>
                </p:cNvSpPr>
                <p:nvPr/>
              </p:nvSpPr>
              <p:spPr bwMode="auto">
                <a:xfrm>
                  <a:off x="528" y="1584"/>
                  <a:ext cx="1152" cy="1"/>
                </a:xfrm>
                <a:prstGeom prst="line">
                  <a:avLst/>
                </a:prstGeom>
                <a:noFill/>
                <a:ln w="28575">
                  <a:solidFill>
                    <a:srgbClr val="FF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1" name="Line 15">
                  <a:extLst>
                    <a:ext uri="{FF2B5EF4-FFF2-40B4-BE49-F238E27FC236}">
                      <a16:creationId xmlns:a16="http://schemas.microsoft.com/office/drawing/2014/main" id="{05C60450-4AD4-48F4-8FEA-124C25A34336}"/>
                    </a:ext>
                  </a:extLst>
                </p:cNvPr>
                <p:cNvSpPr>
                  <a:spLocks noChangeShapeType="1"/>
                </p:cNvSpPr>
                <p:nvPr/>
              </p:nvSpPr>
              <p:spPr bwMode="auto">
                <a:xfrm>
                  <a:off x="528" y="1152"/>
                  <a:ext cx="1152" cy="1"/>
                </a:xfrm>
                <a:prstGeom prst="line">
                  <a:avLst/>
                </a:prstGeom>
                <a:noFill/>
                <a:ln w="28575">
                  <a:solidFill>
                    <a:srgbClr val="FF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2" name="Oval 16">
                  <a:extLst>
                    <a:ext uri="{FF2B5EF4-FFF2-40B4-BE49-F238E27FC236}">
                      <a16:creationId xmlns:a16="http://schemas.microsoft.com/office/drawing/2014/main" id="{DE1F6367-29BF-435C-B027-0FA63D33805A}"/>
                    </a:ext>
                  </a:extLst>
                </p:cNvPr>
                <p:cNvSpPr>
                  <a:spLocks noChangeArrowheads="1"/>
                </p:cNvSpPr>
                <p:nvPr/>
              </p:nvSpPr>
              <p:spPr bwMode="auto">
                <a:xfrm>
                  <a:off x="0" y="1248"/>
                  <a:ext cx="96" cy="9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33" name="Oval 17">
                  <a:extLst>
                    <a:ext uri="{FF2B5EF4-FFF2-40B4-BE49-F238E27FC236}">
                      <a16:creationId xmlns:a16="http://schemas.microsoft.com/office/drawing/2014/main" id="{2FABEE2F-1ED2-42AF-8022-004348B2CB49}"/>
                    </a:ext>
                  </a:extLst>
                </p:cNvPr>
                <p:cNvSpPr>
                  <a:spLocks noChangeArrowheads="1"/>
                </p:cNvSpPr>
                <p:nvPr/>
              </p:nvSpPr>
              <p:spPr bwMode="auto">
                <a:xfrm>
                  <a:off x="1056" y="0"/>
                  <a:ext cx="96" cy="9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34" name="Oval 18">
                  <a:extLst>
                    <a:ext uri="{FF2B5EF4-FFF2-40B4-BE49-F238E27FC236}">
                      <a16:creationId xmlns:a16="http://schemas.microsoft.com/office/drawing/2014/main" id="{5614E185-7B59-4B9A-83A6-BDD5C248FFBD}"/>
                    </a:ext>
                  </a:extLst>
                </p:cNvPr>
                <p:cNvSpPr>
                  <a:spLocks noChangeArrowheads="1"/>
                </p:cNvSpPr>
                <p:nvPr/>
              </p:nvSpPr>
              <p:spPr bwMode="auto">
                <a:xfrm>
                  <a:off x="1104" y="2832"/>
                  <a:ext cx="96" cy="9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35" name="Text Box 19">
                  <a:extLst>
                    <a:ext uri="{FF2B5EF4-FFF2-40B4-BE49-F238E27FC236}">
                      <a16:creationId xmlns:a16="http://schemas.microsoft.com/office/drawing/2014/main" id="{3AD450D9-652D-4EE4-8D09-96EF007D4281}"/>
                    </a:ext>
                  </a:extLst>
                </p:cNvPr>
                <p:cNvSpPr txBox="1">
                  <a:spLocks noChangeArrowheads="1"/>
                </p:cNvSpPr>
                <p:nvPr/>
              </p:nvSpPr>
              <p:spPr bwMode="auto">
                <a:xfrm>
                  <a:off x="934" y="599"/>
                  <a:ext cx="358"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2800" b="1">
                      <a:solidFill>
                        <a:srgbClr val="FF0000"/>
                      </a:solidFill>
                    </a:rPr>
                    <a:t>N</a:t>
                  </a:r>
                  <a:endParaRPr lang="en-US" altLang="zh-CN" sz="2800" b="1"/>
                </a:p>
              </p:txBody>
            </p:sp>
            <p:sp>
              <p:nvSpPr>
                <p:cNvPr id="60436" name="Text Box 20">
                  <a:extLst>
                    <a:ext uri="{FF2B5EF4-FFF2-40B4-BE49-F238E27FC236}">
                      <a16:creationId xmlns:a16="http://schemas.microsoft.com/office/drawing/2014/main" id="{0B897581-3C4E-4D9A-8DDC-AE45886B7577}"/>
                    </a:ext>
                  </a:extLst>
                </p:cNvPr>
                <p:cNvSpPr txBox="1">
                  <a:spLocks noChangeArrowheads="1"/>
                </p:cNvSpPr>
                <p:nvPr/>
              </p:nvSpPr>
              <p:spPr bwMode="auto">
                <a:xfrm>
                  <a:off x="934" y="1704"/>
                  <a:ext cx="358"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2800" b="1">
                      <a:solidFill>
                        <a:srgbClr val="FF0000"/>
                      </a:solidFill>
                    </a:rPr>
                    <a:t>N</a:t>
                  </a:r>
                  <a:endParaRPr lang="en-US" altLang="zh-CN" sz="1600"/>
                </a:p>
              </p:txBody>
            </p:sp>
            <p:sp>
              <p:nvSpPr>
                <p:cNvPr id="60437" name="Rectangle 21">
                  <a:extLst>
                    <a:ext uri="{FF2B5EF4-FFF2-40B4-BE49-F238E27FC236}">
                      <a16:creationId xmlns:a16="http://schemas.microsoft.com/office/drawing/2014/main" id="{2811BC56-4D4A-4841-AF18-C3172D9DFE47}"/>
                    </a:ext>
                  </a:extLst>
                </p:cNvPr>
                <p:cNvSpPr>
                  <a:spLocks noChangeArrowheads="1"/>
                </p:cNvSpPr>
                <p:nvPr/>
              </p:nvSpPr>
              <p:spPr bwMode="auto">
                <a:xfrm>
                  <a:off x="518" y="1094"/>
                  <a:ext cx="1152" cy="432"/>
                </a:xfrm>
                <a:prstGeom prst="rect">
                  <a:avLst/>
                </a:prstGeom>
                <a:solidFill>
                  <a:srgbClr val="FFFF00"/>
                </a:solidFill>
                <a:ln w="9525">
                  <a:solidFill>
                    <a:srgbClr val="000000"/>
                  </a:solidFill>
                  <a:miter lim="800000"/>
                  <a:headEnd/>
                  <a:tailEnd/>
                </a:ln>
              </p:spPr>
              <p:txBody>
                <a:bodyPr wrap="none" anchor="ctr"/>
                <a:lstStyle/>
                <a:p>
                  <a:endParaRPr lang="zh-CN" altLang="en-US"/>
                </a:p>
              </p:txBody>
            </p:sp>
            <p:sp>
              <p:nvSpPr>
                <p:cNvPr id="60438" name="Text Box 22">
                  <a:extLst>
                    <a:ext uri="{FF2B5EF4-FFF2-40B4-BE49-F238E27FC236}">
                      <a16:creationId xmlns:a16="http://schemas.microsoft.com/office/drawing/2014/main" id="{50C321F4-328A-4B53-8E92-AB7B420BFA1C}"/>
                    </a:ext>
                  </a:extLst>
                </p:cNvPr>
                <p:cNvSpPr txBox="1">
                  <a:spLocks noChangeArrowheads="1"/>
                </p:cNvSpPr>
                <p:nvPr/>
              </p:nvSpPr>
              <p:spPr bwMode="auto">
                <a:xfrm>
                  <a:off x="963" y="1125"/>
                  <a:ext cx="311"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2800">
                      <a:solidFill>
                        <a:srgbClr val="FF0000"/>
                      </a:solidFill>
                    </a:rPr>
                    <a:t>P</a:t>
                  </a:r>
                  <a:endParaRPr lang="en-US" altLang="zh-CN"/>
                </a:p>
              </p:txBody>
            </p:sp>
            <p:sp>
              <p:nvSpPr>
                <p:cNvPr id="60439" name="Line 23">
                  <a:extLst>
                    <a:ext uri="{FF2B5EF4-FFF2-40B4-BE49-F238E27FC236}">
                      <a16:creationId xmlns:a16="http://schemas.microsoft.com/office/drawing/2014/main" id="{B97FA0E3-6AC6-4D39-BB87-8B4D661CEBBC}"/>
                    </a:ext>
                  </a:extLst>
                </p:cNvPr>
                <p:cNvSpPr>
                  <a:spLocks noChangeShapeType="1"/>
                </p:cNvSpPr>
                <p:nvPr/>
              </p:nvSpPr>
              <p:spPr bwMode="auto">
                <a:xfrm>
                  <a:off x="518" y="1142"/>
                  <a:ext cx="1152" cy="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0" name="Line 24">
                  <a:extLst>
                    <a:ext uri="{FF2B5EF4-FFF2-40B4-BE49-F238E27FC236}">
                      <a16:creationId xmlns:a16="http://schemas.microsoft.com/office/drawing/2014/main" id="{9654C32C-3905-45A5-BFC6-49E606FC1142}"/>
                    </a:ext>
                  </a:extLst>
                </p:cNvPr>
                <p:cNvSpPr>
                  <a:spLocks noChangeShapeType="1"/>
                </p:cNvSpPr>
                <p:nvPr/>
              </p:nvSpPr>
              <p:spPr bwMode="auto">
                <a:xfrm>
                  <a:off x="518" y="1478"/>
                  <a:ext cx="1152" cy="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0441" name="Text Box 25">
                <a:extLst>
                  <a:ext uri="{FF2B5EF4-FFF2-40B4-BE49-F238E27FC236}">
                    <a16:creationId xmlns:a16="http://schemas.microsoft.com/office/drawing/2014/main" id="{7ACF7BD3-46AB-4AE3-B48B-B1DB3665B1A4}"/>
                  </a:ext>
                </a:extLst>
              </p:cNvPr>
              <p:cNvSpPr txBox="1">
                <a:spLocks noChangeArrowheads="1"/>
              </p:cNvSpPr>
              <p:nvPr/>
            </p:nvSpPr>
            <p:spPr bwMode="auto">
              <a:xfrm>
                <a:off x="1296" y="2409"/>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solidFill>
                      <a:srgbClr val="FF3300"/>
                    </a:solidFill>
                  </a:rPr>
                  <a:t>e</a:t>
                </a:r>
              </a:p>
            </p:txBody>
          </p:sp>
          <p:sp>
            <p:nvSpPr>
              <p:cNvPr id="60442" name="Text Box 26">
                <a:extLst>
                  <a:ext uri="{FF2B5EF4-FFF2-40B4-BE49-F238E27FC236}">
                    <a16:creationId xmlns:a16="http://schemas.microsoft.com/office/drawing/2014/main" id="{B1430ACC-3542-4AB8-8D27-3FD84858CD7D}"/>
                  </a:ext>
                </a:extLst>
              </p:cNvPr>
              <p:cNvSpPr txBox="1">
                <a:spLocks noChangeArrowheads="1"/>
              </p:cNvSpPr>
              <p:nvPr/>
            </p:nvSpPr>
            <p:spPr bwMode="auto">
              <a:xfrm>
                <a:off x="0" y="1008"/>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solidFill>
                      <a:srgbClr val="FF3300"/>
                    </a:solidFill>
                  </a:rPr>
                  <a:t>b</a:t>
                </a:r>
              </a:p>
            </p:txBody>
          </p:sp>
        </p:grpSp>
        <p:sp>
          <p:nvSpPr>
            <p:cNvPr id="60443" name="Text Box 27">
              <a:extLst>
                <a:ext uri="{FF2B5EF4-FFF2-40B4-BE49-F238E27FC236}">
                  <a16:creationId xmlns:a16="http://schemas.microsoft.com/office/drawing/2014/main" id="{4537C004-3261-44FE-B50C-D5A0A01F0C89}"/>
                </a:ext>
              </a:extLst>
            </p:cNvPr>
            <p:cNvSpPr txBox="1">
              <a:spLocks noChangeArrowheads="1"/>
            </p:cNvSpPr>
            <p:nvPr/>
          </p:nvSpPr>
          <p:spPr bwMode="auto">
            <a:xfrm>
              <a:off x="1152" y="0"/>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solidFill>
                    <a:srgbClr val="FF3300"/>
                  </a:solidFill>
                </a:rPr>
                <a:t>c</a:t>
              </a:r>
            </a:p>
          </p:txBody>
        </p:sp>
      </p:grpSp>
      <p:grpSp>
        <p:nvGrpSpPr>
          <p:cNvPr id="5" name="Group 28">
            <a:extLst>
              <a:ext uri="{FF2B5EF4-FFF2-40B4-BE49-F238E27FC236}">
                <a16:creationId xmlns:a16="http://schemas.microsoft.com/office/drawing/2014/main" id="{BE23816B-A666-43ED-B940-68FA8E498920}"/>
              </a:ext>
            </a:extLst>
          </p:cNvPr>
          <p:cNvGrpSpPr>
            <a:grpSpLocks/>
          </p:cNvGrpSpPr>
          <p:nvPr/>
        </p:nvGrpSpPr>
        <p:grpSpPr bwMode="auto">
          <a:xfrm>
            <a:off x="1371600" y="3048000"/>
            <a:ext cx="1447800" cy="1143000"/>
            <a:chOff x="0" y="0"/>
            <a:chExt cx="912" cy="720"/>
          </a:xfrm>
        </p:grpSpPr>
        <p:sp>
          <p:nvSpPr>
            <p:cNvPr id="60445" name="Rectangle 29">
              <a:extLst>
                <a:ext uri="{FF2B5EF4-FFF2-40B4-BE49-F238E27FC236}">
                  <a16:creationId xmlns:a16="http://schemas.microsoft.com/office/drawing/2014/main" id="{D247A75B-F0CB-4270-8618-52583C2F2EFF}"/>
                </a:ext>
              </a:extLst>
            </p:cNvPr>
            <p:cNvSpPr>
              <a:spLocks noChangeArrowheads="1"/>
            </p:cNvSpPr>
            <p:nvPr/>
          </p:nvSpPr>
          <p:spPr bwMode="auto">
            <a:xfrm>
              <a:off x="0" y="0"/>
              <a:ext cx="912" cy="720"/>
            </a:xfrm>
            <a:prstGeom prst="rect">
              <a:avLst/>
            </a:prstGeom>
            <a:solidFill>
              <a:srgbClr val="CCFFFF"/>
            </a:solidFill>
            <a:ln w="28575">
              <a:solidFill>
                <a:schemeClr val="tx1"/>
              </a:solidFill>
              <a:miter lim="800000"/>
              <a:headEnd/>
              <a:tailEnd/>
            </a:ln>
          </p:spPr>
          <p:txBody>
            <a:bodyPr wrap="none" anchor="ctr"/>
            <a:lstStyle/>
            <a:p>
              <a:endParaRPr lang="zh-CN" altLang="en-US"/>
            </a:p>
          </p:txBody>
        </p:sp>
        <p:sp>
          <p:nvSpPr>
            <p:cNvPr id="60446" name="Text Box 30">
              <a:extLst>
                <a:ext uri="{FF2B5EF4-FFF2-40B4-BE49-F238E27FC236}">
                  <a16:creationId xmlns:a16="http://schemas.microsoft.com/office/drawing/2014/main" id="{BC1C7BAA-7047-4B19-8CC6-54891DC2AF9C}"/>
                </a:ext>
              </a:extLst>
            </p:cNvPr>
            <p:cNvSpPr txBox="1">
              <a:spLocks noChangeArrowheads="1"/>
            </p:cNvSpPr>
            <p:nvPr/>
          </p:nvSpPr>
          <p:spPr bwMode="auto">
            <a:xfrm>
              <a:off x="336" y="201"/>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solidFill>
                    <a:srgbClr val="FF3300"/>
                  </a:solidFill>
                </a:rPr>
                <a:t>N</a:t>
              </a:r>
            </a:p>
          </p:txBody>
        </p:sp>
      </p:grpSp>
      <p:grpSp>
        <p:nvGrpSpPr>
          <p:cNvPr id="6" name="Group 31">
            <a:extLst>
              <a:ext uri="{FF2B5EF4-FFF2-40B4-BE49-F238E27FC236}">
                <a16:creationId xmlns:a16="http://schemas.microsoft.com/office/drawing/2014/main" id="{855B4500-1EA3-4519-B0DC-E868548C533D}"/>
              </a:ext>
            </a:extLst>
          </p:cNvPr>
          <p:cNvGrpSpPr>
            <a:grpSpLocks/>
          </p:cNvGrpSpPr>
          <p:nvPr/>
        </p:nvGrpSpPr>
        <p:grpSpPr bwMode="auto">
          <a:xfrm>
            <a:off x="1371600" y="3048000"/>
            <a:ext cx="1447800" cy="1143000"/>
            <a:chOff x="0" y="0"/>
            <a:chExt cx="912" cy="720"/>
          </a:xfrm>
        </p:grpSpPr>
        <p:sp>
          <p:nvSpPr>
            <p:cNvPr id="60448" name="Rectangle 32">
              <a:extLst>
                <a:ext uri="{FF2B5EF4-FFF2-40B4-BE49-F238E27FC236}">
                  <a16:creationId xmlns:a16="http://schemas.microsoft.com/office/drawing/2014/main" id="{BEE49B00-7B5E-42D9-A6CD-4F1CF4C9F8E5}"/>
                </a:ext>
              </a:extLst>
            </p:cNvPr>
            <p:cNvSpPr>
              <a:spLocks noChangeArrowheads="1"/>
            </p:cNvSpPr>
            <p:nvPr/>
          </p:nvSpPr>
          <p:spPr bwMode="auto">
            <a:xfrm>
              <a:off x="0" y="0"/>
              <a:ext cx="912" cy="720"/>
            </a:xfrm>
            <a:prstGeom prst="rect">
              <a:avLst/>
            </a:prstGeom>
            <a:solidFill>
              <a:srgbClr val="CCFFFF"/>
            </a:solidFill>
            <a:ln w="28575">
              <a:solidFill>
                <a:schemeClr val="tx1"/>
              </a:solidFill>
              <a:miter lim="800000"/>
              <a:headEnd/>
              <a:tailEnd/>
            </a:ln>
          </p:spPr>
          <p:txBody>
            <a:bodyPr wrap="none" anchor="ctr"/>
            <a:lstStyle/>
            <a:p>
              <a:endParaRPr lang="zh-CN" altLang="en-US"/>
            </a:p>
          </p:txBody>
        </p:sp>
        <p:sp>
          <p:nvSpPr>
            <p:cNvPr id="60449" name="Text Box 33">
              <a:extLst>
                <a:ext uri="{FF2B5EF4-FFF2-40B4-BE49-F238E27FC236}">
                  <a16:creationId xmlns:a16="http://schemas.microsoft.com/office/drawing/2014/main" id="{294816A7-00D7-408A-8AAE-6C454AC5280C}"/>
                </a:ext>
              </a:extLst>
            </p:cNvPr>
            <p:cNvSpPr txBox="1">
              <a:spLocks noChangeArrowheads="1"/>
            </p:cNvSpPr>
            <p:nvPr/>
          </p:nvSpPr>
          <p:spPr bwMode="auto">
            <a:xfrm>
              <a:off x="336" y="201"/>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solidFill>
                    <a:srgbClr val="FF3300"/>
                  </a:solidFill>
                </a:rPr>
                <a:t>N</a:t>
              </a:r>
            </a:p>
          </p:txBody>
        </p:sp>
      </p:grpSp>
      <p:grpSp>
        <p:nvGrpSpPr>
          <p:cNvPr id="7" name="Group 34">
            <a:extLst>
              <a:ext uri="{FF2B5EF4-FFF2-40B4-BE49-F238E27FC236}">
                <a16:creationId xmlns:a16="http://schemas.microsoft.com/office/drawing/2014/main" id="{BB6C9027-6E3E-47E9-8D51-B6384DDF1DC5}"/>
              </a:ext>
            </a:extLst>
          </p:cNvPr>
          <p:cNvGrpSpPr>
            <a:grpSpLocks/>
          </p:cNvGrpSpPr>
          <p:nvPr/>
        </p:nvGrpSpPr>
        <p:grpSpPr bwMode="auto">
          <a:xfrm>
            <a:off x="1371600" y="3048000"/>
            <a:ext cx="1447800" cy="1143000"/>
            <a:chOff x="0" y="0"/>
            <a:chExt cx="912" cy="720"/>
          </a:xfrm>
        </p:grpSpPr>
        <p:sp>
          <p:nvSpPr>
            <p:cNvPr id="60451" name="Rectangle 35">
              <a:extLst>
                <a:ext uri="{FF2B5EF4-FFF2-40B4-BE49-F238E27FC236}">
                  <a16:creationId xmlns:a16="http://schemas.microsoft.com/office/drawing/2014/main" id="{044465DC-BECB-4167-8197-B06CCE7BBE6C}"/>
                </a:ext>
              </a:extLst>
            </p:cNvPr>
            <p:cNvSpPr>
              <a:spLocks noChangeArrowheads="1"/>
            </p:cNvSpPr>
            <p:nvPr/>
          </p:nvSpPr>
          <p:spPr bwMode="auto">
            <a:xfrm>
              <a:off x="0" y="0"/>
              <a:ext cx="912" cy="720"/>
            </a:xfrm>
            <a:prstGeom prst="rect">
              <a:avLst/>
            </a:prstGeom>
            <a:solidFill>
              <a:srgbClr val="CCFFFF"/>
            </a:solidFill>
            <a:ln w="28575">
              <a:solidFill>
                <a:schemeClr val="tx1"/>
              </a:solidFill>
              <a:miter lim="800000"/>
              <a:headEnd/>
              <a:tailEnd/>
            </a:ln>
          </p:spPr>
          <p:txBody>
            <a:bodyPr wrap="none" anchor="ctr"/>
            <a:lstStyle/>
            <a:p>
              <a:endParaRPr lang="zh-CN" altLang="en-US"/>
            </a:p>
          </p:txBody>
        </p:sp>
        <p:sp>
          <p:nvSpPr>
            <p:cNvPr id="60452" name="Text Box 36">
              <a:extLst>
                <a:ext uri="{FF2B5EF4-FFF2-40B4-BE49-F238E27FC236}">
                  <a16:creationId xmlns:a16="http://schemas.microsoft.com/office/drawing/2014/main" id="{BA256602-607B-46C0-AC9E-062305472097}"/>
                </a:ext>
              </a:extLst>
            </p:cNvPr>
            <p:cNvSpPr txBox="1">
              <a:spLocks noChangeArrowheads="1"/>
            </p:cNvSpPr>
            <p:nvPr/>
          </p:nvSpPr>
          <p:spPr bwMode="auto">
            <a:xfrm>
              <a:off x="336" y="201"/>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solidFill>
                    <a:srgbClr val="FF3300"/>
                  </a:solidFill>
                </a:rPr>
                <a:t>N</a:t>
              </a:r>
            </a:p>
          </p:txBody>
        </p:sp>
      </p:grpSp>
      <p:grpSp>
        <p:nvGrpSpPr>
          <p:cNvPr id="8" name="Group 37">
            <a:extLst>
              <a:ext uri="{FF2B5EF4-FFF2-40B4-BE49-F238E27FC236}">
                <a16:creationId xmlns:a16="http://schemas.microsoft.com/office/drawing/2014/main" id="{FD70F53D-24E2-46F4-9A2D-DA96DA9964BF}"/>
              </a:ext>
            </a:extLst>
          </p:cNvPr>
          <p:cNvGrpSpPr>
            <a:grpSpLocks/>
          </p:cNvGrpSpPr>
          <p:nvPr/>
        </p:nvGrpSpPr>
        <p:grpSpPr bwMode="auto">
          <a:xfrm>
            <a:off x="1371600" y="2438400"/>
            <a:ext cx="1447800" cy="609600"/>
            <a:chOff x="0" y="0"/>
            <a:chExt cx="912" cy="384"/>
          </a:xfrm>
        </p:grpSpPr>
        <p:sp>
          <p:nvSpPr>
            <p:cNvPr id="60454" name="Rectangle 38">
              <a:extLst>
                <a:ext uri="{FF2B5EF4-FFF2-40B4-BE49-F238E27FC236}">
                  <a16:creationId xmlns:a16="http://schemas.microsoft.com/office/drawing/2014/main" id="{362F9CFD-3269-4D13-892C-963839CFA7D3}"/>
                </a:ext>
              </a:extLst>
            </p:cNvPr>
            <p:cNvSpPr>
              <a:spLocks noChangeArrowheads="1"/>
            </p:cNvSpPr>
            <p:nvPr/>
          </p:nvSpPr>
          <p:spPr bwMode="auto">
            <a:xfrm>
              <a:off x="0" y="0"/>
              <a:ext cx="912" cy="384"/>
            </a:xfrm>
            <a:prstGeom prst="rect">
              <a:avLst/>
            </a:prstGeom>
            <a:solidFill>
              <a:srgbClr val="FFFFCC"/>
            </a:solidFill>
            <a:ln w="9525">
              <a:solidFill>
                <a:schemeClr val="tx1"/>
              </a:solidFill>
              <a:miter lim="800000"/>
              <a:headEnd/>
              <a:tailEnd/>
            </a:ln>
          </p:spPr>
          <p:txBody>
            <a:bodyPr wrap="none" anchor="ctr"/>
            <a:lstStyle/>
            <a:p>
              <a:endParaRPr lang="zh-CN" altLang="en-US"/>
            </a:p>
          </p:txBody>
        </p:sp>
        <p:sp>
          <p:nvSpPr>
            <p:cNvPr id="60455" name="Text Box 39">
              <a:extLst>
                <a:ext uri="{FF2B5EF4-FFF2-40B4-BE49-F238E27FC236}">
                  <a16:creationId xmlns:a16="http://schemas.microsoft.com/office/drawing/2014/main" id="{AE25A422-9859-40D6-AE94-6EA872919DFD}"/>
                </a:ext>
              </a:extLst>
            </p:cNvPr>
            <p:cNvSpPr txBox="1">
              <a:spLocks noChangeArrowheads="1"/>
            </p:cNvSpPr>
            <p:nvPr/>
          </p:nvSpPr>
          <p:spPr bwMode="auto">
            <a:xfrm>
              <a:off x="336" y="0"/>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solidFill>
                    <a:srgbClr val="FF3300"/>
                  </a:solidFill>
                </a:rPr>
                <a:t>P</a:t>
              </a:r>
            </a:p>
          </p:txBody>
        </p:sp>
      </p:grpSp>
      <p:grpSp>
        <p:nvGrpSpPr>
          <p:cNvPr id="9" name="Group 40">
            <a:extLst>
              <a:ext uri="{FF2B5EF4-FFF2-40B4-BE49-F238E27FC236}">
                <a16:creationId xmlns:a16="http://schemas.microsoft.com/office/drawing/2014/main" id="{D0EE3D09-6AB8-48F3-9159-B10FF0BD71D0}"/>
              </a:ext>
            </a:extLst>
          </p:cNvPr>
          <p:cNvGrpSpPr>
            <a:grpSpLocks/>
          </p:cNvGrpSpPr>
          <p:nvPr/>
        </p:nvGrpSpPr>
        <p:grpSpPr bwMode="auto">
          <a:xfrm>
            <a:off x="1371600" y="2438400"/>
            <a:ext cx="1447800" cy="609600"/>
            <a:chOff x="0" y="0"/>
            <a:chExt cx="912" cy="384"/>
          </a:xfrm>
        </p:grpSpPr>
        <p:sp>
          <p:nvSpPr>
            <p:cNvPr id="60457" name="Rectangle 41">
              <a:extLst>
                <a:ext uri="{FF2B5EF4-FFF2-40B4-BE49-F238E27FC236}">
                  <a16:creationId xmlns:a16="http://schemas.microsoft.com/office/drawing/2014/main" id="{5DF8183D-98B0-44B0-ACEF-C48AAC258833}"/>
                </a:ext>
              </a:extLst>
            </p:cNvPr>
            <p:cNvSpPr>
              <a:spLocks noChangeArrowheads="1"/>
            </p:cNvSpPr>
            <p:nvPr/>
          </p:nvSpPr>
          <p:spPr bwMode="auto">
            <a:xfrm>
              <a:off x="0" y="0"/>
              <a:ext cx="912" cy="384"/>
            </a:xfrm>
            <a:prstGeom prst="rect">
              <a:avLst/>
            </a:prstGeom>
            <a:solidFill>
              <a:srgbClr val="FFFFCC"/>
            </a:solidFill>
            <a:ln w="9525">
              <a:solidFill>
                <a:schemeClr val="tx1"/>
              </a:solidFill>
              <a:miter lim="800000"/>
              <a:headEnd/>
              <a:tailEnd/>
            </a:ln>
          </p:spPr>
          <p:txBody>
            <a:bodyPr wrap="none" anchor="ctr"/>
            <a:lstStyle/>
            <a:p>
              <a:endParaRPr lang="zh-CN" altLang="en-US"/>
            </a:p>
          </p:txBody>
        </p:sp>
        <p:sp>
          <p:nvSpPr>
            <p:cNvPr id="60458" name="Text Box 42">
              <a:extLst>
                <a:ext uri="{FF2B5EF4-FFF2-40B4-BE49-F238E27FC236}">
                  <a16:creationId xmlns:a16="http://schemas.microsoft.com/office/drawing/2014/main" id="{3578C712-B5EE-40CE-9E2C-D37F00DA1AE2}"/>
                </a:ext>
              </a:extLst>
            </p:cNvPr>
            <p:cNvSpPr txBox="1">
              <a:spLocks noChangeArrowheads="1"/>
            </p:cNvSpPr>
            <p:nvPr/>
          </p:nvSpPr>
          <p:spPr bwMode="auto">
            <a:xfrm>
              <a:off x="336" y="0"/>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solidFill>
                    <a:srgbClr val="FF3300"/>
                  </a:solidFill>
                </a:rPr>
                <a:t>P</a:t>
              </a:r>
            </a:p>
          </p:txBody>
        </p:sp>
      </p:grpSp>
      <p:grpSp>
        <p:nvGrpSpPr>
          <p:cNvPr id="10" name="Group 43">
            <a:extLst>
              <a:ext uri="{FF2B5EF4-FFF2-40B4-BE49-F238E27FC236}">
                <a16:creationId xmlns:a16="http://schemas.microsoft.com/office/drawing/2014/main" id="{B1239155-F852-4FE0-9E16-3A0053245071}"/>
              </a:ext>
            </a:extLst>
          </p:cNvPr>
          <p:cNvGrpSpPr>
            <a:grpSpLocks/>
          </p:cNvGrpSpPr>
          <p:nvPr/>
        </p:nvGrpSpPr>
        <p:grpSpPr bwMode="auto">
          <a:xfrm>
            <a:off x="1371600" y="2438400"/>
            <a:ext cx="1447800" cy="609600"/>
            <a:chOff x="0" y="0"/>
            <a:chExt cx="912" cy="384"/>
          </a:xfrm>
        </p:grpSpPr>
        <p:sp>
          <p:nvSpPr>
            <p:cNvPr id="60460" name="Rectangle 44">
              <a:extLst>
                <a:ext uri="{FF2B5EF4-FFF2-40B4-BE49-F238E27FC236}">
                  <a16:creationId xmlns:a16="http://schemas.microsoft.com/office/drawing/2014/main" id="{0C301E02-989F-4352-8F78-631B82B64F3F}"/>
                </a:ext>
              </a:extLst>
            </p:cNvPr>
            <p:cNvSpPr>
              <a:spLocks noChangeArrowheads="1"/>
            </p:cNvSpPr>
            <p:nvPr/>
          </p:nvSpPr>
          <p:spPr bwMode="auto">
            <a:xfrm>
              <a:off x="0" y="0"/>
              <a:ext cx="912" cy="384"/>
            </a:xfrm>
            <a:prstGeom prst="rect">
              <a:avLst/>
            </a:prstGeom>
            <a:solidFill>
              <a:srgbClr val="FFFFCC"/>
            </a:solidFill>
            <a:ln w="9525">
              <a:solidFill>
                <a:schemeClr val="tx1"/>
              </a:solidFill>
              <a:miter lim="800000"/>
              <a:headEnd/>
              <a:tailEnd/>
            </a:ln>
          </p:spPr>
          <p:txBody>
            <a:bodyPr wrap="none" anchor="ctr"/>
            <a:lstStyle/>
            <a:p>
              <a:endParaRPr lang="zh-CN" altLang="en-US"/>
            </a:p>
          </p:txBody>
        </p:sp>
        <p:sp>
          <p:nvSpPr>
            <p:cNvPr id="60461" name="Text Box 45">
              <a:extLst>
                <a:ext uri="{FF2B5EF4-FFF2-40B4-BE49-F238E27FC236}">
                  <a16:creationId xmlns:a16="http://schemas.microsoft.com/office/drawing/2014/main" id="{8F584E30-9339-4CEA-96A3-AD2DCBB0A73B}"/>
                </a:ext>
              </a:extLst>
            </p:cNvPr>
            <p:cNvSpPr txBox="1">
              <a:spLocks noChangeArrowheads="1"/>
            </p:cNvSpPr>
            <p:nvPr/>
          </p:nvSpPr>
          <p:spPr bwMode="auto">
            <a:xfrm>
              <a:off x="336" y="0"/>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solidFill>
                    <a:srgbClr val="FF3300"/>
                  </a:solidFill>
                </a:rPr>
                <a:t>P</a:t>
              </a:r>
            </a:p>
          </p:txBody>
        </p:sp>
      </p:grpSp>
      <p:grpSp>
        <p:nvGrpSpPr>
          <p:cNvPr id="11" name="Group 46">
            <a:extLst>
              <a:ext uri="{FF2B5EF4-FFF2-40B4-BE49-F238E27FC236}">
                <a16:creationId xmlns:a16="http://schemas.microsoft.com/office/drawing/2014/main" id="{7AF166F0-FBB4-4EEF-B20D-AFAFCE1F9691}"/>
              </a:ext>
            </a:extLst>
          </p:cNvPr>
          <p:cNvGrpSpPr>
            <a:grpSpLocks/>
          </p:cNvGrpSpPr>
          <p:nvPr/>
        </p:nvGrpSpPr>
        <p:grpSpPr bwMode="auto">
          <a:xfrm>
            <a:off x="1447800" y="2362200"/>
            <a:ext cx="1371600" cy="152400"/>
            <a:chOff x="0" y="0"/>
            <a:chExt cx="864" cy="96"/>
          </a:xfrm>
        </p:grpSpPr>
        <p:sp>
          <p:nvSpPr>
            <p:cNvPr id="60463" name="Line 47">
              <a:extLst>
                <a:ext uri="{FF2B5EF4-FFF2-40B4-BE49-F238E27FC236}">
                  <a16:creationId xmlns:a16="http://schemas.microsoft.com/office/drawing/2014/main" id="{80D39980-4443-4B83-ABEF-FFA622E93476}"/>
                </a:ext>
              </a:extLst>
            </p:cNvPr>
            <p:cNvSpPr>
              <a:spLocks noChangeShapeType="1"/>
            </p:cNvSpPr>
            <p:nvPr/>
          </p:nvSpPr>
          <p:spPr bwMode="auto">
            <a:xfrm>
              <a:off x="0" y="0"/>
              <a:ext cx="864"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64" name="Line 48">
              <a:extLst>
                <a:ext uri="{FF2B5EF4-FFF2-40B4-BE49-F238E27FC236}">
                  <a16:creationId xmlns:a16="http://schemas.microsoft.com/office/drawing/2014/main" id="{F01CB2D7-27A2-44D1-A933-02203A4E6881}"/>
                </a:ext>
              </a:extLst>
            </p:cNvPr>
            <p:cNvSpPr>
              <a:spLocks noChangeShapeType="1"/>
            </p:cNvSpPr>
            <p:nvPr/>
          </p:nvSpPr>
          <p:spPr bwMode="auto">
            <a:xfrm>
              <a:off x="0" y="96"/>
              <a:ext cx="864"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 name="Group 49">
            <a:extLst>
              <a:ext uri="{FF2B5EF4-FFF2-40B4-BE49-F238E27FC236}">
                <a16:creationId xmlns:a16="http://schemas.microsoft.com/office/drawing/2014/main" id="{FBDB8AF9-3E68-4E0D-888E-28FB4BDFABDD}"/>
              </a:ext>
            </a:extLst>
          </p:cNvPr>
          <p:cNvGrpSpPr>
            <a:grpSpLocks/>
          </p:cNvGrpSpPr>
          <p:nvPr/>
        </p:nvGrpSpPr>
        <p:grpSpPr bwMode="auto">
          <a:xfrm>
            <a:off x="1447800" y="2362200"/>
            <a:ext cx="1371600" cy="152400"/>
            <a:chOff x="0" y="0"/>
            <a:chExt cx="864" cy="96"/>
          </a:xfrm>
        </p:grpSpPr>
        <p:sp>
          <p:nvSpPr>
            <p:cNvPr id="60466" name="Line 50">
              <a:extLst>
                <a:ext uri="{FF2B5EF4-FFF2-40B4-BE49-F238E27FC236}">
                  <a16:creationId xmlns:a16="http://schemas.microsoft.com/office/drawing/2014/main" id="{9ECE5305-2CF3-4D87-9929-A18B7B9BA97C}"/>
                </a:ext>
              </a:extLst>
            </p:cNvPr>
            <p:cNvSpPr>
              <a:spLocks noChangeShapeType="1"/>
            </p:cNvSpPr>
            <p:nvPr/>
          </p:nvSpPr>
          <p:spPr bwMode="auto">
            <a:xfrm>
              <a:off x="0" y="0"/>
              <a:ext cx="864"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67" name="Line 51">
              <a:extLst>
                <a:ext uri="{FF2B5EF4-FFF2-40B4-BE49-F238E27FC236}">
                  <a16:creationId xmlns:a16="http://schemas.microsoft.com/office/drawing/2014/main" id="{8F9088CA-CBD6-48DC-8EB1-C3ABF28B533C}"/>
                </a:ext>
              </a:extLst>
            </p:cNvPr>
            <p:cNvSpPr>
              <a:spLocks noChangeShapeType="1"/>
            </p:cNvSpPr>
            <p:nvPr/>
          </p:nvSpPr>
          <p:spPr bwMode="auto">
            <a:xfrm>
              <a:off x="0" y="96"/>
              <a:ext cx="864"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0468" name="Text Box 52">
            <a:extLst>
              <a:ext uri="{FF2B5EF4-FFF2-40B4-BE49-F238E27FC236}">
                <a16:creationId xmlns:a16="http://schemas.microsoft.com/office/drawing/2014/main" id="{A0AB6AE3-9C8A-4B4F-AEC4-A7F01F1D25E7}"/>
              </a:ext>
            </a:extLst>
          </p:cNvPr>
          <p:cNvSpPr txBox="1">
            <a:spLocks noChangeArrowheads="1"/>
          </p:cNvSpPr>
          <p:nvPr/>
        </p:nvSpPr>
        <p:spPr bwMode="auto">
          <a:xfrm>
            <a:off x="3581400" y="1690688"/>
            <a:ext cx="5029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2600" b="1"/>
              <a:t>　　1. </a:t>
            </a:r>
            <a:r>
              <a:rPr lang="zh-CN" altLang="en-US" sz="2600" b="1">
                <a:solidFill>
                  <a:srgbClr val="FF3300"/>
                </a:solidFill>
              </a:rPr>
              <a:t>发射区高掺杂。</a:t>
            </a:r>
            <a:endParaRPr lang="zh-CN" altLang="en-US" sz="2600" b="1"/>
          </a:p>
        </p:txBody>
      </p:sp>
      <p:sp>
        <p:nvSpPr>
          <p:cNvPr id="60469" name="Text Box 53">
            <a:extLst>
              <a:ext uri="{FF2B5EF4-FFF2-40B4-BE49-F238E27FC236}">
                <a16:creationId xmlns:a16="http://schemas.microsoft.com/office/drawing/2014/main" id="{F5A2FF41-CADA-41AF-98A6-866F0AB8BC66}"/>
              </a:ext>
            </a:extLst>
          </p:cNvPr>
          <p:cNvSpPr txBox="1">
            <a:spLocks noChangeArrowheads="1"/>
          </p:cNvSpPr>
          <p:nvPr/>
        </p:nvSpPr>
        <p:spPr bwMode="auto">
          <a:xfrm>
            <a:off x="3581400" y="2365375"/>
            <a:ext cx="5105400"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sz="2600" b="1"/>
              <a:t>　　2. </a:t>
            </a:r>
            <a:r>
              <a:rPr lang="zh-CN" altLang="en-US" sz="2600" b="1">
                <a:solidFill>
                  <a:srgbClr val="FF3300"/>
                </a:solidFill>
              </a:rPr>
              <a:t>基区做得很薄</a:t>
            </a:r>
            <a:r>
              <a:rPr lang="zh-CN" altLang="en-US" sz="2600" b="1"/>
              <a:t>。通常只有几微米到几十微米，而且</a:t>
            </a:r>
            <a:r>
              <a:rPr lang="zh-CN" altLang="en-US" sz="2600" b="1">
                <a:solidFill>
                  <a:srgbClr val="FF3300"/>
                </a:solidFill>
              </a:rPr>
              <a:t>掺杂较少</a:t>
            </a:r>
            <a:r>
              <a:rPr lang="zh-CN" altLang="en-US" sz="2600" b="1"/>
              <a:t>。</a:t>
            </a:r>
          </a:p>
        </p:txBody>
      </p:sp>
      <p:sp>
        <p:nvSpPr>
          <p:cNvPr id="60470" name="Text Box 54">
            <a:extLst>
              <a:ext uri="{FF2B5EF4-FFF2-40B4-BE49-F238E27FC236}">
                <a16:creationId xmlns:a16="http://schemas.microsoft.com/office/drawing/2014/main" id="{5174DC90-7128-40F3-A749-63169AD1BA1E}"/>
              </a:ext>
            </a:extLst>
          </p:cNvPr>
          <p:cNvSpPr txBox="1">
            <a:spLocks noChangeArrowheads="1"/>
          </p:cNvSpPr>
          <p:nvPr/>
        </p:nvSpPr>
        <p:spPr bwMode="auto">
          <a:xfrm>
            <a:off x="609600" y="5127625"/>
            <a:ext cx="81534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sz="2600" b="1"/>
              <a:t>　　</a:t>
            </a:r>
            <a:r>
              <a:rPr lang="zh-CN" altLang="en-US" sz="2600" b="1">
                <a:solidFill>
                  <a:srgbClr val="0000FF"/>
                </a:solidFill>
              </a:rPr>
              <a:t>三极管放大的外部条件</a:t>
            </a:r>
            <a:r>
              <a:rPr lang="zh-CN" altLang="en-US" sz="2600" b="1"/>
              <a:t>：外加电源的极性应使</a:t>
            </a:r>
            <a:r>
              <a:rPr lang="zh-CN" altLang="en-US" sz="2600" b="1">
                <a:solidFill>
                  <a:srgbClr val="FF3300"/>
                </a:solidFill>
              </a:rPr>
              <a:t>发射结处于正向偏置</a:t>
            </a:r>
            <a:r>
              <a:rPr lang="zh-CN" altLang="en-US" sz="2600" b="1"/>
              <a:t>状态，而</a:t>
            </a:r>
            <a:r>
              <a:rPr lang="zh-CN" altLang="en-US" sz="2600" b="1">
                <a:solidFill>
                  <a:srgbClr val="FF3300"/>
                </a:solidFill>
              </a:rPr>
              <a:t>集电结处于反向偏置</a:t>
            </a:r>
            <a:r>
              <a:rPr lang="zh-CN" altLang="en-US" sz="2600" b="1"/>
              <a:t>状态。</a:t>
            </a:r>
          </a:p>
        </p:txBody>
      </p:sp>
      <p:sp>
        <p:nvSpPr>
          <p:cNvPr id="60471" name="Text Box 55">
            <a:extLst>
              <a:ext uri="{FF2B5EF4-FFF2-40B4-BE49-F238E27FC236}">
                <a16:creationId xmlns:a16="http://schemas.microsoft.com/office/drawing/2014/main" id="{61ABBAA3-1F34-49EC-B0FE-02ADDED02830}"/>
              </a:ext>
            </a:extLst>
          </p:cNvPr>
          <p:cNvSpPr txBox="1">
            <a:spLocks noChangeArrowheads="1"/>
          </p:cNvSpPr>
          <p:nvPr/>
        </p:nvSpPr>
        <p:spPr bwMode="auto">
          <a:xfrm>
            <a:off x="4267200" y="4114800"/>
            <a:ext cx="32004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2600" b="1"/>
              <a:t>3. </a:t>
            </a:r>
            <a:r>
              <a:rPr lang="zh-CN" altLang="en-US" sz="2600" b="1">
                <a:solidFill>
                  <a:srgbClr val="FF0000"/>
                </a:solidFill>
              </a:rPr>
              <a:t>集电结面积大。</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0418"/>
                                        </p:tgtEl>
                                        <p:attrNameLst>
                                          <p:attrName>style.visibility</p:attrName>
                                        </p:attrNameLst>
                                      </p:cBhvr>
                                      <p:to>
                                        <p:strVal val="visible"/>
                                      </p:to>
                                    </p:set>
                                    <p:animEffect transition="in" filter="dissolve">
                                      <p:cBhvr>
                                        <p:cTn id="7" dur="500"/>
                                        <p:tgtEl>
                                          <p:spTgt spid="60418"/>
                                        </p:tgtEl>
                                      </p:cBhvr>
                                    </p:animEffect>
                                  </p:childTnLst>
                                </p:cTn>
                              </p:par>
                            </p:childTnLst>
                          </p:cTn>
                        </p:par>
                        <p:par>
                          <p:cTn id="8" fill="hold" nodeType="afterGroup">
                            <p:stCondLst>
                              <p:cond delay="500"/>
                            </p:stCondLst>
                            <p:childTnLst>
                              <p:par>
                                <p:cTn id="9" presetID="2" presetClass="entr" presetSubtype="8" fill="hold" nodeType="afterEffect">
                                  <p:stCondLst>
                                    <p:cond delay="10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468"/>
                                        </p:tgtEl>
                                        <p:attrNameLst>
                                          <p:attrName>style.visibility</p:attrName>
                                        </p:attrNameLst>
                                      </p:cBhvr>
                                      <p:to>
                                        <p:strVal val="visible"/>
                                      </p:to>
                                    </p:set>
                                    <p:animEffect transition="in" filter="blinds(horizontal)">
                                      <p:cBhvr>
                                        <p:cTn id="17" dur="500"/>
                                        <p:tgtEl>
                                          <p:spTgt spid="60468"/>
                                        </p:tgtEl>
                                      </p:cBhvr>
                                    </p:animEffect>
                                  </p:childTnLst>
                                </p:cTn>
                              </p:par>
                            </p:childTnLst>
                          </p:cTn>
                        </p:par>
                        <p:par>
                          <p:cTn id="18" fill="hold" nodeType="afterGroup">
                            <p:stCondLst>
                              <p:cond delay="500"/>
                            </p:stCondLst>
                            <p:childTnLst>
                              <p:par>
                                <p:cTn id="19" presetID="23" presetClass="entr" presetSubtype="288" fill="hold" nodeType="afterEffect">
                                  <p:stCondLst>
                                    <p:cond delay="200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strVal val="4/3*#ppt_w"/>
                                          </p:val>
                                        </p:tav>
                                        <p:tav tm="100000">
                                          <p:val>
                                            <p:strVal val="#ppt_w"/>
                                          </p:val>
                                        </p:tav>
                                      </p:tavLst>
                                    </p:anim>
                                    <p:anim calcmode="lin" valueType="num">
                                      <p:cBhvr>
                                        <p:cTn id="22" dur="500" fill="hold"/>
                                        <p:tgtEl>
                                          <p:spTgt spid="5"/>
                                        </p:tgtEl>
                                        <p:attrNameLst>
                                          <p:attrName>ppt_h</p:attrName>
                                        </p:attrNameLst>
                                      </p:cBhvr>
                                      <p:tavLst>
                                        <p:tav tm="0">
                                          <p:val>
                                            <p:strVal val="4/3*#ppt_h"/>
                                          </p:val>
                                        </p:tav>
                                        <p:tav tm="100000">
                                          <p:val>
                                            <p:strVal val="#ppt_h"/>
                                          </p:val>
                                        </p:tav>
                                      </p:tavLst>
                                    </p:anim>
                                  </p:childTnLst>
                                  <p:subTnLst>
                                    <p:set>
                                      <p:cBhvr override="childStyle">
                                        <p:cTn dur="1" fill="hold" display="0" masterRel="sameClick" afterEffect="1">
                                          <p:stCondLst>
                                            <p:cond evt="end" delay="0">
                                              <p:tn val="19"/>
                                            </p:cond>
                                          </p:stCondLst>
                                        </p:cTn>
                                        <p:tgtEl>
                                          <p:spTgt spid="5"/>
                                        </p:tgtEl>
                                        <p:attrNameLst>
                                          <p:attrName>style.visibility</p:attrName>
                                        </p:attrNameLst>
                                      </p:cBhvr>
                                      <p:to>
                                        <p:strVal val="hidden"/>
                                      </p:to>
                                    </p:set>
                                  </p:subTnLst>
                                </p:cTn>
                              </p:par>
                            </p:childTnLst>
                          </p:cTn>
                        </p:par>
                        <p:par>
                          <p:cTn id="23" fill="hold" nodeType="afterGroup">
                            <p:stCondLst>
                              <p:cond delay="3000"/>
                            </p:stCondLst>
                            <p:childTnLst>
                              <p:par>
                                <p:cTn id="24" presetID="23" presetClass="entr" presetSubtype="288"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strVal val="4/3*#ppt_w"/>
                                          </p:val>
                                        </p:tav>
                                        <p:tav tm="100000">
                                          <p:val>
                                            <p:strVal val="#ppt_w"/>
                                          </p:val>
                                        </p:tav>
                                      </p:tavLst>
                                    </p:anim>
                                    <p:anim calcmode="lin" valueType="num">
                                      <p:cBhvr>
                                        <p:cTn id="27" dur="500" fill="hold"/>
                                        <p:tgtEl>
                                          <p:spTgt spid="6"/>
                                        </p:tgtEl>
                                        <p:attrNameLst>
                                          <p:attrName>ppt_h</p:attrName>
                                        </p:attrNameLst>
                                      </p:cBhvr>
                                      <p:tavLst>
                                        <p:tav tm="0">
                                          <p:val>
                                            <p:strVal val="4/3*#ppt_h"/>
                                          </p:val>
                                        </p:tav>
                                        <p:tav tm="100000">
                                          <p:val>
                                            <p:strVal val="#ppt_h"/>
                                          </p:val>
                                        </p:tav>
                                      </p:tavLst>
                                    </p:anim>
                                  </p:childTnLst>
                                  <p:subTnLst>
                                    <p:set>
                                      <p:cBhvr override="childStyle">
                                        <p:cTn dur="1" fill="hold" display="0" masterRel="sameClick" afterEffect="1">
                                          <p:stCondLst>
                                            <p:cond evt="end" delay="0">
                                              <p:tn val="24"/>
                                            </p:cond>
                                          </p:stCondLst>
                                        </p:cTn>
                                        <p:tgtEl>
                                          <p:spTgt spid="6"/>
                                        </p:tgtEl>
                                        <p:attrNameLst>
                                          <p:attrName>style.visibility</p:attrName>
                                        </p:attrNameLst>
                                      </p:cBhvr>
                                      <p:to>
                                        <p:strVal val="hidden"/>
                                      </p:to>
                                    </p:set>
                                  </p:subTnLst>
                                </p:cTn>
                              </p:par>
                            </p:childTnLst>
                          </p:cTn>
                        </p:par>
                        <p:par>
                          <p:cTn id="28" fill="hold" nodeType="afterGroup">
                            <p:stCondLst>
                              <p:cond delay="3500"/>
                            </p:stCondLst>
                            <p:childTnLst>
                              <p:par>
                                <p:cTn id="29" presetID="23" presetClass="entr" presetSubtype="288"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strVal val="4/3*#ppt_w"/>
                                          </p:val>
                                        </p:tav>
                                        <p:tav tm="100000">
                                          <p:val>
                                            <p:strVal val="#ppt_w"/>
                                          </p:val>
                                        </p:tav>
                                      </p:tavLst>
                                    </p:anim>
                                    <p:anim calcmode="lin" valueType="num">
                                      <p:cBhvr>
                                        <p:cTn id="32" dur="500" fill="hold"/>
                                        <p:tgtEl>
                                          <p:spTgt spid="7"/>
                                        </p:tgtEl>
                                        <p:attrNameLst>
                                          <p:attrName>ppt_h</p:attrName>
                                        </p:attrNameLst>
                                      </p:cBhvr>
                                      <p:tavLst>
                                        <p:tav tm="0">
                                          <p:val>
                                            <p:strVal val="4/3*#ppt_h"/>
                                          </p:val>
                                        </p:tav>
                                        <p:tav tm="100000">
                                          <p:val>
                                            <p:strVal val="#ppt_h"/>
                                          </p:val>
                                        </p:tav>
                                      </p:tavLst>
                                    </p:anim>
                                  </p:childTnLst>
                                  <p:subTnLst>
                                    <p:set>
                                      <p:cBhvr override="childStyle">
                                        <p:cTn dur="1" fill="hold" display="0" masterRel="sameClick" afterEffect="1">
                                          <p:stCondLst>
                                            <p:cond evt="end" delay="0">
                                              <p:tn val="29"/>
                                            </p:cond>
                                          </p:stCondLst>
                                        </p:cTn>
                                        <p:tgtEl>
                                          <p:spTgt spid="7"/>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0469"/>
                                        </p:tgtEl>
                                        <p:attrNameLst>
                                          <p:attrName>style.visibility</p:attrName>
                                        </p:attrNameLst>
                                      </p:cBhvr>
                                      <p:to>
                                        <p:strVal val="visible"/>
                                      </p:to>
                                    </p:set>
                                    <p:animEffect transition="in" filter="blinds(horizontal)">
                                      <p:cBhvr>
                                        <p:cTn id="37" dur="500"/>
                                        <p:tgtEl>
                                          <p:spTgt spid="60469"/>
                                        </p:tgtEl>
                                      </p:cBhvr>
                                    </p:animEffect>
                                  </p:childTnLst>
                                </p:cTn>
                              </p:par>
                            </p:childTnLst>
                          </p:cTn>
                        </p:par>
                        <p:par>
                          <p:cTn id="38" fill="hold" nodeType="afterGroup">
                            <p:stCondLst>
                              <p:cond delay="500"/>
                            </p:stCondLst>
                            <p:childTnLst>
                              <p:par>
                                <p:cTn id="39" presetID="23" presetClass="entr" presetSubtype="288" fill="hold" nodeType="afterEffect">
                                  <p:stCondLst>
                                    <p:cond delay="200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ppt_w</p:attrName>
                                        </p:attrNameLst>
                                      </p:cBhvr>
                                      <p:tavLst>
                                        <p:tav tm="0">
                                          <p:val>
                                            <p:strVal val="4/3*#ppt_w"/>
                                          </p:val>
                                        </p:tav>
                                        <p:tav tm="100000">
                                          <p:val>
                                            <p:strVal val="#ppt_w"/>
                                          </p:val>
                                        </p:tav>
                                      </p:tavLst>
                                    </p:anim>
                                    <p:anim calcmode="lin" valueType="num">
                                      <p:cBhvr>
                                        <p:cTn id="42" dur="500" fill="hold"/>
                                        <p:tgtEl>
                                          <p:spTgt spid="8"/>
                                        </p:tgtEl>
                                        <p:attrNameLst>
                                          <p:attrName>ppt_h</p:attrName>
                                        </p:attrNameLst>
                                      </p:cBhvr>
                                      <p:tavLst>
                                        <p:tav tm="0">
                                          <p:val>
                                            <p:strVal val="4/3*#ppt_h"/>
                                          </p:val>
                                        </p:tav>
                                        <p:tav tm="100000">
                                          <p:val>
                                            <p:strVal val="#ppt_h"/>
                                          </p:val>
                                        </p:tav>
                                      </p:tavLst>
                                    </p:anim>
                                  </p:childTnLst>
                                  <p:subTnLst>
                                    <p:set>
                                      <p:cBhvr override="childStyle">
                                        <p:cTn dur="1" fill="hold" display="0" masterRel="sameClick" afterEffect="1">
                                          <p:stCondLst>
                                            <p:cond evt="end" delay="0">
                                              <p:tn val="39"/>
                                            </p:cond>
                                          </p:stCondLst>
                                        </p:cTn>
                                        <p:tgtEl>
                                          <p:spTgt spid="8"/>
                                        </p:tgtEl>
                                        <p:attrNameLst>
                                          <p:attrName>style.visibility</p:attrName>
                                        </p:attrNameLst>
                                      </p:cBhvr>
                                      <p:to>
                                        <p:strVal val="hidden"/>
                                      </p:to>
                                    </p:set>
                                  </p:subTnLst>
                                </p:cTn>
                              </p:par>
                            </p:childTnLst>
                          </p:cTn>
                        </p:par>
                        <p:par>
                          <p:cTn id="43" fill="hold" nodeType="afterGroup">
                            <p:stCondLst>
                              <p:cond delay="3000"/>
                            </p:stCondLst>
                            <p:childTnLst>
                              <p:par>
                                <p:cTn id="44" presetID="23" presetClass="entr" presetSubtype="288" fill="hold" nodeType="after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strVal val="4/3*#ppt_w"/>
                                          </p:val>
                                        </p:tav>
                                        <p:tav tm="100000">
                                          <p:val>
                                            <p:strVal val="#ppt_w"/>
                                          </p:val>
                                        </p:tav>
                                      </p:tavLst>
                                    </p:anim>
                                    <p:anim calcmode="lin" valueType="num">
                                      <p:cBhvr>
                                        <p:cTn id="47" dur="500" fill="hold"/>
                                        <p:tgtEl>
                                          <p:spTgt spid="9"/>
                                        </p:tgtEl>
                                        <p:attrNameLst>
                                          <p:attrName>ppt_h</p:attrName>
                                        </p:attrNameLst>
                                      </p:cBhvr>
                                      <p:tavLst>
                                        <p:tav tm="0">
                                          <p:val>
                                            <p:strVal val="4/3*#ppt_h"/>
                                          </p:val>
                                        </p:tav>
                                        <p:tav tm="100000">
                                          <p:val>
                                            <p:strVal val="#ppt_h"/>
                                          </p:val>
                                        </p:tav>
                                      </p:tavLst>
                                    </p:anim>
                                  </p:childTnLst>
                                  <p:subTnLst>
                                    <p:set>
                                      <p:cBhvr override="childStyle">
                                        <p:cTn dur="1" fill="hold" display="0" masterRel="sameClick" afterEffect="1">
                                          <p:stCondLst>
                                            <p:cond evt="end" delay="0">
                                              <p:tn val="44"/>
                                            </p:cond>
                                          </p:stCondLst>
                                        </p:cTn>
                                        <p:tgtEl>
                                          <p:spTgt spid="9"/>
                                        </p:tgtEl>
                                        <p:attrNameLst>
                                          <p:attrName>style.visibility</p:attrName>
                                        </p:attrNameLst>
                                      </p:cBhvr>
                                      <p:to>
                                        <p:strVal val="hidden"/>
                                      </p:to>
                                    </p:set>
                                  </p:subTnLst>
                                </p:cTn>
                              </p:par>
                            </p:childTnLst>
                          </p:cTn>
                        </p:par>
                        <p:par>
                          <p:cTn id="48" fill="hold" nodeType="afterGroup">
                            <p:stCondLst>
                              <p:cond delay="3500"/>
                            </p:stCondLst>
                            <p:childTnLst>
                              <p:par>
                                <p:cTn id="49" presetID="23" presetClass="entr" presetSubtype="288" fill="hold" nodeType="after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p:cTn id="51" dur="500" fill="hold"/>
                                        <p:tgtEl>
                                          <p:spTgt spid="10"/>
                                        </p:tgtEl>
                                        <p:attrNameLst>
                                          <p:attrName>ppt_w</p:attrName>
                                        </p:attrNameLst>
                                      </p:cBhvr>
                                      <p:tavLst>
                                        <p:tav tm="0">
                                          <p:val>
                                            <p:strVal val="4/3*#ppt_w"/>
                                          </p:val>
                                        </p:tav>
                                        <p:tav tm="100000">
                                          <p:val>
                                            <p:strVal val="#ppt_w"/>
                                          </p:val>
                                        </p:tav>
                                      </p:tavLst>
                                    </p:anim>
                                    <p:anim calcmode="lin" valueType="num">
                                      <p:cBhvr>
                                        <p:cTn id="52" dur="500" fill="hold"/>
                                        <p:tgtEl>
                                          <p:spTgt spid="10"/>
                                        </p:tgtEl>
                                        <p:attrNameLst>
                                          <p:attrName>ppt_h</p:attrName>
                                        </p:attrNameLst>
                                      </p:cBhvr>
                                      <p:tavLst>
                                        <p:tav tm="0">
                                          <p:val>
                                            <p:strVal val="4/3*#ppt_h"/>
                                          </p:val>
                                        </p:tav>
                                        <p:tav tm="100000">
                                          <p:val>
                                            <p:strVal val="#ppt_h"/>
                                          </p:val>
                                        </p:tav>
                                      </p:tavLst>
                                    </p:anim>
                                  </p:childTnLst>
                                  <p:subTnLst>
                                    <p:set>
                                      <p:cBhvr override="childStyle">
                                        <p:cTn dur="1" fill="hold" display="0" masterRel="sameClick" afterEffect="1">
                                          <p:stCondLst>
                                            <p:cond evt="end" delay="0">
                                              <p:tn val="49"/>
                                            </p:cond>
                                          </p:stCondLst>
                                        </p:cTn>
                                        <p:tgtEl>
                                          <p:spTgt spid="10"/>
                                        </p:tgtEl>
                                        <p:attrNameLst>
                                          <p:attrName>style.visibility</p:attrName>
                                        </p:attrNameLst>
                                      </p:cBhvr>
                                      <p:to>
                                        <p:strVal val="hidden"/>
                                      </p:to>
                                    </p:set>
                                  </p:sub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0471"/>
                                        </p:tgtEl>
                                        <p:attrNameLst>
                                          <p:attrName>style.visibility</p:attrName>
                                        </p:attrNameLst>
                                      </p:cBhvr>
                                      <p:to>
                                        <p:strVal val="visible"/>
                                      </p:to>
                                    </p:set>
                                    <p:animEffect transition="in" filter="blinds(horizontal)">
                                      <p:cBhvr>
                                        <p:cTn id="57" dur="500"/>
                                        <p:tgtEl>
                                          <p:spTgt spid="60471"/>
                                        </p:tgtEl>
                                      </p:cBhvr>
                                    </p:animEffect>
                                  </p:childTnLst>
                                </p:cTn>
                              </p:par>
                            </p:childTnLst>
                          </p:cTn>
                        </p:par>
                        <p:par>
                          <p:cTn id="58" fill="hold" nodeType="afterGroup">
                            <p:stCondLst>
                              <p:cond delay="500"/>
                            </p:stCondLst>
                            <p:childTnLst>
                              <p:par>
                                <p:cTn id="59" presetID="23" presetClass="entr" presetSubtype="288" fill="hold" nodeType="afterEffect">
                                  <p:stCondLst>
                                    <p:cond delay="100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strVal val="4/3*#ppt_w"/>
                                          </p:val>
                                        </p:tav>
                                        <p:tav tm="100000">
                                          <p:val>
                                            <p:strVal val="#ppt_w"/>
                                          </p:val>
                                        </p:tav>
                                      </p:tavLst>
                                    </p:anim>
                                    <p:anim calcmode="lin" valueType="num">
                                      <p:cBhvr>
                                        <p:cTn id="62" dur="500" fill="hold"/>
                                        <p:tgtEl>
                                          <p:spTgt spid="11"/>
                                        </p:tgtEl>
                                        <p:attrNameLst>
                                          <p:attrName>ppt_h</p:attrName>
                                        </p:attrNameLst>
                                      </p:cBhvr>
                                      <p:tavLst>
                                        <p:tav tm="0">
                                          <p:val>
                                            <p:strVal val="4/3*#ppt_h"/>
                                          </p:val>
                                        </p:tav>
                                        <p:tav tm="100000">
                                          <p:val>
                                            <p:strVal val="#ppt_h"/>
                                          </p:val>
                                        </p:tav>
                                      </p:tavLst>
                                    </p:anim>
                                  </p:childTnLst>
                                  <p:subTnLst>
                                    <p:set>
                                      <p:cBhvr override="childStyle">
                                        <p:cTn dur="1" fill="hold" display="0" masterRel="sameClick" afterEffect="1">
                                          <p:stCondLst>
                                            <p:cond evt="end" delay="0">
                                              <p:tn val="59"/>
                                            </p:cond>
                                          </p:stCondLst>
                                        </p:cTn>
                                        <p:tgtEl>
                                          <p:spTgt spid="11"/>
                                        </p:tgtEl>
                                        <p:attrNameLst>
                                          <p:attrName>style.visibility</p:attrName>
                                        </p:attrNameLst>
                                      </p:cBhvr>
                                      <p:to>
                                        <p:strVal val="hidden"/>
                                      </p:to>
                                    </p:set>
                                  </p:subTnLst>
                                </p:cTn>
                              </p:par>
                            </p:childTnLst>
                          </p:cTn>
                        </p:par>
                        <p:par>
                          <p:cTn id="63" fill="hold" nodeType="afterGroup">
                            <p:stCondLst>
                              <p:cond delay="2000"/>
                            </p:stCondLst>
                            <p:childTnLst>
                              <p:par>
                                <p:cTn id="64" presetID="23" presetClass="entr" presetSubtype="288" fill="hold" nodeType="afterEffect">
                                  <p:stCondLst>
                                    <p:cond delay="1000"/>
                                  </p:stCondLst>
                                  <p:childTnLst>
                                    <p:set>
                                      <p:cBhvr>
                                        <p:cTn id="65" dur="1" fill="hold">
                                          <p:stCondLst>
                                            <p:cond delay="0"/>
                                          </p:stCondLst>
                                        </p:cTn>
                                        <p:tgtEl>
                                          <p:spTgt spid="12"/>
                                        </p:tgtEl>
                                        <p:attrNameLst>
                                          <p:attrName>style.visibility</p:attrName>
                                        </p:attrNameLst>
                                      </p:cBhvr>
                                      <p:to>
                                        <p:strVal val="visible"/>
                                      </p:to>
                                    </p:set>
                                    <p:anim calcmode="lin" valueType="num">
                                      <p:cBhvr>
                                        <p:cTn id="66" dur="500" fill="hold"/>
                                        <p:tgtEl>
                                          <p:spTgt spid="12"/>
                                        </p:tgtEl>
                                        <p:attrNameLst>
                                          <p:attrName>ppt_w</p:attrName>
                                        </p:attrNameLst>
                                      </p:cBhvr>
                                      <p:tavLst>
                                        <p:tav tm="0">
                                          <p:val>
                                            <p:strVal val="4/3*#ppt_w"/>
                                          </p:val>
                                        </p:tav>
                                        <p:tav tm="100000">
                                          <p:val>
                                            <p:strVal val="#ppt_w"/>
                                          </p:val>
                                        </p:tav>
                                      </p:tavLst>
                                    </p:anim>
                                    <p:anim calcmode="lin" valueType="num">
                                      <p:cBhvr>
                                        <p:cTn id="67" dur="500" fill="hold"/>
                                        <p:tgtEl>
                                          <p:spTgt spid="12"/>
                                        </p:tgtEl>
                                        <p:attrNameLst>
                                          <p:attrName>ppt_h</p:attrName>
                                        </p:attrNameLst>
                                      </p:cBhvr>
                                      <p:tavLst>
                                        <p:tav tm="0">
                                          <p:val>
                                            <p:strVal val="4/3*#ppt_h"/>
                                          </p:val>
                                        </p:tav>
                                        <p:tav tm="100000">
                                          <p:val>
                                            <p:strVal val="#ppt_h"/>
                                          </p:val>
                                        </p:tav>
                                      </p:tavLst>
                                    </p:anim>
                                  </p:childTnLst>
                                  <p:subTnLst>
                                    <p:set>
                                      <p:cBhvr override="childStyle">
                                        <p:cTn dur="1" fill="hold" display="0" masterRel="sameClick" afterEffect="1">
                                          <p:stCondLst>
                                            <p:cond evt="end" delay="0">
                                              <p:tn val="64"/>
                                            </p:cond>
                                          </p:stCondLst>
                                        </p:cTn>
                                        <p:tgtEl>
                                          <p:spTgt spid="12"/>
                                        </p:tgtEl>
                                        <p:attrNameLst>
                                          <p:attrName>style.visibility</p:attrName>
                                        </p:attrNameLst>
                                      </p:cBhvr>
                                      <p:to>
                                        <p:strVal val="hidden"/>
                                      </p:to>
                                    </p:set>
                                  </p:subTnLst>
                                </p:cTn>
                              </p:par>
                            </p:childTnLst>
                          </p:cTn>
                        </p:par>
                      </p:childTnLst>
                    </p:cTn>
                  </p:par>
                  <p:par>
                    <p:cTn id="68" fill="hold" nodeType="clickPar">
                      <p:stCondLst>
                        <p:cond delay="indefinite"/>
                      </p:stCondLst>
                      <p:childTnLst>
                        <p:par>
                          <p:cTn id="69" fill="hold" nodeType="withGroup">
                            <p:stCondLst>
                              <p:cond delay="0"/>
                            </p:stCondLst>
                            <p:childTnLst>
                              <p:par>
                                <p:cTn id="70" presetID="23" presetClass="entr" presetSubtype="16" fill="hold" grpId="0" nodeType="clickEffect">
                                  <p:stCondLst>
                                    <p:cond delay="0"/>
                                  </p:stCondLst>
                                  <p:childTnLst>
                                    <p:set>
                                      <p:cBhvr>
                                        <p:cTn id="71" dur="1" fill="hold">
                                          <p:stCondLst>
                                            <p:cond delay="0"/>
                                          </p:stCondLst>
                                        </p:cTn>
                                        <p:tgtEl>
                                          <p:spTgt spid="60470"/>
                                        </p:tgtEl>
                                        <p:attrNameLst>
                                          <p:attrName>style.visibility</p:attrName>
                                        </p:attrNameLst>
                                      </p:cBhvr>
                                      <p:to>
                                        <p:strVal val="visible"/>
                                      </p:to>
                                    </p:set>
                                    <p:anim calcmode="lin" valueType="num">
                                      <p:cBhvr>
                                        <p:cTn id="72" dur="500" fill="hold"/>
                                        <p:tgtEl>
                                          <p:spTgt spid="60470"/>
                                        </p:tgtEl>
                                        <p:attrNameLst>
                                          <p:attrName>ppt_w</p:attrName>
                                        </p:attrNameLst>
                                      </p:cBhvr>
                                      <p:tavLst>
                                        <p:tav tm="0">
                                          <p:val>
                                            <p:fltVal val="0"/>
                                          </p:val>
                                        </p:tav>
                                        <p:tav tm="100000">
                                          <p:val>
                                            <p:strVal val="#ppt_w"/>
                                          </p:val>
                                        </p:tav>
                                      </p:tavLst>
                                    </p:anim>
                                    <p:anim calcmode="lin" valueType="num">
                                      <p:cBhvr>
                                        <p:cTn id="73" dur="500" fill="hold"/>
                                        <p:tgtEl>
                                          <p:spTgt spid="6047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P spid="60468" grpId="0"/>
      <p:bldP spid="60469" grpId="0"/>
      <p:bldP spid="60470" grpId="0"/>
      <p:bldP spid="60471" grpId="0"/>
    </p:bldLst>
  </p:timing>
</p:sld>
</file>

<file path=ppt/slides/slide5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graphicFrame>
        <p:nvGraphicFramePr>
          <p:cNvPr id="61442" name="Object 2">
            <a:extLst>
              <a:ext uri="{FF2B5EF4-FFF2-40B4-BE49-F238E27FC236}">
                <a16:creationId xmlns:a16="http://schemas.microsoft.com/office/drawing/2014/main" id="{E421D736-35A0-450A-A7A7-BC6FF2CB1510}"/>
              </a:ext>
            </a:extLst>
          </p:cNvPr>
          <p:cNvGraphicFramePr>
            <a:graphicFrameLocks noChangeAspect="1"/>
          </p:cNvGraphicFramePr>
          <p:nvPr/>
        </p:nvGraphicFramePr>
        <p:xfrm>
          <a:off x="2667000" y="801688"/>
          <a:ext cx="4087813" cy="2932112"/>
        </p:xfrm>
        <a:graphic>
          <a:graphicData uri="http://schemas.openxmlformats.org/presentationml/2006/ole">
            <mc:AlternateContent xmlns:mc="http://schemas.openxmlformats.org/markup-compatibility/2006">
              <mc:Choice xmlns:v="urn:schemas-microsoft-com:vml" Requires="v">
                <p:oleObj spid="_x0000_s61476" name="BMP 图像" r:id="rId4" imgW="4543502" imgH="3257699" progId="Paint.Picture">
                  <p:embed/>
                </p:oleObj>
              </mc:Choice>
              <mc:Fallback>
                <p:oleObj name="BMP 图像" r:id="rId4" imgW="4543502" imgH="3257699" progId="Paint.Picture">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801688"/>
                        <a:ext cx="4087813" cy="293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1443" name="Rectangle 3">
            <a:extLst>
              <a:ext uri="{FF2B5EF4-FFF2-40B4-BE49-F238E27FC236}">
                <a16:creationId xmlns:a16="http://schemas.microsoft.com/office/drawing/2014/main" id="{6E651052-C183-4A27-9C24-A19CA0E509C2}"/>
              </a:ext>
            </a:extLst>
          </p:cNvPr>
          <p:cNvSpPr>
            <a:spLocks noChangeArrowheads="1"/>
          </p:cNvSpPr>
          <p:nvPr/>
        </p:nvSpPr>
        <p:spPr bwMode="auto">
          <a:xfrm>
            <a:off x="609600" y="990600"/>
            <a:ext cx="152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800" b="1"/>
              <a:t>实验</a:t>
            </a:r>
          </a:p>
        </p:txBody>
      </p:sp>
      <p:sp>
        <p:nvSpPr>
          <p:cNvPr id="61444" name="Text Box 4">
            <a:extLst>
              <a:ext uri="{FF2B5EF4-FFF2-40B4-BE49-F238E27FC236}">
                <a16:creationId xmlns:a16="http://schemas.microsoft.com/office/drawing/2014/main" id="{B9398C04-7369-486C-A083-C89FEA2106B4}"/>
              </a:ext>
            </a:extLst>
          </p:cNvPr>
          <p:cNvSpPr txBox="1">
            <a:spLocks noChangeAspect="1" noChangeArrowheads="1"/>
          </p:cNvSpPr>
          <p:nvPr/>
        </p:nvSpPr>
        <p:spPr bwMode="auto">
          <a:xfrm>
            <a:off x="3978275" y="1987550"/>
            <a:ext cx="411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a:sym typeface="Symbol" panose="05050102010706020507" pitchFamily="18" charset="2"/>
              </a:rPr>
              <a:t>+</a:t>
            </a:r>
            <a:endParaRPr lang="zh-CN" altLang="en-US" sz="2000" baseline="-25000"/>
          </a:p>
        </p:txBody>
      </p:sp>
      <p:sp>
        <p:nvSpPr>
          <p:cNvPr id="61445" name="Text Box 5">
            <a:extLst>
              <a:ext uri="{FF2B5EF4-FFF2-40B4-BE49-F238E27FC236}">
                <a16:creationId xmlns:a16="http://schemas.microsoft.com/office/drawing/2014/main" id="{36E03BE5-087F-406D-BD5E-5A49FE2A238F}"/>
              </a:ext>
            </a:extLst>
          </p:cNvPr>
          <p:cNvSpPr txBox="1">
            <a:spLocks noChangeAspect="1" noChangeArrowheads="1"/>
          </p:cNvSpPr>
          <p:nvPr/>
        </p:nvSpPr>
        <p:spPr bwMode="auto">
          <a:xfrm>
            <a:off x="4389438" y="2330450"/>
            <a:ext cx="411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a:sym typeface="Symbol" panose="05050102010706020507" pitchFamily="18" charset="2"/>
              </a:rPr>
              <a:t>-</a:t>
            </a:r>
            <a:endParaRPr lang="zh-CN" altLang="en-US" sz="2000" baseline="-25000"/>
          </a:p>
        </p:txBody>
      </p:sp>
      <p:sp>
        <p:nvSpPr>
          <p:cNvPr id="61446" name="Text Box 6">
            <a:extLst>
              <a:ext uri="{FF2B5EF4-FFF2-40B4-BE49-F238E27FC236}">
                <a16:creationId xmlns:a16="http://schemas.microsoft.com/office/drawing/2014/main" id="{8762FF0D-5883-4F16-8E8A-C3544D98E714}"/>
              </a:ext>
            </a:extLst>
          </p:cNvPr>
          <p:cNvSpPr txBox="1">
            <a:spLocks noChangeAspect="1" noChangeArrowheads="1"/>
          </p:cNvSpPr>
          <p:nvPr/>
        </p:nvSpPr>
        <p:spPr bwMode="auto">
          <a:xfrm>
            <a:off x="4081463" y="1712913"/>
            <a:ext cx="411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a:sym typeface="Symbol" panose="05050102010706020507" pitchFamily="18" charset="2"/>
              </a:rPr>
              <a:t>b</a:t>
            </a:r>
            <a:endParaRPr lang="en-US" altLang="zh-CN" sz="2000" baseline="-25000"/>
          </a:p>
        </p:txBody>
      </p:sp>
      <p:sp>
        <p:nvSpPr>
          <p:cNvPr id="61447" name="Text Box 7">
            <a:extLst>
              <a:ext uri="{FF2B5EF4-FFF2-40B4-BE49-F238E27FC236}">
                <a16:creationId xmlns:a16="http://schemas.microsoft.com/office/drawing/2014/main" id="{0A0EE297-E118-4F59-9DC9-36ECB3EF4611}"/>
              </a:ext>
            </a:extLst>
          </p:cNvPr>
          <p:cNvSpPr txBox="1">
            <a:spLocks noChangeAspect="1" noChangeArrowheads="1"/>
          </p:cNvSpPr>
          <p:nvPr/>
        </p:nvSpPr>
        <p:spPr bwMode="auto">
          <a:xfrm>
            <a:off x="4629150" y="1454150"/>
            <a:ext cx="411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a:sym typeface="Symbol" panose="05050102010706020507" pitchFamily="18" charset="2"/>
              </a:rPr>
              <a:t>c</a:t>
            </a:r>
            <a:endParaRPr lang="en-US" altLang="zh-CN" sz="2000" baseline="-25000"/>
          </a:p>
        </p:txBody>
      </p:sp>
      <p:sp>
        <p:nvSpPr>
          <p:cNvPr id="61448" name="Text Box 8">
            <a:extLst>
              <a:ext uri="{FF2B5EF4-FFF2-40B4-BE49-F238E27FC236}">
                <a16:creationId xmlns:a16="http://schemas.microsoft.com/office/drawing/2014/main" id="{77DEDADD-727A-4FB6-9067-BD27B44D6266}"/>
              </a:ext>
            </a:extLst>
          </p:cNvPr>
          <p:cNvSpPr txBox="1">
            <a:spLocks noChangeAspect="1" noChangeArrowheads="1"/>
          </p:cNvSpPr>
          <p:nvPr/>
        </p:nvSpPr>
        <p:spPr bwMode="auto">
          <a:xfrm>
            <a:off x="4629150" y="2193925"/>
            <a:ext cx="411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a:sym typeface="Symbol" panose="05050102010706020507" pitchFamily="18" charset="2"/>
              </a:rPr>
              <a:t>e</a:t>
            </a:r>
            <a:endParaRPr lang="en-US" altLang="zh-CN" sz="2000" baseline="-25000"/>
          </a:p>
        </p:txBody>
      </p:sp>
      <p:sp>
        <p:nvSpPr>
          <p:cNvPr id="61449" name="Text Box 9">
            <a:extLst>
              <a:ext uri="{FF2B5EF4-FFF2-40B4-BE49-F238E27FC236}">
                <a16:creationId xmlns:a16="http://schemas.microsoft.com/office/drawing/2014/main" id="{0681623F-E12A-4895-9546-1C5BAFFE15A3}"/>
              </a:ext>
            </a:extLst>
          </p:cNvPr>
          <p:cNvSpPr txBox="1">
            <a:spLocks noChangeAspect="1" noChangeArrowheads="1"/>
          </p:cNvSpPr>
          <p:nvPr/>
        </p:nvSpPr>
        <p:spPr bwMode="auto">
          <a:xfrm>
            <a:off x="457200" y="1828800"/>
            <a:ext cx="1989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a:sym typeface="Symbol" panose="05050102010706020507" pitchFamily="18" charset="2"/>
              </a:rPr>
              <a:t>共射极放大电路</a:t>
            </a:r>
            <a:endParaRPr lang="zh-CN" altLang="en-US" sz="2000" baseline="-25000"/>
          </a:p>
        </p:txBody>
      </p:sp>
      <p:sp>
        <p:nvSpPr>
          <p:cNvPr id="61450" name="Text Box 10">
            <a:extLst>
              <a:ext uri="{FF2B5EF4-FFF2-40B4-BE49-F238E27FC236}">
                <a16:creationId xmlns:a16="http://schemas.microsoft.com/office/drawing/2014/main" id="{FA0CFD6E-628B-4610-9E23-2A5265F5EC6C}"/>
              </a:ext>
            </a:extLst>
          </p:cNvPr>
          <p:cNvSpPr txBox="1">
            <a:spLocks noChangeAspect="1" noChangeArrowheads="1"/>
          </p:cNvSpPr>
          <p:nvPr/>
        </p:nvSpPr>
        <p:spPr bwMode="auto">
          <a:xfrm>
            <a:off x="3235325" y="2740025"/>
            <a:ext cx="5476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spcBef>
                <a:spcPct val="50000"/>
              </a:spcBef>
            </a:pPr>
            <a:r>
              <a:rPr lang="en-US" altLang="zh-CN" sz="2000" i="1"/>
              <a:t>U</a:t>
            </a:r>
            <a:r>
              <a:rPr lang="en-US" altLang="zh-CN" sz="2000" baseline="-25000"/>
              <a:t>BB</a:t>
            </a:r>
          </a:p>
        </p:txBody>
      </p:sp>
      <p:sp>
        <p:nvSpPr>
          <p:cNvPr id="61451" name="Text Box 11">
            <a:extLst>
              <a:ext uri="{FF2B5EF4-FFF2-40B4-BE49-F238E27FC236}">
                <a16:creationId xmlns:a16="http://schemas.microsoft.com/office/drawing/2014/main" id="{D0B427E1-B58C-450A-A3D5-E8EA831C8320}"/>
              </a:ext>
            </a:extLst>
          </p:cNvPr>
          <p:cNvSpPr txBox="1">
            <a:spLocks noChangeAspect="1" noChangeArrowheads="1"/>
          </p:cNvSpPr>
          <p:nvPr/>
        </p:nvSpPr>
        <p:spPr bwMode="auto">
          <a:xfrm>
            <a:off x="6069013" y="2344738"/>
            <a:ext cx="549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lgn="ctr">
              <a:spcBef>
                <a:spcPct val="50000"/>
              </a:spcBef>
            </a:pPr>
            <a:r>
              <a:rPr lang="en-US" altLang="zh-CN" sz="2000" i="1"/>
              <a:t>U</a:t>
            </a:r>
            <a:r>
              <a:rPr lang="en-US" altLang="zh-CN" sz="2000" baseline="-25000"/>
              <a:t>CC</a:t>
            </a:r>
          </a:p>
        </p:txBody>
      </p:sp>
      <p:sp>
        <p:nvSpPr>
          <p:cNvPr id="61452" name="Text Box 12">
            <a:extLst>
              <a:ext uri="{FF2B5EF4-FFF2-40B4-BE49-F238E27FC236}">
                <a16:creationId xmlns:a16="http://schemas.microsoft.com/office/drawing/2014/main" id="{DD3EDD5C-8316-4174-9689-316C6FDE1F75}"/>
              </a:ext>
            </a:extLst>
          </p:cNvPr>
          <p:cNvSpPr txBox="1">
            <a:spLocks noChangeAspect="1" noChangeArrowheads="1"/>
          </p:cNvSpPr>
          <p:nvPr/>
        </p:nvSpPr>
        <p:spPr bwMode="auto">
          <a:xfrm>
            <a:off x="3943350" y="2193925"/>
            <a:ext cx="514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spcBef>
                <a:spcPct val="50000"/>
              </a:spcBef>
            </a:pPr>
            <a:r>
              <a:rPr lang="en-US" altLang="zh-CN" i="1"/>
              <a:t>u</a:t>
            </a:r>
            <a:r>
              <a:rPr lang="en-US" altLang="zh-CN" sz="2000" baseline="-25000"/>
              <a:t>BE</a:t>
            </a:r>
          </a:p>
        </p:txBody>
      </p:sp>
      <p:sp>
        <p:nvSpPr>
          <p:cNvPr id="61453" name="Text Box 13">
            <a:extLst>
              <a:ext uri="{FF2B5EF4-FFF2-40B4-BE49-F238E27FC236}">
                <a16:creationId xmlns:a16="http://schemas.microsoft.com/office/drawing/2014/main" id="{E0FCCFBE-C681-4265-A92A-960D28A09130}"/>
              </a:ext>
            </a:extLst>
          </p:cNvPr>
          <p:cNvSpPr txBox="1">
            <a:spLocks noChangeAspect="1" noChangeArrowheads="1"/>
          </p:cNvSpPr>
          <p:nvPr/>
        </p:nvSpPr>
        <p:spPr bwMode="auto">
          <a:xfrm>
            <a:off x="5143500" y="1301750"/>
            <a:ext cx="446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i="1">
                <a:sym typeface="Kingsoft Phonetic Plain" pitchFamily="2" charset="2"/>
              </a:rPr>
              <a:t>i</a:t>
            </a:r>
            <a:r>
              <a:rPr lang="en-US" altLang="zh-CN" sz="2000" baseline="-25000"/>
              <a:t>C</a:t>
            </a:r>
          </a:p>
        </p:txBody>
      </p:sp>
      <p:sp>
        <p:nvSpPr>
          <p:cNvPr id="61454" name="Text Box 14">
            <a:extLst>
              <a:ext uri="{FF2B5EF4-FFF2-40B4-BE49-F238E27FC236}">
                <a16:creationId xmlns:a16="http://schemas.microsoft.com/office/drawing/2014/main" id="{46E10697-6EDF-46C6-9190-D26C5FEFA987}"/>
              </a:ext>
            </a:extLst>
          </p:cNvPr>
          <p:cNvSpPr txBox="1">
            <a:spLocks noChangeAspect="1" noChangeArrowheads="1"/>
          </p:cNvSpPr>
          <p:nvPr/>
        </p:nvSpPr>
        <p:spPr bwMode="auto">
          <a:xfrm>
            <a:off x="3498850" y="1522413"/>
            <a:ext cx="376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i="1">
                <a:sym typeface="Kingsoft Phonetic Plain" pitchFamily="2" charset="2"/>
              </a:rPr>
              <a:t>i</a:t>
            </a:r>
            <a:r>
              <a:rPr lang="en-US" altLang="zh-CN" sz="2000" baseline="-25000"/>
              <a:t>B</a:t>
            </a:r>
          </a:p>
        </p:txBody>
      </p:sp>
      <p:grpSp>
        <p:nvGrpSpPr>
          <p:cNvPr id="61455" name="Group 15">
            <a:extLst>
              <a:ext uri="{FF2B5EF4-FFF2-40B4-BE49-F238E27FC236}">
                <a16:creationId xmlns:a16="http://schemas.microsoft.com/office/drawing/2014/main" id="{4AB997C1-02B5-4FA6-986F-707B8490A22D}"/>
              </a:ext>
            </a:extLst>
          </p:cNvPr>
          <p:cNvGrpSpPr>
            <a:grpSpLocks noChangeAspect="1"/>
          </p:cNvGrpSpPr>
          <p:nvPr/>
        </p:nvGrpSpPr>
        <p:grpSpPr bwMode="auto">
          <a:xfrm>
            <a:off x="4800600" y="1508125"/>
            <a:ext cx="514350" cy="1150938"/>
            <a:chOff x="0" y="0"/>
            <a:chExt cx="360" cy="806"/>
          </a:xfrm>
        </p:grpSpPr>
        <p:sp>
          <p:nvSpPr>
            <p:cNvPr id="61456" name="Text Box 16">
              <a:extLst>
                <a:ext uri="{FF2B5EF4-FFF2-40B4-BE49-F238E27FC236}">
                  <a16:creationId xmlns:a16="http://schemas.microsoft.com/office/drawing/2014/main" id="{381DB845-1644-4880-99E3-8FA370764C39}"/>
                </a:ext>
              </a:extLst>
            </p:cNvPr>
            <p:cNvSpPr txBox="1">
              <a:spLocks noChangeAspect="1" noChangeArrowheads="1"/>
            </p:cNvSpPr>
            <p:nvPr/>
          </p:nvSpPr>
          <p:spPr bwMode="auto">
            <a:xfrm>
              <a:off x="48" y="0"/>
              <a:ext cx="24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spcBef>
                  <a:spcPct val="50000"/>
                </a:spcBef>
              </a:pPr>
              <a:r>
                <a:rPr lang="zh-CN" altLang="en-US" sz="2000">
                  <a:sym typeface="Symbol" panose="05050102010706020507" pitchFamily="18" charset="2"/>
                </a:rPr>
                <a:t>+</a:t>
              </a:r>
              <a:endParaRPr lang="zh-CN" altLang="en-US" sz="2000" baseline="-25000"/>
            </a:p>
          </p:txBody>
        </p:sp>
        <p:sp>
          <p:nvSpPr>
            <p:cNvPr id="61457" name="Text Box 17">
              <a:extLst>
                <a:ext uri="{FF2B5EF4-FFF2-40B4-BE49-F238E27FC236}">
                  <a16:creationId xmlns:a16="http://schemas.microsoft.com/office/drawing/2014/main" id="{421803D0-70A4-41D9-868C-E5EF8716F434}"/>
                </a:ext>
              </a:extLst>
            </p:cNvPr>
            <p:cNvSpPr txBox="1">
              <a:spLocks noChangeAspect="1" noChangeArrowheads="1"/>
            </p:cNvSpPr>
            <p:nvPr/>
          </p:nvSpPr>
          <p:spPr bwMode="auto">
            <a:xfrm>
              <a:off x="48" y="528"/>
              <a:ext cx="192"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spcBef>
                  <a:spcPct val="50000"/>
                </a:spcBef>
              </a:pPr>
              <a:r>
                <a:rPr lang="zh-CN" altLang="en-US" sz="2000">
                  <a:sym typeface="Symbol" panose="05050102010706020507" pitchFamily="18" charset="2"/>
                </a:rPr>
                <a:t>-</a:t>
              </a:r>
              <a:endParaRPr lang="zh-CN" altLang="en-US" sz="2000" baseline="-25000"/>
            </a:p>
          </p:txBody>
        </p:sp>
        <p:sp>
          <p:nvSpPr>
            <p:cNvPr id="61458" name="Text Box 18">
              <a:extLst>
                <a:ext uri="{FF2B5EF4-FFF2-40B4-BE49-F238E27FC236}">
                  <a16:creationId xmlns:a16="http://schemas.microsoft.com/office/drawing/2014/main" id="{D2384DB7-6CE9-460F-8801-09C4706767DA}"/>
                </a:ext>
              </a:extLst>
            </p:cNvPr>
            <p:cNvSpPr txBox="1">
              <a:spLocks noChangeAspect="1" noChangeArrowheads="1"/>
            </p:cNvSpPr>
            <p:nvPr/>
          </p:nvSpPr>
          <p:spPr bwMode="auto">
            <a:xfrm>
              <a:off x="0" y="240"/>
              <a:ext cx="36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spcBef>
                  <a:spcPct val="50000"/>
                </a:spcBef>
              </a:pPr>
              <a:r>
                <a:rPr lang="en-US" altLang="zh-CN" i="1"/>
                <a:t>u</a:t>
              </a:r>
              <a:r>
                <a:rPr lang="en-US" altLang="zh-CN" sz="2000" baseline="-25000"/>
                <a:t>CE</a:t>
              </a:r>
            </a:p>
          </p:txBody>
        </p:sp>
      </p:grpSp>
      <p:sp>
        <p:nvSpPr>
          <p:cNvPr id="61459" name="Rectangle 19">
            <a:extLst>
              <a:ext uri="{FF2B5EF4-FFF2-40B4-BE49-F238E27FC236}">
                <a16:creationId xmlns:a16="http://schemas.microsoft.com/office/drawing/2014/main" id="{2DA001DD-F2C3-4169-94EA-3448D669BCD3}"/>
              </a:ext>
            </a:extLst>
          </p:cNvPr>
          <p:cNvSpPr>
            <a:spLocks noChangeArrowheads="1"/>
          </p:cNvSpPr>
          <p:nvPr/>
        </p:nvSpPr>
        <p:spPr bwMode="auto">
          <a:xfrm>
            <a:off x="5992813" y="1524000"/>
            <a:ext cx="152400" cy="3048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1460" name="Rectangle 20">
            <a:extLst>
              <a:ext uri="{FF2B5EF4-FFF2-40B4-BE49-F238E27FC236}">
                <a16:creationId xmlns:a16="http://schemas.microsoft.com/office/drawing/2014/main" id="{E8C88BFA-C7AB-45A9-830F-1D8E364B2CE1}"/>
              </a:ext>
            </a:extLst>
          </p:cNvPr>
          <p:cNvSpPr>
            <a:spLocks noChangeArrowheads="1"/>
          </p:cNvSpPr>
          <p:nvPr/>
        </p:nvSpPr>
        <p:spPr bwMode="auto">
          <a:xfrm>
            <a:off x="2944813" y="2209800"/>
            <a:ext cx="152400" cy="3048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1461" name="Line 21">
            <a:extLst>
              <a:ext uri="{FF2B5EF4-FFF2-40B4-BE49-F238E27FC236}">
                <a16:creationId xmlns:a16="http://schemas.microsoft.com/office/drawing/2014/main" id="{4AB36360-CB02-4F22-8E55-E5F0554C4619}"/>
              </a:ext>
            </a:extLst>
          </p:cNvPr>
          <p:cNvSpPr>
            <a:spLocks noChangeShapeType="1"/>
          </p:cNvSpPr>
          <p:nvPr/>
        </p:nvSpPr>
        <p:spPr bwMode="auto">
          <a:xfrm>
            <a:off x="4800600" y="2667000"/>
            <a:ext cx="0" cy="381000"/>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61462" name="Text Box 22">
            <a:extLst>
              <a:ext uri="{FF2B5EF4-FFF2-40B4-BE49-F238E27FC236}">
                <a16:creationId xmlns:a16="http://schemas.microsoft.com/office/drawing/2014/main" id="{37B90C6F-1A69-46D5-81BD-282ECB9D0E7A}"/>
              </a:ext>
            </a:extLst>
          </p:cNvPr>
          <p:cNvSpPr txBox="1">
            <a:spLocks noChangeAspect="1" noChangeArrowheads="1"/>
          </p:cNvSpPr>
          <p:nvPr/>
        </p:nvSpPr>
        <p:spPr bwMode="auto">
          <a:xfrm>
            <a:off x="4267200" y="2628900"/>
            <a:ext cx="446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i="1">
                <a:sym typeface="Kingsoft Phonetic Plain" pitchFamily="2" charset="2"/>
              </a:rPr>
              <a:t>i</a:t>
            </a:r>
            <a:r>
              <a:rPr lang="en-US" altLang="zh-CN" sz="2000" baseline="-25000"/>
              <a:t>E</a:t>
            </a:r>
          </a:p>
        </p:txBody>
      </p:sp>
      <p:grpSp>
        <p:nvGrpSpPr>
          <p:cNvPr id="61463" name="Group 23">
            <a:extLst>
              <a:ext uri="{FF2B5EF4-FFF2-40B4-BE49-F238E27FC236}">
                <a16:creationId xmlns:a16="http://schemas.microsoft.com/office/drawing/2014/main" id="{FEB8B733-AAF0-43BE-A555-1F8785919A28}"/>
              </a:ext>
            </a:extLst>
          </p:cNvPr>
          <p:cNvGrpSpPr>
            <a:grpSpLocks/>
          </p:cNvGrpSpPr>
          <p:nvPr/>
        </p:nvGrpSpPr>
        <p:grpSpPr bwMode="auto">
          <a:xfrm>
            <a:off x="762000" y="3810000"/>
            <a:ext cx="7543800" cy="2362200"/>
            <a:chOff x="0" y="0"/>
            <a:chExt cx="4752" cy="1488"/>
          </a:xfrm>
        </p:grpSpPr>
        <p:sp>
          <p:nvSpPr>
            <p:cNvPr id="61464" name="Rectangle 24">
              <a:extLst>
                <a:ext uri="{FF2B5EF4-FFF2-40B4-BE49-F238E27FC236}">
                  <a16:creationId xmlns:a16="http://schemas.microsoft.com/office/drawing/2014/main" id="{DC79B4A6-1048-4089-9FF6-1E59F8DA19A5}"/>
                </a:ext>
              </a:extLst>
            </p:cNvPr>
            <p:cNvSpPr>
              <a:spLocks noChangeArrowheads="1"/>
            </p:cNvSpPr>
            <p:nvPr/>
          </p:nvSpPr>
          <p:spPr bwMode="auto">
            <a:xfrm>
              <a:off x="0" y="0"/>
              <a:ext cx="4752" cy="1488"/>
            </a:xfrm>
            <a:prstGeom prst="rect">
              <a:avLst/>
            </a:prstGeom>
            <a:noFill/>
            <a:ln w="508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a:p>
              <a:r>
                <a:rPr lang="en-US" altLang="zh-CN" sz="3600" i="1"/>
                <a:t>i</a:t>
              </a:r>
              <a:r>
                <a:rPr lang="en-US" altLang="zh-CN" sz="1200"/>
                <a:t>B</a:t>
              </a:r>
              <a:r>
                <a:rPr lang="en-US" altLang="zh-CN" sz="2800"/>
                <a:t>         0         0.02	  0.04	  0.06   0.08   0.10</a:t>
              </a:r>
              <a:endParaRPr lang="en-US" altLang="zh-CN" sz="1200"/>
            </a:p>
            <a:p>
              <a:endParaRPr lang="zh-CN" altLang="en-US"/>
            </a:p>
            <a:p>
              <a:r>
                <a:rPr lang="en-US" altLang="zh-CN" sz="3600" i="1"/>
                <a:t>i</a:t>
              </a:r>
              <a:r>
                <a:rPr lang="en-US" altLang="zh-CN" sz="1200"/>
                <a:t>C </a:t>
              </a:r>
              <a:r>
                <a:rPr lang="en-US" altLang="zh-CN" sz="2800"/>
                <a:t>   &lt;0.001     0.70	  1.50   2.30   3.10   3.95</a:t>
              </a:r>
              <a:endParaRPr lang="en-US" altLang="zh-CN" sz="1200"/>
            </a:p>
            <a:p>
              <a:endParaRPr lang="zh-CN" altLang="en-US"/>
            </a:p>
            <a:p>
              <a:r>
                <a:rPr lang="en-US" altLang="zh-CN" sz="3600" i="1"/>
                <a:t>i</a:t>
              </a:r>
              <a:r>
                <a:rPr lang="en-US" altLang="zh-CN" sz="1200"/>
                <a:t>E         </a:t>
              </a:r>
              <a:r>
                <a:rPr lang="en-US" altLang="zh-CN" sz="2800"/>
                <a:t>&lt;0.001     0.72	  1.54   2.36   3.18   4.05</a:t>
              </a:r>
              <a:endParaRPr lang="en-US" altLang="zh-CN" sz="1200"/>
            </a:p>
            <a:p>
              <a:endParaRPr lang="zh-CN" altLang="en-US"/>
            </a:p>
          </p:txBody>
        </p:sp>
        <p:sp>
          <p:nvSpPr>
            <p:cNvPr id="61465" name="Line 25">
              <a:extLst>
                <a:ext uri="{FF2B5EF4-FFF2-40B4-BE49-F238E27FC236}">
                  <a16:creationId xmlns:a16="http://schemas.microsoft.com/office/drawing/2014/main" id="{693815A3-D1AC-4F0F-AC06-A825AD247344}"/>
                </a:ext>
              </a:extLst>
            </p:cNvPr>
            <p:cNvSpPr>
              <a:spLocks noChangeShapeType="1"/>
            </p:cNvSpPr>
            <p:nvPr/>
          </p:nvSpPr>
          <p:spPr bwMode="auto">
            <a:xfrm>
              <a:off x="0" y="480"/>
              <a:ext cx="47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6" name="Line 26">
              <a:extLst>
                <a:ext uri="{FF2B5EF4-FFF2-40B4-BE49-F238E27FC236}">
                  <a16:creationId xmlns:a16="http://schemas.microsoft.com/office/drawing/2014/main" id="{10469235-BCA5-44B9-B6C5-620F6631ECFD}"/>
                </a:ext>
              </a:extLst>
            </p:cNvPr>
            <p:cNvSpPr>
              <a:spLocks noChangeShapeType="1"/>
            </p:cNvSpPr>
            <p:nvPr/>
          </p:nvSpPr>
          <p:spPr bwMode="auto">
            <a:xfrm>
              <a:off x="0" y="1008"/>
              <a:ext cx="47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7" name="Line 27">
              <a:extLst>
                <a:ext uri="{FF2B5EF4-FFF2-40B4-BE49-F238E27FC236}">
                  <a16:creationId xmlns:a16="http://schemas.microsoft.com/office/drawing/2014/main" id="{621314D3-FA7D-4364-9BA2-B816921B38B3}"/>
                </a:ext>
              </a:extLst>
            </p:cNvPr>
            <p:cNvSpPr>
              <a:spLocks noChangeShapeType="1"/>
            </p:cNvSpPr>
            <p:nvPr/>
          </p:nvSpPr>
          <p:spPr bwMode="auto">
            <a:xfrm>
              <a:off x="336" y="0"/>
              <a:ext cx="0" cy="148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8" name="Line 28">
              <a:extLst>
                <a:ext uri="{FF2B5EF4-FFF2-40B4-BE49-F238E27FC236}">
                  <a16:creationId xmlns:a16="http://schemas.microsoft.com/office/drawing/2014/main" id="{EC97173E-0E36-498E-9FC2-E4E07969DC7E}"/>
                </a:ext>
              </a:extLst>
            </p:cNvPr>
            <p:cNvSpPr>
              <a:spLocks noChangeShapeType="1"/>
            </p:cNvSpPr>
            <p:nvPr/>
          </p:nvSpPr>
          <p:spPr bwMode="auto">
            <a:xfrm>
              <a:off x="1152" y="0"/>
              <a:ext cx="0" cy="148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9" name="Line 29">
              <a:extLst>
                <a:ext uri="{FF2B5EF4-FFF2-40B4-BE49-F238E27FC236}">
                  <a16:creationId xmlns:a16="http://schemas.microsoft.com/office/drawing/2014/main" id="{3C2CAE2C-A6F8-496A-9352-906D1944D868}"/>
                </a:ext>
              </a:extLst>
            </p:cNvPr>
            <p:cNvSpPr>
              <a:spLocks noChangeShapeType="1"/>
            </p:cNvSpPr>
            <p:nvPr/>
          </p:nvSpPr>
          <p:spPr bwMode="auto">
            <a:xfrm>
              <a:off x="1824" y="0"/>
              <a:ext cx="0" cy="148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0" name="Line 30">
              <a:extLst>
                <a:ext uri="{FF2B5EF4-FFF2-40B4-BE49-F238E27FC236}">
                  <a16:creationId xmlns:a16="http://schemas.microsoft.com/office/drawing/2014/main" id="{124BE9E2-7513-4507-8444-B330DF065054}"/>
                </a:ext>
              </a:extLst>
            </p:cNvPr>
            <p:cNvSpPr>
              <a:spLocks noChangeShapeType="1"/>
            </p:cNvSpPr>
            <p:nvPr/>
          </p:nvSpPr>
          <p:spPr bwMode="auto">
            <a:xfrm>
              <a:off x="2388" y="0"/>
              <a:ext cx="0" cy="148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1" name="Line 31">
              <a:extLst>
                <a:ext uri="{FF2B5EF4-FFF2-40B4-BE49-F238E27FC236}">
                  <a16:creationId xmlns:a16="http://schemas.microsoft.com/office/drawing/2014/main" id="{A567AB17-176B-432C-95CD-0868DD81DB9C}"/>
                </a:ext>
              </a:extLst>
            </p:cNvPr>
            <p:cNvSpPr>
              <a:spLocks noChangeShapeType="1"/>
            </p:cNvSpPr>
            <p:nvPr/>
          </p:nvSpPr>
          <p:spPr bwMode="auto">
            <a:xfrm>
              <a:off x="2976" y="0"/>
              <a:ext cx="0" cy="148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2" name="Line 32">
              <a:extLst>
                <a:ext uri="{FF2B5EF4-FFF2-40B4-BE49-F238E27FC236}">
                  <a16:creationId xmlns:a16="http://schemas.microsoft.com/office/drawing/2014/main" id="{810B53DA-5368-4F16-92EA-73D9EF51BF95}"/>
                </a:ext>
              </a:extLst>
            </p:cNvPr>
            <p:cNvSpPr>
              <a:spLocks noChangeShapeType="1"/>
            </p:cNvSpPr>
            <p:nvPr/>
          </p:nvSpPr>
          <p:spPr bwMode="auto">
            <a:xfrm>
              <a:off x="3552" y="0"/>
              <a:ext cx="0" cy="148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1473" name="Text Box 33">
            <a:extLst>
              <a:ext uri="{FF2B5EF4-FFF2-40B4-BE49-F238E27FC236}">
                <a16:creationId xmlns:a16="http://schemas.microsoft.com/office/drawing/2014/main" id="{7729A1B6-167A-4622-A190-79B7E45B708C}"/>
              </a:ext>
            </a:extLst>
          </p:cNvPr>
          <p:cNvSpPr txBox="1">
            <a:spLocks noChangeAspect="1" noChangeArrowheads="1"/>
          </p:cNvSpPr>
          <p:nvPr/>
        </p:nvSpPr>
        <p:spPr bwMode="auto">
          <a:xfrm>
            <a:off x="754063" y="3336925"/>
            <a:ext cx="3132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a:sym typeface="Symbol" panose="05050102010706020507" pitchFamily="18" charset="2"/>
              </a:rPr>
              <a:t>表1-1       电流单位：</a:t>
            </a:r>
            <a:r>
              <a:rPr lang="en-US" altLang="zh-CN" sz="2000">
                <a:sym typeface="Symbol" panose="05050102010706020507" pitchFamily="18" charset="2"/>
              </a:rPr>
              <a:t>mA</a:t>
            </a:r>
            <a:endParaRPr lang="en-US" altLang="zh-CN" sz="2000" baseline="-25000"/>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4"/>
          <a:srcRect/>
          <a:stretch>
            <a:fillRect/>
          </a:stretch>
        </a:blipFill>
        <a:effectLst/>
      </p:bgPr>
    </p:bg>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8ACF2D2B-2AB1-47F7-AA94-5C4356408AA8}"/>
              </a:ext>
            </a:extLst>
          </p:cNvPr>
          <p:cNvGrpSpPr>
            <a:grpSpLocks/>
          </p:cNvGrpSpPr>
          <p:nvPr/>
        </p:nvGrpSpPr>
        <p:grpSpPr bwMode="auto">
          <a:xfrm>
            <a:off x="1219200" y="1371600"/>
            <a:ext cx="3810000" cy="4400550"/>
            <a:chOff x="0" y="0"/>
            <a:chExt cx="2400" cy="2772"/>
          </a:xfrm>
        </p:grpSpPr>
        <p:grpSp>
          <p:nvGrpSpPr>
            <p:cNvPr id="62467" name="Group 3">
              <a:extLst>
                <a:ext uri="{FF2B5EF4-FFF2-40B4-BE49-F238E27FC236}">
                  <a16:creationId xmlns:a16="http://schemas.microsoft.com/office/drawing/2014/main" id="{CA0544CC-9A84-4B32-8AF5-ED54406655B5}"/>
                </a:ext>
              </a:extLst>
            </p:cNvPr>
            <p:cNvGrpSpPr>
              <a:grpSpLocks/>
            </p:cNvGrpSpPr>
            <p:nvPr/>
          </p:nvGrpSpPr>
          <p:grpSpPr bwMode="auto">
            <a:xfrm>
              <a:off x="0" y="0"/>
              <a:ext cx="2400" cy="2772"/>
              <a:chOff x="0" y="0"/>
              <a:chExt cx="2400" cy="2772"/>
            </a:xfrm>
          </p:grpSpPr>
          <p:grpSp>
            <p:nvGrpSpPr>
              <p:cNvPr id="62468" name="Group 4">
                <a:extLst>
                  <a:ext uri="{FF2B5EF4-FFF2-40B4-BE49-F238E27FC236}">
                    <a16:creationId xmlns:a16="http://schemas.microsoft.com/office/drawing/2014/main" id="{A34A63D2-FB8A-483E-997F-802EF87C605C}"/>
                  </a:ext>
                </a:extLst>
              </p:cNvPr>
              <p:cNvGrpSpPr>
                <a:grpSpLocks/>
              </p:cNvGrpSpPr>
              <p:nvPr/>
            </p:nvGrpSpPr>
            <p:grpSpPr bwMode="auto">
              <a:xfrm>
                <a:off x="0" y="0"/>
                <a:ext cx="2400" cy="2772"/>
                <a:chOff x="0" y="0"/>
                <a:chExt cx="2400" cy="2772"/>
              </a:xfrm>
            </p:grpSpPr>
            <p:graphicFrame>
              <p:nvGraphicFramePr>
                <p:cNvPr id="62469" name="Object 5">
                  <a:extLst>
                    <a:ext uri="{FF2B5EF4-FFF2-40B4-BE49-F238E27FC236}">
                      <a16:creationId xmlns:a16="http://schemas.microsoft.com/office/drawing/2014/main" id="{E044B11F-DD3F-4C3B-B1BE-26A6E478A728}"/>
                    </a:ext>
                  </a:extLst>
                </p:cNvPr>
                <p:cNvGraphicFramePr>
                  <a:graphicFrameLocks noChangeAspect="1"/>
                </p:cNvGraphicFramePr>
                <p:nvPr/>
              </p:nvGraphicFramePr>
              <p:xfrm>
                <a:off x="0" y="0"/>
                <a:ext cx="2400" cy="2772"/>
              </p:xfrm>
              <a:graphic>
                <a:graphicData uri="http://schemas.openxmlformats.org/presentationml/2006/ole">
                  <mc:AlternateContent xmlns:mc="http://schemas.openxmlformats.org/markup-compatibility/2006">
                    <mc:Choice xmlns:v="urn:schemas-microsoft-com:vml" Requires="v">
                      <p:oleObj spid="_x0000_s62646" name="BMP 图像" r:id="rId5" imgW="3801006" imgH="4390476" progId="Paint.Picture">
                        <p:embed/>
                      </p:oleObj>
                    </mc:Choice>
                    <mc:Fallback>
                      <p:oleObj name="BMP 图像" r:id="rId5" imgW="3801006" imgH="4390476" progId="Paint.Picture">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400" cy="2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62470" name="Group 6">
                  <a:extLst>
                    <a:ext uri="{FF2B5EF4-FFF2-40B4-BE49-F238E27FC236}">
                      <a16:creationId xmlns:a16="http://schemas.microsoft.com/office/drawing/2014/main" id="{E24A6AB2-3AE4-4E1E-A380-C290178D0254}"/>
                    </a:ext>
                  </a:extLst>
                </p:cNvPr>
                <p:cNvGrpSpPr>
                  <a:grpSpLocks/>
                </p:cNvGrpSpPr>
                <p:nvPr/>
              </p:nvGrpSpPr>
              <p:grpSpPr bwMode="auto">
                <a:xfrm>
                  <a:off x="336" y="144"/>
                  <a:ext cx="720" cy="2256"/>
                  <a:chOff x="0" y="0"/>
                  <a:chExt cx="720" cy="2256"/>
                </a:xfrm>
              </p:grpSpPr>
              <p:sp>
                <p:nvSpPr>
                  <p:cNvPr id="62471" name="Text Box 7">
                    <a:extLst>
                      <a:ext uri="{FF2B5EF4-FFF2-40B4-BE49-F238E27FC236}">
                        <a16:creationId xmlns:a16="http://schemas.microsoft.com/office/drawing/2014/main" id="{F4D9D8B0-88AD-4F06-81A7-77ABEE3C7778}"/>
                      </a:ext>
                    </a:extLst>
                  </p:cNvPr>
                  <p:cNvSpPr txBox="1">
                    <a:spLocks noChangeArrowheads="1"/>
                  </p:cNvSpPr>
                  <p:nvPr/>
                </p:nvSpPr>
                <p:spPr bwMode="auto">
                  <a:xfrm>
                    <a:off x="0" y="1200"/>
                    <a:ext cx="192"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rgbClr val="0000FF"/>
                        </a:solidFill>
                      </a:rPr>
                      <a:t>b</a:t>
                    </a:r>
                  </a:p>
                </p:txBody>
              </p:sp>
              <p:sp>
                <p:nvSpPr>
                  <p:cNvPr id="62472" name="Text Box 8">
                    <a:extLst>
                      <a:ext uri="{FF2B5EF4-FFF2-40B4-BE49-F238E27FC236}">
                        <a16:creationId xmlns:a16="http://schemas.microsoft.com/office/drawing/2014/main" id="{C08BD9BA-CF85-46E7-B544-C66554FFD5CC}"/>
                      </a:ext>
                    </a:extLst>
                  </p:cNvPr>
                  <p:cNvSpPr txBox="1">
                    <a:spLocks noChangeArrowheads="1"/>
                  </p:cNvSpPr>
                  <p:nvPr/>
                </p:nvSpPr>
                <p:spPr bwMode="auto">
                  <a:xfrm>
                    <a:off x="480" y="1968"/>
                    <a:ext cx="192"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rgbClr val="0000FF"/>
                        </a:solidFill>
                      </a:rPr>
                      <a:t>e</a:t>
                    </a:r>
                  </a:p>
                </p:txBody>
              </p:sp>
              <p:sp>
                <p:nvSpPr>
                  <p:cNvPr id="62473" name="Text Box 9">
                    <a:extLst>
                      <a:ext uri="{FF2B5EF4-FFF2-40B4-BE49-F238E27FC236}">
                        <a16:creationId xmlns:a16="http://schemas.microsoft.com/office/drawing/2014/main" id="{F67A69A3-B1AC-48D5-890C-8DA0BBF23C9E}"/>
                      </a:ext>
                    </a:extLst>
                  </p:cNvPr>
                  <p:cNvSpPr txBox="1">
                    <a:spLocks noChangeArrowheads="1"/>
                  </p:cNvSpPr>
                  <p:nvPr/>
                </p:nvSpPr>
                <p:spPr bwMode="auto">
                  <a:xfrm>
                    <a:off x="480" y="0"/>
                    <a:ext cx="240"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rgbClr val="0000FF"/>
                        </a:solidFill>
                      </a:rPr>
                      <a:t>c</a:t>
                    </a:r>
                  </a:p>
                </p:txBody>
              </p:sp>
            </p:grpSp>
          </p:grpSp>
          <p:grpSp>
            <p:nvGrpSpPr>
              <p:cNvPr id="62474" name="Group 10">
                <a:extLst>
                  <a:ext uri="{FF2B5EF4-FFF2-40B4-BE49-F238E27FC236}">
                    <a16:creationId xmlns:a16="http://schemas.microsoft.com/office/drawing/2014/main" id="{12D70868-C9C1-4BEE-9C95-4CCACE365681}"/>
                  </a:ext>
                </a:extLst>
              </p:cNvPr>
              <p:cNvGrpSpPr>
                <a:grpSpLocks/>
              </p:cNvGrpSpPr>
              <p:nvPr/>
            </p:nvGrpSpPr>
            <p:grpSpPr bwMode="auto">
              <a:xfrm>
                <a:off x="624" y="480"/>
                <a:ext cx="912" cy="1632"/>
                <a:chOff x="0" y="0"/>
                <a:chExt cx="912" cy="1632"/>
              </a:xfrm>
            </p:grpSpPr>
            <p:grpSp>
              <p:nvGrpSpPr>
                <p:cNvPr id="62475" name="Group 11">
                  <a:extLst>
                    <a:ext uri="{FF2B5EF4-FFF2-40B4-BE49-F238E27FC236}">
                      <a16:creationId xmlns:a16="http://schemas.microsoft.com/office/drawing/2014/main" id="{44EB1EE4-DC38-4A2A-84FA-BEFF46FDCE4C}"/>
                    </a:ext>
                  </a:extLst>
                </p:cNvPr>
                <p:cNvGrpSpPr>
                  <a:grpSpLocks/>
                </p:cNvGrpSpPr>
                <p:nvPr/>
              </p:nvGrpSpPr>
              <p:grpSpPr bwMode="auto">
                <a:xfrm>
                  <a:off x="0" y="0"/>
                  <a:ext cx="912" cy="1632"/>
                  <a:chOff x="0" y="0"/>
                  <a:chExt cx="912" cy="1632"/>
                </a:xfrm>
              </p:grpSpPr>
              <p:sp>
                <p:nvSpPr>
                  <p:cNvPr id="62476" name="Rectangle 12">
                    <a:extLst>
                      <a:ext uri="{FF2B5EF4-FFF2-40B4-BE49-F238E27FC236}">
                        <a16:creationId xmlns:a16="http://schemas.microsoft.com/office/drawing/2014/main" id="{8B136766-D949-4E7C-BCD3-2D241FA33D5E}"/>
                      </a:ext>
                    </a:extLst>
                  </p:cNvPr>
                  <p:cNvSpPr>
                    <a:spLocks noChangeArrowheads="1"/>
                  </p:cNvSpPr>
                  <p:nvPr/>
                </p:nvSpPr>
                <p:spPr bwMode="auto">
                  <a:xfrm>
                    <a:off x="0" y="0"/>
                    <a:ext cx="912" cy="672"/>
                  </a:xfrm>
                  <a:prstGeom prst="rect">
                    <a:avLst/>
                  </a:prstGeom>
                  <a:solidFill>
                    <a:srgbClr val="CCFFFF"/>
                  </a:solidFill>
                  <a:ln w="38100">
                    <a:solidFill>
                      <a:schemeClr val="tx1"/>
                    </a:solidFill>
                    <a:miter lim="800000"/>
                    <a:headEnd/>
                    <a:tailEnd/>
                  </a:ln>
                </p:spPr>
                <p:txBody>
                  <a:bodyPr wrap="none" anchor="ctr"/>
                  <a:lstStyle/>
                  <a:p>
                    <a:endParaRPr lang="zh-CN" altLang="en-US"/>
                  </a:p>
                </p:txBody>
              </p:sp>
              <p:sp>
                <p:nvSpPr>
                  <p:cNvPr id="62477" name="Line 13">
                    <a:extLst>
                      <a:ext uri="{FF2B5EF4-FFF2-40B4-BE49-F238E27FC236}">
                        <a16:creationId xmlns:a16="http://schemas.microsoft.com/office/drawing/2014/main" id="{9FD77A94-F8A7-42C0-850F-85609D7198A7}"/>
                      </a:ext>
                    </a:extLst>
                  </p:cNvPr>
                  <p:cNvSpPr>
                    <a:spLocks noChangeShapeType="1"/>
                  </p:cNvSpPr>
                  <p:nvPr/>
                </p:nvSpPr>
                <p:spPr bwMode="auto">
                  <a:xfrm>
                    <a:off x="0" y="624"/>
                    <a:ext cx="912"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8" name="Rectangle 14">
                    <a:extLst>
                      <a:ext uri="{FF2B5EF4-FFF2-40B4-BE49-F238E27FC236}">
                        <a16:creationId xmlns:a16="http://schemas.microsoft.com/office/drawing/2014/main" id="{26D9A18A-7A1F-46F6-9203-D11424A605B1}"/>
                      </a:ext>
                    </a:extLst>
                  </p:cNvPr>
                  <p:cNvSpPr>
                    <a:spLocks noChangeArrowheads="1"/>
                  </p:cNvSpPr>
                  <p:nvPr/>
                </p:nvSpPr>
                <p:spPr bwMode="auto">
                  <a:xfrm>
                    <a:off x="0" y="672"/>
                    <a:ext cx="912" cy="336"/>
                  </a:xfrm>
                  <a:prstGeom prst="rect">
                    <a:avLst/>
                  </a:prstGeom>
                  <a:solidFill>
                    <a:srgbClr val="FFFFCC"/>
                  </a:solidFill>
                  <a:ln w="38100">
                    <a:solidFill>
                      <a:schemeClr val="tx1"/>
                    </a:solidFill>
                    <a:miter lim="800000"/>
                    <a:headEnd/>
                    <a:tailEnd/>
                  </a:ln>
                </p:spPr>
                <p:txBody>
                  <a:bodyPr wrap="none" anchor="ctr"/>
                  <a:lstStyle/>
                  <a:p>
                    <a:endParaRPr lang="zh-CN" altLang="en-US"/>
                  </a:p>
                </p:txBody>
              </p:sp>
              <p:sp>
                <p:nvSpPr>
                  <p:cNvPr id="62479" name="Rectangle 15">
                    <a:extLst>
                      <a:ext uri="{FF2B5EF4-FFF2-40B4-BE49-F238E27FC236}">
                        <a16:creationId xmlns:a16="http://schemas.microsoft.com/office/drawing/2014/main" id="{0583420A-8E9E-4D27-9641-396653E8B98F}"/>
                      </a:ext>
                    </a:extLst>
                  </p:cNvPr>
                  <p:cNvSpPr>
                    <a:spLocks noChangeArrowheads="1"/>
                  </p:cNvSpPr>
                  <p:nvPr/>
                </p:nvSpPr>
                <p:spPr bwMode="auto">
                  <a:xfrm>
                    <a:off x="0" y="1008"/>
                    <a:ext cx="912" cy="624"/>
                  </a:xfrm>
                  <a:prstGeom prst="rect">
                    <a:avLst/>
                  </a:prstGeom>
                  <a:solidFill>
                    <a:srgbClr val="CCFFFF"/>
                  </a:solidFill>
                  <a:ln w="38100">
                    <a:solidFill>
                      <a:schemeClr val="tx1"/>
                    </a:solidFill>
                    <a:miter lim="800000"/>
                    <a:headEnd/>
                    <a:tailEnd/>
                  </a:ln>
                </p:spPr>
                <p:txBody>
                  <a:bodyPr wrap="none" anchor="ctr"/>
                  <a:lstStyle/>
                  <a:p>
                    <a:endParaRPr lang="zh-CN" altLang="en-US"/>
                  </a:p>
                </p:txBody>
              </p:sp>
              <p:sp>
                <p:nvSpPr>
                  <p:cNvPr id="62480" name="Line 16">
                    <a:extLst>
                      <a:ext uri="{FF2B5EF4-FFF2-40B4-BE49-F238E27FC236}">
                        <a16:creationId xmlns:a16="http://schemas.microsoft.com/office/drawing/2014/main" id="{462AF0C0-9FE8-4E48-9501-32791B1BA6B2}"/>
                      </a:ext>
                    </a:extLst>
                  </p:cNvPr>
                  <p:cNvSpPr>
                    <a:spLocks noChangeShapeType="1"/>
                  </p:cNvSpPr>
                  <p:nvPr/>
                </p:nvSpPr>
                <p:spPr bwMode="auto">
                  <a:xfrm>
                    <a:off x="0" y="720"/>
                    <a:ext cx="912"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1" name="Line 17">
                    <a:extLst>
                      <a:ext uri="{FF2B5EF4-FFF2-40B4-BE49-F238E27FC236}">
                        <a16:creationId xmlns:a16="http://schemas.microsoft.com/office/drawing/2014/main" id="{5F2BA90B-2BA0-4811-B512-5F566DF768DC}"/>
                      </a:ext>
                    </a:extLst>
                  </p:cNvPr>
                  <p:cNvSpPr>
                    <a:spLocks noChangeShapeType="1"/>
                  </p:cNvSpPr>
                  <p:nvPr/>
                </p:nvSpPr>
                <p:spPr bwMode="auto">
                  <a:xfrm>
                    <a:off x="0" y="960"/>
                    <a:ext cx="912"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2" name="Line 18">
                    <a:extLst>
                      <a:ext uri="{FF2B5EF4-FFF2-40B4-BE49-F238E27FC236}">
                        <a16:creationId xmlns:a16="http://schemas.microsoft.com/office/drawing/2014/main" id="{F3A7E119-A391-4FB8-A822-CEA112B2C709}"/>
                      </a:ext>
                    </a:extLst>
                  </p:cNvPr>
                  <p:cNvSpPr>
                    <a:spLocks noChangeShapeType="1"/>
                  </p:cNvSpPr>
                  <p:nvPr/>
                </p:nvSpPr>
                <p:spPr bwMode="auto">
                  <a:xfrm>
                    <a:off x="0" y="1056"/>
                    <a:ext cx="912"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2483" name="Oval 19">
                  <a:extLst>
                    <a:ext uri="{FF2B5EF4-FFF2-40B4-BE49-F238E27FC236}">
                      <a16:creationId xmlns:a16="http://schemas.microsoft.com/office/drawing/2014/main" id="{A1ED6146-5921-4A72-899F-1F31280E958D}"/>
                    </a:ext>
                  </a:extLst>
                </p:cNvPr>
                <p:cNvSpPr>
                  <a:spLocks noChangeArrowheads="1"/>
                </p:cNvSpPr>
                <p:nvPr/>
              </p:nvSpPr>
              <p:spPr bwMode="auto">
                <a:xfrm>
                  <a:off x="48" y="1104"/>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484" name="Oval 20">
                  <a:extLst>
                    <a:ext uri="{FF2B5EF4-FFF2-40B4-BE49-F238E27FC236}">
                      <a16:creationId xmlns:a16="http://schemas.microsoft.com/office/drawing/2014/main" id="{E840488C-9115-424E-9B4B-56E4AB4E7735}"/>
                    </a:ext>
                  </a:extLst>
                </p:cNvPr>
                <p:cNvSpPr>
                  <a:spLocks noChangeArrowheads="1"/>
                </p:cNvSpPr>
                <p:nvPr/>
              </p:nvSpPr>
              <p:spPr bwMode="auto">
                <a:xfrm>
                  <a:off x="144" y="1152"/>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485" name="Oval 21">
                  <a:extLst>
                    <a:ext uri="{FF2B5EF4-FFF2-40B4-BE49-F238E27FC236}">
                      <a16:creationId xmlns:a16="http://schemas.microsoft.com/office/drawing/2014/main" id="{96952175-80C9-435E-A865-C64591E44DF6}"/>
                    </a:ext>
                  </a:extLst>
                </p:cNvPr>
                <p:cNvSpPr>
                  <a:spLocks noChangeArrowheads="1"/>
                </p:cNvSpPr>
                <p:nvPr/>
              </p:nvSpPr>
              <p:spPr bwMode="auto">
                <a:xfrm>
                  <a:off x="288" y="1296"/>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486" name="Oval 22">
                  <a:extLst>
                    <a:ext uri="{FF2B5EF4-FFF2-40B4-BE49-F238E27FC236}">
                      <a16:creationId xmlns:a16="http://schemas.microsoft.com/office/drawing/2014/main" id="{9ADC4B8A-E003-40BA-BD98-047AB79D6737}"/>
                    </a:ext>
                  </a:extLst>
                </p:cNvPr>
                <p:cNvSpPr>
                  <a:spLocks noChangeArrowheads="1"/>
                </p:cNvSpPr>
                <p:nvPr/>
              </p:nvSpPr>
              <p:spPr bwMode="auto">
                <a:xfrm>
                  <a:off x="432" y="1200"/>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487" name="Oval 23">
                  <a:extLst>
                    <a:ext uri="{FF2B5EF4-FFF2-40B4-BE49-F238E27FC236}">
                      <a16:creationId xmlns:a16="http://schemas.microsoft.com/office/drawing/2014/main" id="{86AFF649-CF52-4E89-BA25-41E608BFCE85}"/>
                    </a:ext>
                  </a:extLst>
                </p:cNvPr>
                <p:cNvSpPr>
                  <a:spLocks noChangeArrowheads="1"/>
                </p:cNvSpPr>
                <p:nvPr/>
              </p:nvSpPr>
              <p:spPr bwMode="auto">
                <a:xfrm>
                  <a:off x="576" y="1104"/>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488" name="Oval 24">
                  <a:extLst>
                    <a:ext uri="{FF2B5EF4-FFF2-40B4-BE49-F238E27FC236}">
                      <a16:creationId xmlns:a16="http://schemas.microsoft.com/office/drawing/2014/main" id="{9E544081-819E-45B5-BBF4-B31202CB5198}"/>
                    </a:ext>
                  </a:extLst>
                </p:cNvPr>
                <p:cNvSpPr>
                  <a:spLocks noChangeArrowheads="1"/>
                </p:cNvSpPr>
                <p:nvPr/>
              </p:nvSpPr>
              <p:spPr bwMode="auto">
                <a:xfrm>
                  <a:off x="816" y="1200"/>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489" name="Oval 25">
                  <a:extLst>
                    <a:ext uri="{FF2B5EF4-FFF2-40B4-BE49-F238E27FC236}">
                      <a16:creationId xmlns:a16="http://schemas.microsoft.com/office/drawing/2014/main" id="{312809B3-53FD-4541-8B5E-857B7441B3E2}"/>
                    </a:ext>
                  </a:extLst>
                </p:cNvPr>
                <p:cNvSpPr>
                  <a:spLocks noChangeArrowheads="1"/>
                </p:cNvSpPr>
                <p:nvPr/>
              </p:nvSpPr>
              <p:spPr bwMode="auto">
                <a:xfrm>
                  <a:off x="96" y="1344"/>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490" name="Oval 26">
                  <a:extLst>
                    <a:ext uri="{FF2B5EF4-FFF2-40B4-BE49-F238E27FC236}">
                      <a16:creationId xmlns:a16="http://schemas.microsoft.com/office/drawing/2014/main" id="{2BA66C1B-D9A6-4D65-94A8-50A13648CCC5}"/>
                    </a:ext>
                  </a:extLst>
                </p:cNvPr>
                <p:cNvSpPr>
                  <a:spLocks noChangeArrowheads="1"/>
                </p:cNvSpPr>
                <p:nvPr/>
              </p:nvSpPr>
              <p:spPr bwMode="auto">
                <a:xfrm>
                  <a:off x="192" y="1296"/>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491" name="Oval 27">
                  <a:extLst>
                    <a:ext uri="{FF2B5EF4-FFF2-40B4-BE49-F238E27FC236}">
                      <a16:creationId xmlns:a16="http://schemas.microsoft.com/office/drawing/2014/main" id="{5A7200C1-7924-432C-94B5-00054091D3BD}"/>
                    </a:ext>
                  </a:extLst>
                </p:cNvPr>
                <p:cNvSpPr>
                  <a:spLocks noChangeArrowheads="1"/>
                </p:cNvSpPr>
                <p:nvPr/>
              </p:nvSpPr>
              <p:spPr bwMode="auto">
                <a:xfrm>
                  <a:off x="240" y="1104"/>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492" name="Oval 28">
                  <a:extLst>
                    <a:ext uri="{FF2B5EF4-FFF2-40B4-BE49-F238E27FC236}">
                      <a16:creationId xmlns:a16="http://schemas.microsoft.com/office/drawing/2014/main" id="{23F9912B-77F7-4F6E-A004-6CBB621823F7}"/>
                    </a:ext>
                  </a:extLst>
                </p:cNvPr>
                <p:cNvSpPr>
                  <a:spLocks noChangeArrowheads="1"/>
                </p:cNvSpPr>
                <p:nvPr/>
              </p:nvSpPr>
              <p:spPr bwMode="auto">
                <a:xfrm>
                  <a:off x="288" y="1392"/>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493" name="Oval 29">
                  <a:extLst>
                    <a:ext uri="{FF2B5EF4-FFF2-40B4-BE49-F238E27FC236}">
                      <a16:creationId xmlns:a16="http://schemas.microsoft.com/office/drawing/2014/main" id="{719BE974-714E-4CEC-B18D-DC1AC4E0C2BB}"/>
                    </a:ext>
                  </a:extLst>
                </p:cNvPr>
                <p:cNvSpPr>
                  <a:spLocks noChangeArrowheads="1"/>
                </p:cNvSpPr>
                <p:nvPr/>
              </p:nvSpPr>
              <p:spPr bwMode="auto">
                <a:xfrm>
                  <a:off x="384" y="1104"/>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494" name="Oval 30">
                  <a:extLst>
                    <a:ext uri="{FF2B5EF4-FFF2-40B4-BE49-F238E27FC236}">
                      <a16:creationId xmlns:a16="http://schemas.microsoft.com/office/drawing/2014/main" id="{013AF880-B9B4-40D8-82E8-5DEAFB13811F}"/>
                    </a:ext>
                  </a:extLst>
                </p:cNvPr>
                <p:cNvSpPr>
                  <a:spLocks noChangeArrowheads="1"/>
                </p:cNvSpPr>
                <p:nvPr/>
              </p:nvSpPr>
              <p:spPr bwMode="auto">
                <a:xfrm>
                  <a:off x="48" y="1536"/>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495" name="Oval 31">
                  <a:extLst>
                    <a:ext uri="{FF2B5EF4-FFF2-40B4-BE49-F238E27FC236}">
                      <a16:creationId xmlns:a16="http://schemas.microsoft.com/office/drawing/2014/main" id="{18307975-2C20-449A-B65C-E46D922671B8}"/>
                    </a:ext>
                  </a:extLst>
                </p:cNvPr>
                <p:cNvSpPr>
                  <a:spLocks noChangeArrowheads="1"/>
                </p:cNvSpPr>
                <p:nvPr/>
              </p:nvSpPr>
              <p:spPr bwMode="auto">
                <a:xfrm>
                  <a:off x="144" y="1440"/>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496" name="Oval 32">
                  <a:extLst>
                    <a:ext uri="{FF2B5EF4-FFF2-40B4-BE49-F238E27FC236}">
                      <a16:creationId xmlns:a16="http://schemas.microsoft.com/office/drawing/2014/main" id="{772A115A-4301-41D6-A4AF-17AA33D10DCA}"/>
                    </a:ext>
                  </a:extLst>
                </p:cNvPr>
                <p:cNvSpPr>
                  <a:spLocks noChangeArrowheads="1"/>
                </p:cNvSpPr>
                <p:nvPr/>
              </p:nvSpPr>
              <p:spPr bwMode="auto">
                <a:xfrm>
                  <a:off x="240" y="1536"/>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497" name="Oval 33">
                  <a:extLst>
                    <a:ext uri="{FF2B5EF4-FFF2-40B4-BE49-F238E27FC236}">
                      <a16:creationId xmlns:a16="http://schemas.microsoft.com/office/drawing/2014/main" id="{B4F95FB4-A06C-47AB-B870-CBFB543DF0D6}"/>
                    </a:ext>
                  </a:extLst>
                </p:cNvPr>
                <p:cNvSpPr>
                  <a:spLocks noChangeArrowheads="1"/>
                </p:cNvSpPr>
                <p:nvPr/>
              </p:nvSpPr>
              <p:spPr bwMode="auto">
                <a:xfrm>
                  <a:off x="384" y="1536"/>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498" name="Oval 34">
                  <a:extLst>
                    <a:ext uri="{FF2B5EF4-FFF2-40B4-BE49-F238E27FC236}">
                      <a16:creationId xmlns:a16="http://schemas.microsoft.com/office/drawing/2014/main" id="{BC1D53A5-CD56-4265-9432-C74B5BD45DD2}"/>
                    </a:ext>
                  </a:extLst>
                </p:cNvPr>
                <p:cNvSpPr>
                  <a:spLocks noChangeArrowheads="1"/>
                </p:cNvSpPr>
                <p:nvPr/>
              </p:nvSpPr>
              <p:spPr bwMode="auto">
                <a:xfrm>
                  <a:off x="528" y="1296"/>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499" name="Oval 35">
                  <a:extLst>
                    <a:ext uri="{FF2B5EF4-FFF2-40B4-BE49-F238E27FC236}">
                      <a16:creationId xmlns:a16="http://schemas.microsoft.com/office/drawing/2014/main" id="{1E75DCAE-7E5E-4B54-B156-4F74C25DE01B}"/>
                    </a:ext>
                  </a:extLst>
                </p:cNvPr>
                <p:cNvSpPr>
                  <a:spLocks noChangeArrowheads="1"/>
                </p:cNvSpPr>
                <p:nvPr/>
              </p:nvSpPr>
              <p:spPr bwMode="auto">
                <a:xfrm>
                  <a:off x="528" y="1200"/>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00" name="Oval 36">
                  <a:extLst>
                    <a:ext uri="{FF2B5EF4-FFF2-40B4-BE49-F238E27FC236}">
                      <a16:creationId xmlns:a16="http://schemas.microsoft.com/office/drawing/2014/main" id="{9B2A28B6-2ED3-4679-B4FD-9DB246DE5789}"/>
                    </a:ext>
                  </a:extLst>
                </p:cNvPr>
                <p:cNvSpPr>
                  <a:spLocks noChangeArrowheads="1"/>
                </p:cNvSpPr>
                <p:nvPr/>
              </p:nvSpPr>
              <p:spPr bwMode="auto">
                <a:xfrm>
                  <a:off x="672" y="1200"/>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01" name="Oval 37">
                  <a:extLst>
                    <a:ext uri="{FF2B5EF4-FFF2-40B4-BE49-F238E27FC236}">
                      <a16:creationId xmlns:a16="http://schemas.microsoft.com/office/drawing/2014/main" id="{A729BDF5-0622-48DD-8790-9F96680CF3B1}"/>
                    </a:ext>
                  </a:extLst>
                </p:cNvPr>
                <p:cNvSpPr>
                  <a:spLocks noChangeArrowheads="1"/>
                </p:cNvSpPr>
                <p:nvPr/>
              </p:nvSpPr>
              <p:spPr bwMode="auto">
                <a:xfrm>
                  <a:off x="720" y="1104"/>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02" name="Oval 38">
                  <a:extLst>
                    <a:ext uri="{FF2B5EF4-FFF2-40B4-BE49-F238E27FC236}">
                      <a16:creationId xmlns:a16="http://schemas.microsoft.com/office/drawing/2014/main" id="{8E646A20-C95F-4A94-86C4-62A742003022}"/>
                    </a:ext>
                  </a:extLst>
                </p:cNvPr>
                <p:cNvSpPr>
                  <a:spLocks noChangeArrowheads="1"/>
                </p:cNvSpPr>
                <p:nvPr/>
              </p:nvSpPr>
              <p:spPr bwMode="auto">
                <a:xfrm>
                  <a:off x="576" y="1488"/>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03" name="Oval 39">
                  <a:extLst>
                    <a:ext uri="{FF2B5EF4-FFF2-40B4-BE49-F238E27FC236}">
                      <a16:creationId xmlns:a16="http://schemas.microsoft.com/office/drawing/2014/main" id="{9B29C1E8-647C-47E5-ABC6-81D9B8F1A837}"/>
                    </a:ext>
                  </a:extLst>
                </p:cNvPr>
                <p:cNvSpPr>
                  <a:spLocks noChangeArrowheads="1"/>
                </p:cNvSpPr>
                <p:nvPr/>
              </p:nvSpPr>
              <p:spPr bwMode="auto">
                <a:xfrm>
                  <a:off x="576" y="1392"/>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04" name="Oval 40">
                  <a:extLst>
                    <a:ext uri="{FF2B5EF4-FFF2-40B4-BE49-F238E27FC236}">
                      <a16:creationId xmlns:a16="http://schemas.microsoft.com/office/drawing/2014/main" id="{DB66AA1D-CA1E-41B4-A7E4-D7772F47AD68}"/>
                    </a:ext>
                  </a:extLst>
                </p:cNvPr>
                <p:cNvSpPr>
                  <a:spLocks noChangeArrowheads="1"/>
                </p:cNvSpPr>
                <p:nvPr/>
              </p:nvSpPr>
              <p:spPr bwMode="auto">
                <a:xfrm>
                  <a:off x="384" y="1344"/>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05" name="Oval 41">
                  <a:extLst>
                    <a:ext uri="{FF2B5EF4-FFF2-40B4-BE49-F238E27FC236}">
                      <a16:creationId xmlns:a16="http://schemas.microsoft.com/office/drawing/2014/main" id="{A607261A-310C-466E-B2A7-0E756BF9D4A6}"/>
                    </a:ext>
                  </a:extLst>
                </p:cNvPr>
                <p:cNvSpPr>
                  <a:spLocks noChangeArrowheads="1"/>
                </p:cNvSpPr>
                <p:nvPr/>
              </p:nvSpPr>
              <p:spPr bwMode="auto">
                <a:xfrm>
                  <a:off x="720" y="1296"/>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06" name="Oval 42">
                  <a:extLst>
                    <a:ext uri="{FF2B5EF4-FFF2-40B4-BE49-F238E27FC236}">
                      <a16:creationId xmlns:a16="http://schemas.microsoft.com/office/drawing/2014/main" id="{BCF24ECC-26F0-4C43-BEA2-4C20B64F50EA}"/>
                    </a:ext>
                  </a:extLst>
                </p:cNvPr>
                <p:cNvSpPr>
                  <a:spLocks noChangeArrowheads="1"/>
                </p:cNvSpPr>
                <p:nvPr/>
              </p:nvSpPr>
              <p:spPr bwMode="auto">
                <a:xfrm>
                  <a:off x="672" y="1392"/>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07" name="Oval 43">
                  <a:extLst>
                    <a:ext uri="{FF2B5EF4-FFF2-40B4-BE49-F238E27FC236}">
                      <a16:creationId xmlns:a16="http://schemas.microsoft.com/office/drawing/2014/main" id="{F2147241-199A-4B14-9806-02D2394C072A}"/>
                    </a:ext>
                  </a:extLst>
                </p:cNvPr>
                <p:cNvSpPr>
                  <a:spLocks noChangeArrowheads="1"/>
                </p:cNvSpPr>
                <p:nvPr/>
              </p:nvSpPr>
              <p:spPr bwMode="auto">
                <a:xfrm>
                  <a:off x="432" y="1296"/>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08" name="Oval 44">
                  <a:extLst>
                    <a:ext uri="{FF2B5EF4-FFF2-40B4-BE49-F238E27FC236}">
                      <a16:creationId xmlns:a16="http://schemas.microsoft.com/office/drawing/2014/main" id="{A7BB4D24-9687-4598-BCE1-278BA6053871}"/>
                    </a:ext>
                  </a:extLst>
                </p:cNvPr>
                <p:cNvSpPr>
                  <a:spLocks noChangeArrowheads="1"/>
                </p:cNvSpPr>
                <p:nvPr/>
              </p:nvSpPr>
              <p:spPr bwMode="auto">
                <a:xfrm>
                  <a:off x="816" y="1296"/>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09" name="Oval 45">
                  <a:extLst>
                    <a:ext uri="{FF2B5EF4-FFF2-40B4-BE49-F238E27FC236}">
                      <a16:creationId xmlns:a16="http://schemas.microsoft.com/office/drawing/2014/main" id="{96D58285-BF02-48F9-8A89-1ED85FDA5553}"/>
                    </a:ext>
                  </a:extLst>
                </p:cNvPr>
                <p:cNvSpPr>
                  <a:spLocks noChangeArrowheads="1"/>
                </p:cNvSpPr>
                <p:nvPr/>
              </p:nvSpPr>
              <p:spPr bwMode="auto">
                <a:xfrm>
                  <a:off x="768" y="1392"/>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10" name="Oval 46">
                  <a:extLst>
                    <a:ext uri="{FF2B5EF4-FFF2-40B4-BE49-F238E27FC236}">
                      <a16:creationId xmlns:a16="http://schemas.microsoft.com/office/drawing/2014/main" id="{BC29BCF4-CB38-4528-A24C-3DAB1B2B0169}"/>
                    </a:ext>
                  </a:extLst>
                </p:cNvPr>
                <p:cNvSpPr>
                  <a:spLocks noChangeArrowheads="1"/>
                </p:cNvSpPr>
                <p:nvPr/>
              </p:nvSpPr>
              <p:spPr bwMode="auto">
                <a:xfrm>
                  <a:off x="240" y="1440"/>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11" name="Oval 47">
                  <a:extLst>
                    <a:ext uri="{FF2B5EF4-FFF2-40B4-BE49-F238E27FC236}">
                      <a16:creationId xmlns:a16="http://schemas.microsoft.com/office/drawing/2014/main" id="{79CDD644-17E1-4416-81B5-8C5DDD52BC87}"/>
                    </a:ext>
                  </a:extLst>
                </p:cNvPr>
                <p:cNvSpPr>
                  <a:spLocks noChangeArrowheads="1"/>
                </p:cNvSpPr>
                <p:nvPr/>
              </p:nvSpPr>
              <p:spPr bwMode="auto">
                <a:xfrm>
                  <a:off x="336" y="1200"/>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12" name="Oval 48">
                  <a:extLst>
                    <a:ext uri="{FF2B5EF4-FFF2-40B4-BE49-F238E27FC236}">
                      <a16:creationId xmlns:a16="http://schemas.microsoft.com/office/drawing/2014/main" id="{6A88D3EE-A405-49F1-AB4C-BFDF1B7A9F6B}"/>
                    </a:ext>
                  </a:extLst>
                </p:cNvPr>
                <p:cNvSpPr>
                  <a:spLocks noChangeArrowheads="1"/>
                </p:cNvSpPr>
                <p:nvPr/>
              </p:nvSpPr>
              <p:spPr bwMode="auto">
                <a:xfrm>
                  <a:off x="48" y="1440"/>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13" name="Oval 49">
                  <a:extLst>
                    <a:ext uri="{FF2B5EF4-FFF2-40B4-BE49-F238E27FC236}">
                      <a16:creationId xmlns:a16="http://schemas.microsoft.com/office/drawing/2014/main" id="{C68E915A-F063-41BA-ADD1-F9F0EF1FDEA3}"/>
                    </a:ext>
                  </a:extLst>
                </p:cNvPr>
                <p:cNvSpPr>
                  <a:spLocks noChangeArrowheads="1"/>
                </p:cNvSpPr>
                <p:nvPr/>
              </p:nvSpPr>
              <p:spPr bwMode="auto">
                <a:xfrm>
                  <a:off x="48" y="1248"/>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14" name="Oval 50">
                  <a:extLst>
                    <a:ext uri="{FF2B5EF4-FFF2-40B4-BE49-F238E27FC236}">
                      <a16:creationId xmlns:a16="http://schemas.microsoft.com/office/drawing/2014/main" id="{B676A370-A787-49DE-A371-F0C64CA053DD}"/>
                    </a:ext>
                  </a:extLst>
                </p:cNvPr>
                <p:cNvSpPr>
                  <a:spLocks noChangeArrowheads="1"/>
                </p:cNvSpPr>
                <p:nvPr/>
              </p:nvSpPr>
              <p:spPr bwMode="auto">
                <a:xfrm>
                  <a:off x="480" y="1488"/>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15" name="Oval 51">
                  <a:extLst>
                    <a:ext uri="{FF2B5EF4-FFF2-40B4-BE49-F238E27FC236}">
                      <a16:creationId xmlns:a16="http://schemas.microsoft.com/office/drawing/2014/main" id="{4689E93B-A625-477B-A993-C70684775B50}"/>
                    </a:ext>
                  </a:extLst>
                </p:cNvPr>
                <p:cNvSpPr>
                  <a:spLocks noChangeArrowheads="1"/>
                </p:cNvSpPr>
                <p:nvPr/>
              </p:nvSpPr>
              <p:spPr bwMode="auto">
                <a:xfrm>
                  <a:off x="672" y="1488"/>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16" name="Oval 52">
                  <a:extLst>
                    <a:ext uri="{FF2B5EF4-FFF2-40B4-BE49-F238E27FC236}">
                      <a16:creationId xmlns:a16="http://schemas.microsoft.com/office/drawing/2014/main" id="{DEE8EFC0-5766-436F-AB14-7C040B0A84D1}"/>
                    </a:ext>
                  </a:extLst>
                </p:cNvPr>
                <p:cNvSpPr>
                  <a:spLocks noChangeArrowheads="1"/>
                </p:cNvSpPr>
                <p:nvPr/>
              </p:nvSpPr>
              <p:spPr bwMode="auto">
                <a:xfrm>
                  <a:off x="768" y="1536"/>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17" name="Oval 53">
                  <a:extLst>
                    <a:ext uri="{FF2B5EF4-FFF2-40B4-BE49-F238E27FC236}">
                      <a16:creationId xmlns:a16="http://schemas.microsoft.com/office/drawing/2014/main" id="{43FB0CD8-3D98-46C5-A67E-29F11582DBDC}"/>
                    </a:ext>
                  </a:extLst>
                </p:cNvPr>
                <p:cNvSpPr>
                  <a:spLocks noChangeArrowheads="1"/>
                </p:cNvSpPr>
                <p:nvPr/>
              </p:nvSpPr>
              <p:spPr bwMode="auto">
                <a:xfrm>
                  <a:off x="816" y="1488"/>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18" name="Oval 54">
                  <a:extLst>
                    <a:ext uri="{FF2B5EF4-FFF2-40B4-BE49-F238E27FC236}">
                      <a16:creationId xmlns:a16="http://schemas.microsoft.com/office/drawing/2014/main" id="{09801E9A-2175-4382-AB7D-ED140CB862A1}"/>
                    </a:ext>
                  </a:extLst>
                </p:cNvPr>
                <p:cNvSpPr>
                  <a:spLocks noChangeArrowheads="1"/>
                </p:cNvSpPr>
                <p:nvPr/>
              </p:nvSpPr>
              <p:spPr bwMode="auto">
                <a:xfrm>
                  <a:off x="384" y="1440"/>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19" name="Oval 55">
                  <a:extLst>
                    <a:ext uri="{FF2B5EF4-FFF2-40B4-BE49-F238E27FC236}">
                      <a16:creationId xmlns:a16="http://schemas.microsoft.com/office/drawing/2014/main" id="{53168EBE-4A80-4231-BE34-043BCD402A94}"/>
                    </a:ext>
                  </a:extLst>
                </p:cNvPr>
                <p:cNvSpPr>
                  <a:spLocks noChangeArrowheads="1"/>
                </p:cNvSpPr>
                <p:nvPr/>
              </p:nvSpPr>
              <p:spPr bwMode="auto">
                <a:xfrm>
                  <a:off x="288" y="768"/>
                  <a:ext cx="48" cy="48"/>
                </a:xfrm>
                <a:prstGeom prst="ellipse">
                  <a:avLst/>
                </a:prstGeom>
                <a:solidFill>
                  <a:schemeClr val="bg1"/>
                </a:solidFill>
                <a:ln w="28575">
                  <a:solidFill>
                    <a:srgbClr val="FF3300"/>
                  </a:solidFill>
                  <a:round/>
                  <a:headEnd/>
                  <a:tailEnd/>
                </a:ln>
              </p:spPr>
              <p:txBody>
                <a:bodyPr wrap="none" anchor="ctr"/>
                <a:lstStyle/>
                <a:p>
                  <a:endParaRPr lang="zh-CN" altLang="en-US"/>
                </a:p>
              </p:txBody>
            </p:sp>
            <p:sp>
              <p:nvSpPr>
                <p:cNvPr id="62520" name="Oval 56">
                  <a:extLst>
                    <a:ext uri="{FF2B5EF4-FFF2-40B4-BE49-F238E27FC236}">
                      <a16:creationId xmlns:a16="http://schemas.microsoft.com/office/drawing/2014/main" id="{DC42C5DD-2A13-4A3B-897E-82F739D535D3}"/>
                    </a:ext>
                  </a:extLst>
                </p:cNvPr>
                <p:cNvSpPr>
                  <a:spLocks noChangeArrowheads="1"/>
                </p:cNvSpPr>
                <p:nvPr/>
              </p:nvSpPr>
              <p:spPr bwMode="auto">
                <a:xfrm>
                  <a:off x="48" y="816"/>
                  <a:ext cx="48" cy="48"/>
                </a:xfrm>
                <a:prstGeom prst="ellipse">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521" name="Oval 57">
                  <a:extLst>
                    <a:ext uri="{FF2B5EF4-FFF2-40B4-BE49-F238E27FC236}">
                      <a16:creationId xmlns:a16="http://schemas.microsoft.com/office/drawing/2014/main" id="{B942A623-D295-4A92-8F28-897B8A955268}"/>
                    </a:ext>
                  </a:extLst>
                </p:cNvPr>
                <p:cNvSpPr>
                  <a:spLocks noChangeArrowheads="1"/>
                </p:cNvSpPr>
                <p:nvPr/>
              </p:nvSpPr>
              <p:spPr bwMode="auto">
                <a:xfrm>
                  <a:off x="768" y="816"/>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22" name="Oval 58">
                  <a:extLst>
                    <a:ext uri="{FF2B5EF4-FFF2-40B4-BE49-F238E27FC236}">
                      <a16:creationId xmlns:a16="http://schemas.microsoft.com/office/drawing/2014/main" id="{1C2E9580-2F3E-44B5-88A9-A2F8794D73BD}"/>
                    </a:ext>
                  </a:extLst>
                </p:cNvPr>
                <p:cNvSpPr>
                  <a:spLocks noChangeArrowheads="1"/>
                </p:cNvSpPr>
                <p:nvPr/>
              </p:nvSpPr>
              <p:spPr bwMode="auto">
                <a:xfrm>
                  <a:off x="96" y="96"/>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23" name="Oval 59">
                  <a:extLst>
                    <a:ext uri="{FF2B5EF4-FFF2-40B4-BE49-F238E27FC236}">
                      <a16:creationId xmlns:a16="http://schemas.microsoft.com/office/drawing/2014/main" id="{B145367A-9761-421E-BA7D-873359748198}"/>
                    </a:ext>
                  </a:extLst>
                </p:cNvPr>
                <p:cNvSpPr>
                  <a:spLocks noChangeArrowheads="1"/>
                </p:cNvSpPr>
                <p:nvPr/>
              </p:nvSpPr>
              <p:spPr bwMode="auto">
                <a:xfrm>
                  <a:off x="288" y="144"/>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24" name="Oval 60">
                  <a:extLst>
                    <a:ext uri="{FF2B5EF4-FFF2-40B4-BE49-F238E27FC236}">
                      <a16:creationId xmlns:a16="http://schemas.microsoft.com/office/drawing/2014/main" id="{79790E80-9AA9-4661-949C-9B9A85EA334F}"/>
                    </a:ext>
                  </a:extLst>
                </p:cNvPr>
                <p:cNvSpPr>
                  <a:spLocks noChangeArrowheads="1"/>
                </p:cNvSpPr>
                <p:nvPr/>
              </p:nvSpPr>
              <p:spPr bwMode="auto">
                <a:xfrm>
                  <a:off x="96" y="288"/>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25" name="Oval 61">
                  <a:extLst>
                    <a:ext uri="{FF2B5EF4-FFF2-40B4-BE49-F238E27FC236}">
                      <a16:creationId xmlns:a16="http://schemas.microsoft.com/office/drawing/2014/main" id="{4CAE0008-3720-4B30-BB7F-78309FBAC125}"/>
                    </a:ext>
                  </a:extLst>
                </p:cNvPr>
                <p:cNvSpPr>
                  <a:spLocks noChangeArrowheads="1"/>
                </p:cNvSpPr>
                <p:nvPr/>
              </p:nvSpPr>
              <p:spPr bwMode="auto">
                <a:xfrm>
                  <a:off x="240" y="528"/>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26" name="Oval 62">
                  <a:extLst>
                    <a:ext uri="{FF2B5EF4-FFF2-40B4-BE49-F238E27FC236}">
                      <a16:creationId xmlns:a16="http://schemas.microsoft.com/office/drawing/2014/main" id="{31FEF2D1-CA11-45CD-B07D-CB685FDCBFF5}"/>
                    </a:ext>
                  </a:extLst>
                </p:cNvPr>
                <p:cNvSpPr>
                  <a:spLocks noChangeArrowheads="1"/>
                </p:cNvSpPr>
                <p:nvPr/>
              </p:nvSpPr>
              <p:spPr bwMode="auto">
                <a:xfrm>
                  <a:off x="432" y="48"/>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27" name="Oval 63">
                  <a:extLst>
                    <a:ext uri="{FF2B5EF4-FFF2-40B4-BE49-F238E27FC236}">
                      <a16:creationId xmlns:a16="http://schemas.microsoft.com/office/drawing/2014/main" id="{B2681450-362C-49C5-83F5-756F248C82B8}"/>
                    </a:ext>
                  </a:extLst>
                </p:cNvPr>
                <p:cNvSpPr>
                  <a:spLocks noChangeArrowheads="1"/>
                </p:cNvSpPr>
                <p:nvPr/>
              </p:nvSpPr>
              <p:spPr bwMode="auto">
                <a:xfrm>
                  <a:off x="624" y="288"/>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28" name="Oval 64">
                  <a:extLst>
                    <a:ext uri="{FF2B5EF4-FFF2-40B4-BE49-F238E27FC236}">
                      <a16:creationId xmlns:a16="http://schemas.microsoft.com/office/drawing/2014/main" id="{659E8B8A-820F-4CDA-9683-AA2149467A43}"/>
                    </a:ext>
                  </a:extLst>
                </p:cNvPr>
                <p:cNvSpPr>
                  <a:spLocks noChangeArrowheads="1"/>
                </p:cNvSpPr>
                <p:nvPr/>
              </p:nvSpPr>
              <p:spPr bwMode="auto">
                <a:xfrm>
                  <a:off x="480" y="192"/>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29" name="Oval 65">
                  <a:extLst>
                    <a:ext uri="{FF2B5EF4-FFF2-40B4-BE49-F238E27FC236}">
                      <a16:creationId xmlns:a16="http://schemas.microsoft.com/office/drawing/2014/main" id="{0C51C47C-B285-4887-B614-400D5D505D20}"/>
                    </a:ext>
                  </a:extLst>
                </p:cNvPr>
                <p:cNvSpPr>
                  <a:spLocks noChangeArrowheads="1"/>
                </p:cNvSpPr>
                <p:nvPr/>
              </p:nvSpPr>
              <p:spPr bwMode="auto">
                <a:xfrm>
                  <a:off x="768" y="384"/>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30" name="Oval 66">
                  <a:extLst>
                    <a:ext uri="{FF2B5EF4-FFF2-40B4-BE49-F238E27FC236}">
                      <a16:creationId xmlns:a16="http://schemas.microsoft.com/office/drawing/2014/main" id="{F8FE0C3F-B65F-4ADA-9DD3-FAE56326F1C1}"/>
                    </a:ext>
                  </a:extLst>
                </p:cNvPr>
                <p:cNvSpPr>
                  <a:spLocks noChangeArrowheads="1"/>
                </p:cNvSpPr>
                <p:nvPr/>
              </p:nvSpPr>
              <p:spPr bwMode="auto">
                <a:xfrm>
                  <a:off x="768" y="48"/>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31" name="Oval 67">
                  <a:extLst>
                    <a:ext uri="{FF2B5EF4-FFF2-40B4-BE49-F238E27FC236}">
                      <a16:creationId xmlns:a16="http://schemas.microsoft.com/office/drawing/2014/main" id="{0563F332-1A08-4331-A6CD-7159E9BAE8D5}"/>
                    </a:ext>
                  </a:extLst>
                </p:cNvPr>
                <p:cNvSpPr>
                  <a:spLocks noChangeArrowheads="1"/>
                </p:cNvSpPr>
                <p:nvPr/>
              </p:nvSpPr>
              <p:spPr bwMode="auto">
                <a:xfrm>
                  <a:off x="48" y="432"/>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32" name="Oval 68">
                  <a:extLst>
                    <a:ext uri="{FF2B5EF4-FFF2-40B4-BE49-F238E27FC236}">
                      <a16:creationId xmlns:a16="http://schemas.microsoft.com/office/drawing/2014/main" id="{70F9D1D4-BD07-4C23-B1BC-17445032C8F9}"/>
                    </a:ext>
                  </a:extLst>
                </p:cNvPr>
                <p:cNvSpPr>
                  <a:spLocks noChangeArrowheads="1"/>
                </p:cNvSpPr>
                <p:nvPr/>
              </p:nvSpPr>
              <p:spPr bwMode="auto">
                <a:xfrm>
                  <a:off x="336" y="432"/>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33" name="Oval 69">
                  <a:extLst>
                    <a:ext uri="{FF2B5EF4-FFF2-40B4-BE49-F238E27FC236}">
                      <a16:creationId xmlns:a16="http://schemas.microsoft.com/office/drawing/2014/main" id="{A5813DA6-2E3D-453A-ADF5-D2E646F14380}"/>
                    </a:ext>
                  </a:extLst>
                </p:cNvPr>
                <p:cNvSpPr>
                  <a:spLocks noChangeArrowheads="1"/>
                </p:cNvSpPr>
                <p:nvPr/>
              </p:nvSpPr>
              <p:spPr bwMode="auto">
                <a:xfrm>
                  <a:off x="576" y="432"/>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34" name="Oval 70">
                  <a:extLst>
                    <a:ext uri="{FF2B5EF4-FFF2-40B4-BE49-F238E27FC236}">
                      <a16:creationId xmlns:a16="http://schemas.microsoft.com/office/drawing/2014/main" id="{C26D5321-64D8-4524-B631-F5165771121E}"/>
                    </a:ext>
                  </a:extLst>
                </p:cNvPr>
                <p:cNvSpPr>
                  <a:spLocks noChangeArrowheads="1"/>
                </p:cNvSpPr>
                <p:nvPr/>
              </p:nvSpPr>
              <p:spPr bwMode="auto">
                <a:xfrm>
                  <a:off x="288" y="288"/>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35" name="Oval 71">
                  <a:extLst>
                    <a:ext uri="{FF2B5EF4-FFF2-40B4-BE49-F238E27FC236}">
                      <a16:creationId xmlns:a16="http://schemas.microsoft.com/office/drawing/2014/main" id="{2D6E3BE3-1560-4AF0-A9C4-34AD1771D47E}"/>
                    </a:ext>
                  </a:extLst>
                </p:cNvPr>
                <p:cNvSpPr>
                  <a:spLocks noChangeArrowheads="1"/>
                </p:cNvSpPr>
                <p:nvPr/>
              </p:nvSpPr>
              <p:spPr bwMode="auto">
                <a:xfrm>
                  <a:off x="480" y="480"/>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36" name="Oval 72">
                  <a:extLst>
                    <a:ext uri="{FF2B5EF4-FFF2-40B4-BE49-F238E27FC236}">
                      <a16:creationId xmlns:a16="http://schemas.microsoft.com/office/drawing/2014/main" id="{18F9FD3A-BF58-4478-B991-F3288759E76D}"/>
                    </a:ext>
                  </a:extLst>
                </p:cNvPr>
                <p:cNvSpPr>
                  <a:spLocks noChangeArrowheads="1"/>
                </p:cNvSpPr>
                <p:nvPr/>
              </p:nvSpPr>
              <p:spPr bwMode="auto">
                <a:xfrm>
                  <a:off x="432" y="288"/>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37" name="Oval 73">
                  <a:extLst>
                    <a:ext uri="{FF2B5EF4-FFF2-40B4-BE49-F238E27FC236}">
                      <a16:creationId xmlns:a16="http://schemas.microsoft.com/office/drawing/2014/main" id="{87EDA1FF-0127-4F83-BD5A-87AEE066EE03}"/>
                    </a:ext>
                  </a:extLst>
                </p:cNvPr>
                <p:cNvSpPr>
                  <a:spLocks noChangeArrowheads="1"/>
                </p:cNvSpPr>
                <p:nvPr/>
              </p:nvSpPr>
              <p:spPr bwMode="auto">
                <a:xfrm>
                  <a:off x="576" y="48"/>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38" name="Oval 74">
                  <a:extLst>
                    <a:ext uri="{FF2B5EF4-FFF2-40B4-BE49-F238E27FC236}">
                      <a16:creationId xmlns:a16="http://schemas.microsoft.com/office/drawing/2014/main" id="{C9AFF9CF-EC15-48FA-AD7B-F08026B0EB2C}"/>
                    </a:ext>
                  </a:extLst>
                </p:cNvPr>
                <p:cNvSpPr>
                  <a:spLocks noChangeArrowheads="1"/>
                </p:cNvSpPr>
                <p:nvPr/>
              </p:nvSpPr>
              <p:spPr bwMode="auto">
                <a:xfrm>
                  <a:off x="672" y="144"/>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39" name="Oval 75">
                  <a:extLst>
                    <a:ext uri="{FF2B5EF4-FFF2-40B4-BE49-F238E27FC236}">
                      <a16:creationId xmlns:a16="http://schemas.microsoft.com/office/drawing/2014/main" id="{34BB8552-8D80-4A95-AFA1-A86845AD487F}"/>
                    </a:ext>
                  </a:extLst>
                </p:cNvPr>
                <p:cNvSpPr>
                  <a:spLocks noChangeArrowheads="1"/>
                </p:cNvSpPr>
                <p:nvPr/>
              </p:nvSpPr>
              <p:spPr bwMode="auto">
                <a:xfrm>
                  <a:off x="768" y="240"/>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40" name="Oval 76">
                  <a:extLst>
                    <a:ext uri="{FF2B5EF4-FFF2-40B4-BE49-F238E27FC236}">
                      <a16:creationId xmlns:a16="http://schemas.microsoft.com/office/drawing/2014/main" id="{45D2273B-0D4D-42BC-9A9B-89DE783CB16E}"/>
                    </a:ext>
                  </a:extLst>
                </p:cNvPr>
                <p:cNvSpPr>
                  <a:spLocks noChangeArrowheads="1"/>
                </p:cNvSpPr>
                <p:nvPr/>
              </p:nvSpPr>
              <p:spPr bwMode="auto">
                <a:xfrm>
                  <a:off x="720" y="480"/>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41" name="Oval 77">
                  <a:extLst>
                    <a:ext uri="{FF2B5EF4-FFF2-40B4-BE49-F238E27FC236}">
                      <a16:creationId xmlns:a16="http://schemas.microsoft.com/office/drawing/2014/main" id="{61118DE1-2505-437E-BE82-B8B84DA78E79}"/>
                    </a:ext>
                  </a:extLst>
                </p:cNvPr>
                <p:cNvSpPr>
                  <a:spLocks noChangeArrowheads="1"/>
                </p:cNvSpPr>
                <p:nvPr/>
              </p:nvSpPr>
              <p:spPr bwMode="auto">
                <a:xfrm>
                  <a:off x="192" y="432"/>
                  <a:ext cx="48" cy="48"/>
                </a:xfrm>
                <a:prstGeom prst="ellipse">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542" name="Oval 78">
                  <a:extLst>
                    <a:ext uri="{FF2B5EF4-FFF2-40B4-BE49-F238E27FC236}">
                      <a16:creationId xmlns:a16="http://schemas.microsoft.com/office/drawing/2014/main" id="{2B3E6895-E4F6-457E-B3D5-4FB3696E6274}"/>
                    </a:ext>
                  </a:extLst>
                </p:cNvPr>
                <p:cNvSpPr>
                  <a:spLocks noChangeArrowheads="1"/>
                </p:cNvSpPr>
                <p:nvPr/>
              </p:nvSpPr>
              <p:spPr bwMode="auto">
                <a:xfrm>
                  <a:off x="384" y="864"/>
                  <a:ext cx="48" cy="48"/>
                </a:xfrm>
                <a:prstGeom prst="ellipse">
                  <a:avLst/>
                </a:prstGeom>
                <a:solidFill>
                  <a:schemeClr val="bg1"/>
                </a:solidFill>
                <a:ln w="28575">
                  <a:solidFill>
                    <a:srgbClr val="FF3300"/>
                  </a:solidFill>
                  <a:round/>
                  <a:headEnd/>
                  <a:tailEnd/>
                </a:ln>
              </p:spPr>
              <p:txBody>
                <a:bodyPr wrap="none" anchor="ctr"/>
                <a:lstStyle/>
                <a:p>
                  <a:endParaRPr lang="zh-CN" altLang="en-US"/>
                </a:p>
              </p:txBody>
            </p:sp>
            <p:sp>
              <p:nvSpPr>
                <p:cNvPr id="62543" name="Oval 79">
                  <a:extLst>
                    <a:ext uri="{FF2B5EF4-FFF2-40B4-BE49-F238E27FC236}">
                      <a16:creationId xmlns:a16="http://schemas.microsoft.com/office/drawing/2014/main" id="{DF7B06B0-749A-45EB-A6F4-687667D64227}"/>
                    </a:ext>
                  </a:extLst>
                </p:cNvPr>
                <p:cNvSpPr>
                  <a:spLocks noChangeArrowheads="1"/>
                </p:cNvSpPr>
                <p:nvPr/>
              </p:nvSpPr>
              <p:spPr bwMode="auto">
                <a:xfrm>
                  <a:off x="480" y="720"/>
                  <a:ext cx="48" cy="48"/>
                </a:xfrm>
                <a:prstGeom prst="ellipse">
                  <a:avLst/>
                </a:prstGeom>
                <a:solidFill>
                  <a:schemeClr val="bg1"/>
                </a:solidFill>
                <a:ln w="28575">
                  <a:solidFill>
                    <a:srgbClr val="FF3300"/>
                  </a:solidFill>
                  <a:round/>
                  <a:headEnd/>
                  <a:tailEnd/>
                </a:ln>
              </p:spPr>
              <p:txBody>
                <a:bodyPr wrap="none" anchor="ctr"/>
                <a:lstStyle/>
                <a:p>
                  <a:endParaRPr lang="zh-CN" altLang="en-US"/>
                </a:p>
              </p:txBody>
            </p:sp>
            <p:sp>
              <p:nvSpPr>
                <p:cNvPr id="62544" name="Oval 80">
                  <a:extLst>
                    <a:ext uri="{FF2B5EF4-FFF2-40B4-BE49-F238E27FC236}">
                      <a16:creationId xmlns:a16="http://schemas.microsoft.com/office/drawing/2014/main" id="{F5B1C14D-E9C4-485C-A36C-CCACF0257947}"/>
                    </a:ext>
                  </a:extLst>
                </p:cNvPr>
                <p:cNvSpPr>
                  <a:spLocks noChangeArrowheads="1"/>
                </p:cNvSpPr>
                <p:nvPr/>
              </p:nvSpPr>
              <p:spPr bwMode="auto">
                <a:xfrm>
                  <a:off x="528" y="816"/>
                  <a:ext cx="48" cy="48"/>
                </a:xfrm>
                <a:prstGeom prst="ellipse">
                  <a:avLst/>
                </a:prstGeom>
                <a:solidFill>
                  <a:schemeClr val="bg1"/>
                </a:solidFill>
                <a:ln w="28575">
                  <a:solidFill>
                    <a:srgbClr val="FF3300"/>
                  </a:solidFill>
                  <a:round/>
                  <a:headEnd/>
                  <a:tailEnd/>
                </a:ln>
              </p:spPr>
              <p:txBody>
                <a:bodyPr wrap="none" anchor="ctr"/>
                <a:lstStyle/>
                <a:p>
                  <a:endParaRPr lang="zh-CN" altLang="en-US"/>
                </a:p>
              </p:txBody>
            </p:sp>
            <p:sp>
              <p:nvSpPr>
                <p:cNvPr id="62545" name="Oval 81">
                  <a:extLst>
                    <a:ext uri="{FF2B5EF4-FFF2-40B4-BE49-F238E27FC236}">
                      <a16:creationId xmlns:a16="http://schemas.microsoft.com/office/drawing/2014/main" id="{EB327898-02EB-41FB-A768-439AFB297268}"/>
                    </a:ext>
                  </a:extLst>
                </p:cNvPr>
                <p:cNvSpPr>
                  <a:spLocks noChangeArrowheads="1"/>
                </p:cNvSpPr>
                <p:nvPr/>
              </p:nvSpPr>
              <p:spPr bwMode="auto">
                <a:xfrm>
                  <a:off x="192" y="816"/>
                  <a:ext cx="48" cy="48"/>
                </a:xfrm>
                <a:prstGeom prst="ellipse">
                  <a:avLst/>
                </a:prstGeom>
                <a:solidFill>
                  <a:schemeClr val="bg1"/>
                </a:solidFill>
                <a:ln w="28575">
                  <a:solidFill>
                    <a:srgbClr val="FF3300"/>
                  </a:solidFill>
                  <a:round/>
                  <a:headEnd/>
                  <a:tailEnd/>
                </a:ln>
              </p:spPr>
              <p:txBody>
                <a:bodyPr wrap="none" anchor="ctr"/>
                <a:lstStyle/>
                <a:p>
                  <a:endParaRPr lang="zh-CN" altLang="en-US"/>
                </a:p>
              </p:txBody>
            </p:sp>
            <p:sp>
              <p:nvSpPr>
                <p:cNvPr id="62546" name="Oval 82">
                  <a:extLst>
                    <a:ext uri="{FF2B5EF4-FFF2-40B4-BE49-F238E27FC236}">
                      <a16:creationId xmlns:a16="http://schemas.microsoft.com/office/drawing/2014/main" id="{D9A7CA72-E4DA-4E4A-85DA-ADCC5B27D20E}"/>
                    </a:ext>
                  </a:extLst>
                </p:cNvPr>
                <p:cNvSpPr>
                  <a:spLocks noChangeArrowheads="1"/>
                </p:cNvSpPr>
                <p:nvPr/>
              </p:nvSpPr>
              <p:spPr bwMode="auto">
                <a:xfrm>
                  <a:off x="672" y="864"/>
                  <a:ext cx="48" cy="48"/>
                </a:xfrm>
                <a:prstGeom prst="ellipse">
                  <a:avLst/>
                </a:prstGeom>
                <a:solidFill>
                  <a:schemeClr val="bg1"/>
                </a:solidFill>
                <a:ln w="28575">
                  <a:solidFill>
                    <a:srgbClr val="FF3300"/>
                  </a:solidFill>
                  <a:round/>
                  <a:headEnd/>
                  <a:tailEnd/>
                </a:ln>
              </p:spPr>
              <p:txBody>
                <a:bodyPr wrap="none" anchor="ctr"/>
                <a:lstStyle/>
                <a:p>
                  <a:endParaRPr lang="zh-CN" altLang="en-US"/>
                </a:p>
              </p:txBody>
            </p:sp>
            <p:sp>
              <p:nvSpPr>
                <p:cNvPr id="62547" name="Oval 83">
                  <a:extLst>
                    <a:ext uri="{FF2B5EF4-FFF2-40B4-BE49-F238E27FC236}">
                      <a16:creationId xmlns:a16="http://schemas.microsoft.com/office/drawing/2014/main" id="{89AA5F6B-48EB-402A-B7FB-3DE8558DE36B}"/>
                    </a:ext>
                  </a:extLst>
                </p:cNvPr>
                <p:cNvSpPr>
                  <a:spLocks noChangeArrowheads="1"/>
                </p:cNvSpPr>
                <p:nvPr/>
              </p:nvSpPr>
              <p:spPr bwMode="auto">
                <a:xfrm>
                  <a:off x="720" y="720"/>
                  <a:ext cx="48" cy="48"/>
                </a:xfrm>
                <a:prstGeom prst="ellipse">
                  <a:avLst/>
                </a:prstGeom>
                <a:solidFill>
                  <a:schemeClr val="bg1"/>
                </a:solidFill>
                <a:ln w="28575">
                  <a:solidFill>
                    <a:srgbClr val="FF3300"/>
                  </a:solidFill>
                  <a:round/>
                  <a:headEnd/>
                  <a:tailEnd/>
                </a:ln>
              </p:spPr>
              <p:txBody>
                <a:bodyPr wrap="none" anchor="ctr"/>
                <a:lstStyle/>
                <a:p>
                  <a:endParaRPr lang="zh-CN" altLang="en-US"/>
                </a:p>
              </p:txBody>
            </p:sp>
          </p:grpSp>
        </p:grpSp>
        <p:sp>
          <p:nvSpPr>
            <p:cNvPr id="62548" name="Text Box 84">
              <a:extLst>
                <a:ext uri="{FF2B5EF4-FFF2-40B4-BE49-F238E27FC236}">
                  <a16:creationId xmlns:a16="http://schemas.microsoft.com/office/drawing/2014/main" id="{21555BF2-EFD2-4504-A163-6694D8A484DD}"/>
                </a:ext>
              </a:extLst>
            </p:cNvPr>
            <p:cNvSpPr txBox="1">
              <a:spLocks noChangeArrowheads="1"/>
            </p:cNvSpPr>
            <p:nvPr/>
          </p:nvSpPr>
          <p:spPr bwMode="auto">
            <a:xfrm>
              <a:off x="2031" y="661"/>
              <a:ext cx="317"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i="1"/>
                <a:t>R</a:t>
              </a:r>
              <a:r>
                <a:rPr lang="en-US" altLang="zh-CN" b="1" baseline="-25000"/>
                <a:t>c</a:t>
              </a:r>
            </a:p>
          </p:txBody>
        </p:sp>
        <p:sp>
          <p:nvSpPr>
            <p:cNvPr id="62549" name="Text Box 85">
              <a:extLst>
                <a:ext uri="{FF2B5EF4-FFF2-40B4-BE49-F238E27FC236}">
                  <a16:creationId xmlns:a16="http://schemas.microsoft.com/office/drawing/2014/main" id="{A1694287-BC17-441B-903D-1F24C03EF43D}"/>
                </a:ext>
              </a:extLst>
            </p:cNvPr>
            <p:cNvSpPr txBox="1">
              <a:spLocks noChangeArrowheads="1"/>
            </p:cNvSpPr>
            <p:nvPr/>
          </p:nvSpPr>
          <p:spPr bwMode="auto">
            <a:xfrm>
              <a:off x="180" y="1568"/>
              <a:ext cx="317"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i="1"/>
                <a:t>R</a:t>
              </a:r>
              <a:r>
                <a:rPr lang="en-US" altLang="zh-CN" b="1" baseline="-25000"/>
                <a:t>b</a:t>
              </a:r>
            </a:p>
          </p:txBody>
        </p:sp>
      </p:grpSp>
      <p:sp>
        <p:nvSpPr>
          <p:cNvPr id="62550" name="Text Box 86">
            <a:extLst>
              <a:ext uri="{FF2B5EF4-FFF2-40B4-BE49-F238E27FC236}">
                <a16:creationId xmlns:a16="http://schemas.microsoft.com/office/drawing/2014/main" id="{ABB04246-A450-4928-A723-B1F5C1DCB560}"/>
              </a:ext>
            </a:extLst>
          </p:cNvPr>
          <p:cNvSpPr txBox="1">
            <a:spLocks noChangeArrowheads="1"/>
          </p:cNvSpPr>
          <p:nvPr/>
        </p:nvSpPr>
        <p:spPr bwMode="auto">
          <a:xfrm>
            <a:off x="152400" y="730250"/>
            <a:ext cx="4800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600" b="1">
                <a:solidFill>
                  <a:srgbClr val="0000FF"/>
                </a:solidFill>
              </a:rPr>
              <a:t>一、晶体管内部载流子的运动</a:t>
            </a:r>
          </a:p>
        </p:txBody>
      </p:sp>
      <p:grpSp>
        <p:nvGrpSpPr>
          <p:cNvPr id="8" name="Group 87">
            <a:extLst>
              <a:ext uri="{FF2B5EF4-FFF2-40B4-BE49-F238E27FC236}">
                <a16:creationId xmlns:a16="http://schemas.microsoft.com/office/drawing/2014/main" id="{1D0C854C-3686-49E3-892A-4F4FCAA4D272}"/>
              </a:ext>
            </a:extLst>
          </p:cNvPr>
          <p:cNvGrpSpPr>
            <a:grpSpLocks/>
          </p:cNvGrpSpPr>
          <p:nvPr/>
        </p:nvGrpSpPr>
        <p:grpSpPr bwMode="auto">
          <a:xfrm>
            <a:off x="3038475" y="4724400"/>
            <a:ext cx="542925" cy="573088"/>
            <a:chOff x="0" y="0"/>
            <a:chExt cx="342" cy="361"/>
          </a:xfrm>
        </p:grpSpPr>
        <p:sp>
          <p:nvSpPr>
            <p:cNvPr id="62552" name="Rectangle 88">
              <a:extLst>
                <a:ext uri="{FF2B5EF4-FFF2-40B4-BE49-F238E27FC236}">
                  <a16:creationId xmlns:a16="http://schemas.microsoft.com/office/drawing/2014/main" id="{DD9CBEB2-C509-4375-8E2B-88F98234264B}"/>
                </a:ext>
              </a:extLst>
            </p:cNvPr>
            <p:cNvSpPr>
              <a:spLocks noChangeArrowheads="1"/>
            </p:cNvSpPr>
            <p:nvPr/>
          </p:nvSpPr>
          <p:spPr bwMode="auto">
            <a:xfrm>
              <a:off x="0" y="0"/>
              <a:ext cx="3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i="1">
                  <a:solidFill>
                    <a:srgbClr val="FF0066"/>
                  </a:solidFill>
                </a:rPr>
                <a:t>I</a:t>
              </a:r>
              <a:r>
                <a:rPr lang="en-US" altLang="zh-CN" sz="2800" b="1" baseline="-25000">
                  <a:solidFill>
                    <a:srgbClr val="FF0066"/>
                  </a:solidFill>
                </a:rPr>
                <a:t> E</a:t>
              </a:r>
            </a:p>
          </p:txBody>
        </p:sp>
        <p:sp>
          <p:nvSpPr>
            <p:cNvPr id="62553" name="Line 89">
              <a:extLst>
                <a:ext uri="{FF2B5EF4-FFF2-40B4-BE49-F238E27FC236}">
                  <a16:creationId xmlns:a16="http://schemas.microsoft.com/office/drawing/2014/main" id="{C814C330-41CD-4D42-B4C1-64B214A47932}"/>
                </a:ext>
              </a:extLst>
            </p:cNvPr>
            <p:cNvSpPr>
              <a:spLocks noChangeShapeType="1"/>
            </p:cNvSpPr>
            <p:nvPr/>
          </p:nvSpPr>
          <p:spPr bwMode="auto">
            <a:xfrm>
              <a:off x="18" y="23"/>
              <a:ext cx="0" cy="338"/>
            </a:xfrm>
            <a:prstGeom prst="line">
              <a:avLst/>
            </a:prstGeom>
            <a:noFill/>
            <a:ln w="38100">
              <a:solidFill>
                <a:srgbClr val="FF0066"/>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9" name="Group 90">
            <a:extLst>
              <a:ext uri="{FF2B5EF4-FFF2-40B4-BE49-F238E27FC236}">
                <a16:creationId xmlns:a16="http://schemas.microsoft.com/office/drawing/2014/main" id="{37CFB5D4-6F1C-46A1-A1A4-C49C54B856C9}"/>
              </a:ext>
            </a:extLst>
          </p:cNvPr>
          <p:cNvGrpSpPr>
            <a:grpSpLocks/>
          </p:cNvGrpSpPr>
          <p:nvPr/>
        </p:nvGrpSpPr>
        <p:grpSpPr bwMode="auto">
          <a:xfrm>
            <a:off x="1489075" y="2819400"/>
            <a:ext cx="568325" cy="519113"/>
            <a:chOff x="0" y="0"/>
            <a:chExt cx="358" cy="327"/>
          </a:xfrm>
        </p:grpSpPr>
        <p:sp>
          <p:nvSpPr>
            <p:cNvPr id="62555" name="Line 91">
              <a:extLst>
                <a:ext uri="{FF2B5EF4-FFF2-40B4-BE49-F238E27FC236}">
                  <a16:creationId xmlns:a16="http://schemas.microsoft.com/office/drawing/2014/main" id="{03F3FCCD-8187-42FB-B8D1-DC38B096D6EB}"/>
                </a:ext>
              </a:extLst>
            </p:cNvPr>
            <p:cNvSpPr>
              <a:spLocks noChangeShapeType="1"/>
            </p:cNvSpPr>
            <p:nvPr/>
          </p:nvSpPr>
          <p:spPr bwMode="auto">
            <a:xfrm rot="-5400000">
              <a:off x="189" y="155"/>
              <a:ext cx="0" cy="338"/>
            </a:xfrm>
            <a:prstGeom prst="line">
              <a:avLst/>
            </a:prstGeom>
            <a:noFill/>
            <a:ln w="38100">
              <a:solidFill>
                <a:srgbClr val="FF33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62556" name="Rectangle 92">
              <a:extLst>
                <a:ext uri="{FF2B5EF4-FFF2-40B4-BE49-F238E27FC236}">
                  <a16:creationId xmlns:a16="http://schemas.microsoft.com/office/drawing/2014/main" id="{42D1817E-BDAA-4AE2-B358-68FBAD980E94}"/>
                </a:ext>
              </a:extLst>
            </p:cNvPr>
            <p:cNvSpPr>
              <a:spLocks noChangeArrowheads="1"/>
            </p:cNvSpPr>
            <p:nvPr/>
          </p:nvSpPr>
          <p:spPr bwMode="auto">
            <a:xfrm>
              <a:off x="0" y="0"/>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i="1">
                  <a:solidFill>
                    <a:srgbClr val="FF0066"/>
                  </a:solidFill>
                </a:rPr>
                <a:t>I</a:t>
              </a:r>
              <a:r>
                <a:rPr lang="en-US" altLang="zh-CN" sz="2800" b="1" baseline="-25000">
                  <a:solidFill>
                    <a:srgbClr val="FF0066"/>
                  </a:solidFill>
                </a:rPr>
                <a:t>B</a:t>
              </a:r>
            </a:p>
          </p:txBody>
        </p:sp>
      </p:grpSp>
      <p:sp>
        <p:nvSpPr>
          <p:cNvPr id="62557" name="Text Box 93">
            <a:extLst>
              <a:ext uri="{FF2B5EF4-FFF2-40B4-BE49-F238E27FC236}">
                <a16:creationId xmlns:a16="http://schemas.microsoft.com/office/drawing/2014/main" id="{95001498-BD94-46E3-8410-789C3EA17882}"/>
              </a:ext>
            </a:extLst>
          </p:cNvPr>
          <p:cNvSpPr txBox="1">
            <a:spLocks noChangeArrowheads="1"/>
          </p:cNvSpPr>
          <p:nvPr/>
        </p:nvSpPr>
        <p:spPr bwMode="auto">
          <a:xfrm>
            <a:off x="5029200" y="533400"/>
            <a:ext cx="4114800" cy="257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nSpc>
                <a:spcPct val="110000"/>
              </a:lnSpc>
              <a:buFont typeface="Arial" panose="020B0604020202020204" pitchFamily="34" charset="0"/>
              <a:buAutoNum type="arabicPeriod"/>
            </a:pPr>
            <a:r>
              <a:rPr lang="zh-CN" altLang="en-US" b="1">
                <a:solidFill>
                  <a:srgbClr val="FF3300"/>
                </a:solidFill>
              </a:rPr>
              <a:t>发射结加正向电压，扩散运动形成发射极电流</a:t>
            </a:r>
          </a:p>
          <a:p>
            <a:pPr>
              <a:lnSpc>
                <a:spcPct val="110000"/>
              </a:lnSpc>
            </a:pPr>
            <a:r>
              <a:rPr lang="zh-CN" altLang="en-US" sz="2000" b="1"/>
              <a:t>　　发射区的电子越过发射结扩散到基区，基区的空穴扩散到发射区—</a:t>
            </a:r>
            <a:r>
              <a:rPr lang="zh-CN" altLang="en-US" sz="2000" b="1">
                <a:solidFill>
                  <a:srgbClr val="0033CC"/>
                </a:solidFill>
              </a:rPr>
              <a:t>形成发射极电流</a:t>
            </a:r>
            <a:r>
              <a:rPr lang="zh-CN" altLang="en-US" sz="2000" b="1"/>
              <a:t> </a:t>
            </a:r>
            <a:r>
              <a:rPr lang="en-US" altLang="zh-CN" sz="2000" b="1" i="1">
                <a:solidFill>
                  <a:srgbClr val="FF0000"/>
                </a:solidFill>
              </a:rPr>
              <a:t>I</a:t>
            </a:r>
            <a:r>
              <a:rPr lang="en-US" altLang="zh-CN" sz="2000" b="1" baseline="-25000">
                <a:solidFill>
                  <a:srgbClr val="FF0000"/>
                </a:solidFill>
              </a:rPr>
              <a:t>E</a:t>
            </a:r>
            <a:r>
              <a:rPr lang="en-US" altLang="zh-CN" sz="2000" b="1">
                <a:solidFill>
                  <a:srgbClr val="FF0000"/>
                </a:solidFill>
              </a:rPr>
              <a:t> </a:t>
            </a:r>
            <a:r>
              <a:rPr lang="en-US" altLang="zh-CN" sz="2000" b="1">
                <a:solidFill>
                  <a:srgbClr val="9900CC"/>
                </a:solidFill>
                <a:latin typeface="宋体" panose="02010600030101010101" pitchFamily="2" charset="-122"/>
              </a:rPr>
              <a:t>(</a:t>
            </a:r>
            <a:r>
              <a:rPr lang="zh-CN" altLang="en-US" sz="2000" b="1">
                <a:solidFill>
                  <a:srgbClr val="9900CC"/>
                </a:solidFill>
              </a:rPr>
              <a:t>基区多子数目较少，空穴电流可忽略</a:t>
            </a:r>
            <a:r>
              <a:rPr lang="zh-CN" altLang="en-US" sz="2000" b="1">
                <a:solidFill>
                  <a:srgbClr val="9900CC"/>
                </a:solidFill>
                <a:latin typeface="宋体" panose="02010600030101010101" pitchFamily="2" charset="-122"/>
              </a:rPr>
              <a:t>)</a:t>
            </a:r>
            <a:r>
              <a:rPr lang="zh-CN" altLang="en-US" sz="2000" b="1">
                <a:solidFill>
                  <a:srgbClr val="9900CC"/>
                </a:solidFill>
              </a:rPr>
              <a:t>。</a:t>
            </a:r>
          </a:p>
        </p:txBody>
      </p:sp>
      <p:sp>
        <p:nvSpPr>
          <p:cNvPr id="62558" name="Text Box 94">
            <a:extLst>
              <a:ext uri="{FF2B5EF4-FFF2-40B4-BE49-F238E27FC236}">
                <a16:creationId xmlns:a16="http://schemas.microsoft.com/office/drawing/2014/main" id="{EA8C7546-A2BA-479B-9B61-9CAAD16584BF}"/>
              </a:ext>
            </a:extLst>
          </p:cNvPr>
          <p:cNvSpPr txBox="1">
            <a:spLocks noChangeArrowheads="1"/>
          </p:cNvSpPr>
          <p:nvPr/>
        </p:nvSpPr>
        <p:spPr bwMode="auto">
          <a:xfrm>
            <a:off x="4953000" y="3048000"/>
            <a:ext cx="39624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10000"/>
              </a:lnSpc>
            </a:pPr>
            <a:r>
              <a:rPr lang="zh-CN" altLang="en-US" b="1">
                <a:solidFill>
                  <a:srgbClr val="FF3300"/>
                </a:solidFill>
              </a:rPr>
              <a:t>2. 扩散到基区的自由电子与　空穴的复合运动形成基极　电流</a:t>
            </a:r>
            <a:r>
              <a:rPr lang="zh-CN" altLang="en-US" sz="2600" b="1">
                <a:solidFill>
                  <a:srgbClr val="FF3300"/>
                </a:solidFill>
              </a:rPr>
              <a:t>　</a:t>
            </a:r>
          </a:p>
          <a:p>
            <a:pPr algn="just">
              <a:lnSpc>
                <a:spcPct val="110000"/>
              </a:lnSpc>
            </a:pPr>
            <a:r>
              <a:rPr lang="zh-CN" altLang="en-US" sz="2600" b="1">
                <a:solidFill>
                  <a:srgbClr val="FF3300"/>
                </a:solidFill>
              </a:rPr>
              <a:t>　</a:t>
            </a:r>
            <a:r>
              <a:rPr lang="zh-CN" altLang="en-US" sz="2000" b="1"/>
              <a:t>电子到达基区，少数与空穴复　合形成基极电流 </a:t>
            </a:r>
            <a:r>
              <a:rPr lang="en-US" altLang="zh-CN" sz="2000" b="1" i="1">
                <a:solidFill>
                  <a:srgbClr val="FF3300"/>
                </a:solidFill>
              </a:rPr>
              <a:t>I</a:t>
            </a:r>
            <a:r>
              <a:rPr lang="en-US" altLang="zh-CN" sz="2000" b="1" baseline="-25000">
                <a:solidFill>
                  <a:srgbClr val="FF3300"/>
                </a:solidFill>
              </a:rPr>
              <a:t>bn</a:t>
            </a:r>
            <a:r>
              <a:rPr lang="zh-CN" altLang="en-US" sz="2000" b="1">
                <a:solidFill>
                  <a:srgbClr val="FF3300"/>
                </a:solidFill>
              </a:rPr>
              <a:t>，</a:t>
            </a:r>
            <a:r>
              <a:rPr lang="zh-CN" altLang="en-US" sz="2000" b="1">
                <a:solidFill>
                  <a:schemeClr val="accent2"/>
                </a:solidFill>
              </a:rPr>
              <a:t>复合掉的　空穴由 </a:t>
            </a:r>
            <a:r>
              <a:rPr lang="en-US" altLang="zh-CN" sz="2000" b="1" i="1">
                <a:solidFill>
                  <a:schemeClr val="accent2"/>
                </a:solidFill>
              </a:rPr>
              <a:t>V</a:t>
            </a:r>
            <a:r>
              <a:rPr lang="en-US" altLang="zh-CN" sz="2000" b="1" baseline="-25000">
                <a:solidFill>
                  <a:schemeClr val="accent2"/>
                </a:solidFill>
              </a:rPr>
              <a:t>BB</a:t>
            </a:r>
            <a:r>
              <a:rPr lang="en-US" altLang="zh-CN" sz="2000" b="1">
                <a:solidFill>
                  <a:schemeClr val="accent2"/>
                </a:solidFill>
              </a:rPr>
              <a:t> </a:t>
            </a:r>
            <a:r>
              <a:rPr lang="zh-CN" altLang="en-US" sz="2000" b="1">
                <a:solidFill>
                  <a:schemeClr val="accent2"/>
                </a:solidFill>
              </a:rPr>
              <a:t>补充</a:t>
            </a:r>
            <a:r>
              <a:rPr lang="zh-CN" altLang="en-US" sz="2600" b="1">
                <a:solidFill>
                  <a:srgbClr val="FF3300"/>
                </a:solidFill>
              </a:rPr>
              <a:t>。</a:t>
            </a:r>
          </a:p>
        </p:txBody>
      </p:sp>
      <p:sp>
        <p:nvSpPr>
          <p:cNvPr id="62559" name="Text Box 95">
            <a:extLst>
              <a:ext uri="{FF2B5EF4-FFF2-40B4-BE49-F238E27FC236}">
                <a16:creationId xmlns:a16="http://schemas.microsoft.com/office/drawing/2014/main" id="{C474A70D-CC5B-4CFC-98C6-A6C64D6A3BB9}"/>
              </a:ext>
            </a:extLst>
          </p:cNvPr>
          <p:cNvSpPr txBox="1">
            <a:spLocks noChangeArrowheads="1"/>
          </p:cNvSpPr>
          <p:nvPr/>
        </p:nvSpPr>
        <p:spPr bwMode="auto">
          <a:xfrm>
            <a:off x="5257800" y="5562600"/>
            <a:ext cx="3886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2000" b="1"/>
              <a:t>多数电子在基区继续扩散，到达集电结的一侧。</a:t>
            </a:r>
            <a:endParaRPr lang="zh-CN" altLang="en-US" sz="2000" b="1">
              <a:solidFill>
                <a:srgbClr val="FF3300"/>
              </a:solidFill>
            </a:endParaRPr>
          </a:p>
        </p:txBody>
      </p:sp>
      <p:grpSp>
        <p:nvGrpSpPr>
          <p:cNvPr id="10" name="Group 96">
            <a:extLst>
              <a:ext uri="{FF2B5EF4-FFF2-40B4-BE49-F238E27FC236}">
                <a16:creationId xmlns:a16="http://schemas.microsoft.com/office/drawing/2014/main" id="{9233E552-22BE-4D65-BC06-D58429DD5130}"/>
              </a:ext>
            </a:extLst>
          </p:cNvPr>
          <p:cNvGrpSpPr>
            <a:grpSpLocks/>
          </p:cNvGrpSpPr>
          <p:nvPr/>
        </p:nvGrpSpPr>
        <p:grpSpPr bwMode="auto">
          <a:xfrm>
            <a:off x="2209800" y="2133600"/>
            <a:ext cx="1447800" cy="2590800"/>
            <a:chOff x="0" y="0"/>
            <a:chExt cx="912" cy="1632"/>
          </a:xfrm>
        </p:grpSpPr>
        <p:grpSp>
          <p:nvGrpSpPr>
            <p:cNvPr id="62561" name="Group 97">
              <a:extLst>
                <a:ext uri="{FF2B5EF4-FFF2-40B4-BE49-F238E27FC236}">
                  <a16:creationId xmlns:a16="http://schemas.microsoft.com/office/drawing/2014/main" id="{83A10203-3D31-43E0-ADF6-E40E54878D6C}"/>
                </a:ext>
              </a:extLst>
            </p:cNvPr>
            <p:cNvGrpSpPr>
              <a:grpSpLocks/>
            </p:cNvGrpSpPr>
            <p:nvPr/>
          </p:nvGrpSpPr>
          <p:grpSpPr bwMode="auto">
            <a:xfrm>
              <a:off x="0" y="0"/>
              <a:ext cx="912" cy="1632"/>
              <a:chOff x="0" y="0"/>
              <a:chExt cx="912" cy="1632"/>
            </a:xfrm>
          </p:grpSpPr>
          <p:sp>
            <p:nvSpPr>
              <p:cNvPr id="62562" name="Rectangle 98">
                <a:extLst>
                  <a:ext uri="{FF2B5EF4-FFF2-40B4-BE49-F238E27FC236}">
                    <a16:creationId xmlns:a16="http://schemas.microsoft.com/office/drawing/2014/main" id="{1FD30723-ED1D-4AE4-8797-DF68DAECBB4A}"/>
                  </a:ext>
                </a:extLst>
              </p:cNvPr>
              <p:cNvSpPr>
                <a:spLocks noChangeArrowheads="1"/>
              </p:cNvSpPr>
              <p:nvPr/>
            </p:nvSpPr>
            <p:spPr bwMode="auto">
              <a:xfrm>
                <a:off x="0" y="0"/>
                <a:ext cx="912" cy="672"/>
              </a:xfrm>
              <a:prstGeom prst="rect">
                <a:avLst/>
              </a:prstGeom>
              <a:solidFill>
                <a:srgbClr val="CCFFFF"/>
              </a:solidFill>
              <a:ln w="38100">
                <a:solidFill>
                  <a:schemeClr val="tx1"/>
                </a:solidFill>
                <a:miter lim="800000"/>
                <a:headEnd/>
                <a:tailEnd/>
              </a:ln>
            </p:spPr>
            <p:txBody>
              <a:bodyPr wrap="none" anchor="ctr"/>
              <a:lstStyle/>
              <a:p>
                <a:endParaRPr lang="zh-CN" altLang="en-US"/>
              </a:p>
            </p:txBody>
          </p:sp>
          <p:sp>
            <p:nvSpPr>
              <p:cNvPr id="62563" name="Line 99">
                <a:extLst>
                  <a:ext uri="{FF2B5EF4-FFF2-40B4-BE49-F238E27FC236}">
                    <a16:creationId xmlns:a16="http://schemas.microsoft.com/office/drawing/2014/main" id="{BDDDCFE4-61C7-4E41-A052-3DE0016ED5CB}"/>
                  </a:ext>
                </a:extLst>
              </p:cNvPr>
              <p:cNvSpPr>
                <a:spLocks noChangeShapeType="1"/>
              </p:cNvSpPr>
              <p:nvPr/>
            </p:nvSpPr>
            <p:spPr bwMode="auto">
              <a:xfrm>
                <a:off x="0" y="624"/>
                <a:ext cx="912"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64" name="Rectangle 100">
                <a:extLst>
                  <a:ext uri="{FF2B5EF4-FFF2-40B4-BE49-F238E27FC236}">
                    <a16:creationId xmlns:a16="http://schemas.microsoft.com/office/drawing/2014/main" id="{F9D60ECF-627E-43A1-8533-1BC939018B60}"/>
                  </a:ext>
                </a:extLst>
              </p:cNvPr>
              <p:cNvSpPr>
                <a:spLocks noChangeArrowheads="1"/>
              </p:cNvSpPr>
              <p:nvPr/>
            </p:nvSpPr>
            <p:spPr bwMode="auto">
              <a:xfrm>
                <a:off x="0" y="672"/>
                <a:ext cx="912" cy="336"/>
              </a:xfrm>
              <a:prstGeom prst="rect">
                <a:avLst/>
              </a:prstGeom>
              <a:solidFill>
                <a:srgbClr val="FFFFCC"/>
              </a:solidFill>
              <a:ln w="38100">
                <a:solidFill>
                  <a:schemeClr val="tx1"/>
                </a:solidFill>
                <a:miter lim="800000"/>
                <a:headEnd/>
                <a:tailEnd/>
              </a:ln>
            </p:spPr>
            <p:txBody>
              <a:bodyPr wrap="none" anchor="ctr"/>
              <a:lstStyle/>
              <a:p>
                <a:endParaRPr lang="zh-CN" altLang="en-US"/>
              </a:p>
            </p:txBody>
          </p:sp>
          <p:sp>
            <p:nvSpPr>
              <p:cNvPr id="62565" name="Rectangle 101">
                <a:extLst>
                  <a:ext uri="{FF2B5EF4-FFF2-40B4-BE49-F238E27FC236}">
                    <a16:creationId xmlns:a16="http://schemas.microsoft.com/office/drawing/2014/main" id="{B51E1CC2-D787-45F7-9324-46E56D0DE334}"/>
                  </a:ext>
                </a:extLst>
              </p:cNvPr>
              <p:cNvSpPr>
                <a:spLocks noChangeArrowheads="1"/>
              </p:cNvSpPr>
              <p:nvPr/>
            </p:nvSpPr>
            <p:spPr bwMode="auto">
              <a:xfrm>
                <a:off x="0" y="1008"/>
                <a:ext cx="912" cy="624"/>
              </a:xfrm>
              <a:prstGeom prst="rect">
                <a:avLst/>
              </a:prstGeom>
              <a:solidFill>
                <a:srgbClr val="CCFFFF"/>
              </a:solidFill>
              <a:ln w="38100">
                <a:solidFill>
                  <a:schemeClr val="tx1"/>
                </a:solidFill>
                <a:miter lim="800000"/>
                <a:headEnd/>
                <a:tailEnd/>
              </a:ln>
            </p:spPr>
            <p:txBody>
              <a:bodyPr wrap="none" anchor="ctr"/>
              <a:lstStyle/>
              <a:p>
                <a:endParaRPr lang="zh-CN" altLang="en-US"/>
              </a:p>
            </p:txBody>
          </p:sp>
          <p:sp>
            <p:nvSpPr>
              <p:cNvPr id="62566" name="Line 102">
                <a:extLst>
                  <a:ext uri="{FF2B5EF4-FFF2-40B4-BE49-F238E27FC236}">
                    <a16:creationId xmlns:a16="http://schemas.microsoft.com/office/drawing/2014/main" id="{3C5A9DF6-F8F2-4438-ACB4-BF7463BE635A}"/>
                  </a:ext>
                </a:extLst>
              </p:cNvPr>
              <p:cNvSpPr>
                <a:spLocks noChangeShapeType="1"/>
              </p:cNvSpPr>
              <p:nvPr/>
            </p:nvSpPr>
            <p:spPr bwMode="auto">
              <a:xfrm>
                <a:off x="0" y="720"/>
                <a:ext cx="912"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67" name="Line 103">
                <a:extLst>
                  <a:ext uri="{FF2B5EF4-FFF2-40B4-BE49-F238E27FC236}">
                    <a16:creationId xmlns:a16="http://schemas.microsoft.com/office/drawing/2014/main" id="{B10A3AB0-8D0E-49C0-8811-1DA943F9E1F4}"/>
                  </a:ext>
                </a:extLst>
              </p:cNvPr>
              <p:cNvSpPr>
                <a:spLocks noChangeShapeType="1"/>
              </p:cNvSpPr>
              <p:nvPr/>
            </p:nvSpPr>
            <p:spPr bwMode="auto">
              <a:xfrm>
                <a:off x="0" y="960"/>
                <a:ext cx="912"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68" name="Line 104">
                <a:extLst>
                  <a:ext uri="{FF2B5EF4-FFF2-40B4-BE49-F238E27FC236}">
                    <a16:creationId xmlns:a16="http://schemas.microsoft.com/office/drawing/2014/main" id="{8472C1EC-7EE3-41FE-93C0-11E5BFD5E9D3}"/>
                  </a:ext>
                </a:extLst>
              </p:cNvPr>
              <p:cNvSpPr>
                <a:spLocks noChangeShapeType="1"/>
              </p:cNvSpPr>
              <p:nvPr/>
            </p:nvSpPr>
            <p:spPr bwMode="auto">
              <a:xfrm>
                <a:off x="0" y="1056"/>
                <a:ext cx="912"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2569" name="Oval 105">
              <a:extLst>
                <a:ext uri="{FF2B5EF4-FFF2-40B4-BE49-F238E27FC236}">
                  <a16:creationId xmlns:a16="http://schemas.microsoft.com/office/drawing/2014/main" id="{D18D919B-60FD-49E2-9618-0BF786C3E194}"/>
                </a:ext>
              </a:extLst>
            </p:cNvPr>
            <p:cNvSpPr>
              <a:spLocks noChangeArrowheads="1"/>
            </p:cNvSpPr>
            <p:nvPr/>
          </p:nvSpPr>
          <p:spPr bwMode="auto">
            <a:xfrm>
              <a:off x="48" y="1104"/>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70" name="Oval 106">
              <a:extLst>
                <a:ext uri="{FF2B5EF4-FFF2-40B4-BE49-F238E27FC236}">
                  <a16:creationId xmlns:a16="http://schemas.microsoft.com/office/drawing/2014/main" id="{8C5A59A7-5CE5-4261-A65C-524D69985A75}"/>
                </a:ext>
              </a:extLst>
            </p:cNvPr>
            <p:cNvSpPr>
              <a:spLocks noChangeArrowheads="1"/>
            </p:cNvSpPr>
            <p:nvPr/>
          </p:nvSpPr>
          <p:spPr bwMode="auto">
            <a:xfrm>
              <a:off x="144" y="1152"/>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71" name="Oval 107">
              <a:extLst>
                <a:ext uri="{FF2B5EF4-FFF2-40B4-BE49-F238E27FC236}">
                  <a16:creationId xmlns:a16="http://schemas.microsoft.com/office/drawing/2014/main" id="{332ECB2D-4999-43CB-8CE4-BB6F13CD5DC1}"/>
                </a:ext>
              </a:extLst>
            </p:cNvPr>
            <p:cNvSpPr>
              <a:spLocks noChangeArrowheads="1"/>
            </p:cNvSpPr>
            <p:nvPr/>
          </p:nvSpPr>
          <p:spPr bwMode="auto">
            <a:xfrm>
              <a:off x="288" y="1296"/>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72" name="Oval 108">
              <a:extLst>
                <a:ext uri="{FF2B5EF4-FFF2-40B4-BE49-F238E27FC236}">
                  <a16:creationId xmlns:a16="http://schemas.microsoft.com/office/drawing/2014/main" id="{59698FED-D7A6-40F4-8F07-5567F3499AA0}"/>
                </a:ext>
              </a:extLst>
            </p:cNvPr>
            <p:cNvSpPr>
              <a:spLocks noChangeArrowheads="1"/>
            </p:cNvSpPr>
            <p:nvPr/>
          </p:nvSpPr>
          <p:spPr bwMode="auto">
            <a:xfrm>
              <a:off x="432" y="1200"/>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73" name="Oval 109">
              <a:extLst>
                <a:ext uri="{FF2B5EF4-FFF2-40B4-BE49-F238E27FC236}">
                  <a16:creationId xmlns:a16="http://schemas.microsoft.com/office/drawing/2014/main" id="{43430938-0A51-4082-B830-7DC58AF9C7BD}"/>
                </a:ext>
              </a:extLst>
            </p:cNvPr>
            <p:cNvSpPr>
              <a:spLocks noChangeArrowheads="1"/>
            </p:cNvSpPr>
            <p:nvPr/>
          </p:nvSpPr>
          <p:spPr bwMode="auto">
            <a:xfrm>
              <a:off x="576" y="1104"/>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74" name="Oval 110">
              <a:extLst>
                <a:ext uri="{FF2B5EF4-FFF2-40B4-BE49-F238E27FC236}">
                  <a16:creationId xmlns:a16="http://schemas.microsoft.com/office/drawing/2014/main" id="{1A8E9BF1-791F-4AD6-A925-7A37784D395B}"/>
                </a:ext>
              </a:extLst>
            </p:cNvPr>
            <p:cNvSpPr>
              <a:spLocks noChangeArrowheads="1"/>
            </p:cNvSpPr>
            <p:nvPr/>
          </p:nvSpPr>
          <p:spPr bwMode="auto">
            <a:xfrm>
              <a:off x="816" y="1200"/>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75" name="Oval 111">
              <a:extLst>
                <a:ext uri="{FF2B5EF4-FFF2-40B4-BE49-F238E27FC236}">
                  <a16:creationId xmlns:a16="http://schemas.microsoft.com/office/drawing/2014/main" id="{80371F06-F82F-4F98-8F92-6E12CC5389AC}"/>
                </a:ext>
              </a:extLst>
            </p:cNvPr>
            <p:cNvSpPr>
              <a:spLocks noChangeArrowheads="1"/>
            </p:cNvSpPr>
            <p:nvPr/>
          </p:nvSpPr>
          <p:spPr bwMode="auto">
            <a:xfrm>
              <a:off x="96" y="1344"/>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76" name="Oval 112">
              <a:extLst>
                <a:ext uri="{FF2B5EF4-FFF2-40B4-BE49-F238E27FC236}">
                  <a16:creationId xmlns:a16="http://schemas.microsoft.com/office/drawing/2014/main" id="{310C7528-1146-4292-8D61-44D044EDFA3A}"/>
                </a:ext>
              </a:extLst>
            </p:cNvPr>
            <p:cNvSpPr>
              <a:spLocks noChangeArrowheads="1"/>
            </p:cNvSpPr>
            <p:nvPr/>
          </p:nvSpPr>
          <p:spPr bwMode="auto">
            <a:xfrm>
              <a:off x="192" y="1296"/>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77" name="Oval 113">
              <a:extLst>
                <a:ext uri="{FF2B5EF4-FFF2-40B4-BE49-F238E27FC236}">
                  <a16:creationId xmlns:a16="http://schemas.microsoft.com/office/drawing/2014/main" id="{2EDCD711-8CD3-4610-94B7-81DBF7E4AFD6}"/>
                </a:ext>
              </a:extLst>
            </p:cNvPr>
            <p:cNvSpPr>
              <a:spLocks noChangeArrowheads="1"/>
            </p:cNvSpPr>
            <p:nvPr/>
          </p:nvSpPr>
          <p:spPr bwMode="auto">
            <a:xfrm>
              <a:off x="240" y="1104"/>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78" name="Oval 114">
              <a:extLst>
                <a:ext uri="{FF2B5EF4-FFF2-40B4-BE49-F238E27FC236}">
                  <a16:creationId xmlns:a16="http://schemas.microsoft.com/office/drawing/2014/main" id="{C3F71AF1-84A2-475B-B662-BAEB902FC16C}"/>
                </a:ext>
              </a:extLst>
            </p:cNvPr>
            <p:cNvSpPr>
              <a:spLocks noChangeArrowheads="1"/>
            </p:cNvSpPr>
            <p:nvPr/>
          </p:nvSpPr>
          <p:spPr bwMode="auto">
            <a:xfrm>
              <a:off x="288" y="1392"/>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79" name="Oval 115">
              <a:extLst>
                <a:ext uri="{FF2B5EF4-FFF2-40B4-BE49-F238E27FC236}">
                  <a16:creationId xmlns:a16="http://schemas.microsoft.com/office/drawing/2014/main" id="{66BC40E2-973D-4289-A7D4-1BD65D871991}"/>
                </a:ext>
              </a:extLst>
            </p:cNvPr>
            <p:cNvSpPr>
              <a:spLocks noChangeArrowheads="1"/>
            </p:cNvSpPr>
            <p:nvPr/>
          </p:nvSpPr>
          <p:spPr bwMode="auto">
            <a:xfrm>
              <a:off x="384" y="1104"/>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80" name="Oval 116">
              <a:extLst>
                <a:ext uri="{FF2B5EF4-FFF2-40B4-BE49-F238E27FC236}">
                  <a16:creationId xmlns:a16="http://schemas.microsoft.com/office/drawing/2014/main" id="{52FB99DC-25B4-4415-A4FD-35C18A0959BF}"/>
                </a:ext>
              </a:extLst>
            </p:cNvPr>
            <p:cNvSpPr>
              <a:spLocks noChangeArrowheads="1"/>
            </p:cNvSpPr>
            <p:nvPr/>
          </p:nvSpPr>
          <p:spPr bwMode="auto">
            <a:xfrm>
              <a:off x="48" y="1536"/>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81" name="Oval 117">
              <a:extLst>
                <a:ext uri="{FF2B5EF4-FFF2-40B4-BE49-F238E27FC236}">
                  <a16:creationId xmlns:a16="http://schemas.microsoft.com/office/drawing/2014/main" id="{00056670-235B-4518-8A40-D237D88B69FF}"/>
                </a:ext>
              </a:extLst>
            </p:cNvPr>
            <p:cNvSpPr>
              <a:spLocks noChangeArrowheads="1"/>
            </p:cNvSpPr>
            <p:nvPr/>
          </p:nvSpPr>
          <p:spPr bwMode="auto">
            <a:xfrm>
              <a:off x="144" y="1440"/>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82" name="Oval 118">
              <a:extLst>
                <a:ext uri="{FF2B5EF4-FFF2-40B4-BE49-F238E27FC236}">
                  <a16:creationId xmlns:a16="http://schemas.microsoft.com/office/drawing/2014/main" id="{65106991-3B62-4DB6-B01E-B9D5A798EC44}"/>
                </a:ext>
              </a:extLst>
            </p:cNvPr>
            <p:cNvSpPr>
              <a:spLocks noChangeArrowheads="1"/>
            </p:cNvSpPr>
            <p:nvPr/>
          </p:nvSpPr>
          <p:spPr bwMode="auto">
            <a:xfrm>
              <a:off x="240" y="1536"/>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83" name="Oval 119">
              <a:extLst>
                <a:ext uri="{FF2B5EF4-FFF2-40B4-BE49-F238E27FC236}">
                  <a16:creationId xmlns:a16="http://schemas.microsoft.com/office/drawing/2014/main" id="{5B98DD63-A441-4888-95B6-9172B771DD29}"/>
                </a:ext>
              </a:extLst>
            </p:cNvPr>
            <p:cNvSpPr>
              <a:spLocks noChangeArrowheads="1"/>
            </p:cNvSpPr>
            <p:nvPr/>
          </p:nvSpPr>
          <p:spPr bwMode="auto">
            <a:xfrm>
              <a:off x="384" y="1536"/>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84" name="Oval 120">
              <a:extLst>
                <a:ext uri="{FF2B5EF4-FFF2-40B4-BE49-F238E27FC236}">
                  <a16:creationId xmlns:a16="http://schemas.microsoft.com/office/drawing/2014/main" id="{BA953EC7-F7D1-438A-889B-74B8F3B803DC}"/>
                </a:ext>
              </a:extLst>
            </p:cNvPr>
            <p:cNvSpPr>
              <a:spLocks noChangeArrowheads="1"/>
            </p:cNvSpPr>
            <p:nvPr/>
          </p:nvSpPr>
          <p:spPr bwMode="auto">
            <a:xfrm>
              <a:off x="528" y="1296"/>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85" name="Oval 121">
              <a:extLst>
                <a:ext uri="{FF2B5EF4-FFF2-40B4-BE49-F238E27FC236}">
                  <a16:creationId xmlns:a16="http://schemas.microsoft.com/office/drawing/2014/main" id="{634E4CF4-9BBB-4B09-93AA-AC96DB48A78A}"/>
                </a:ext>
              </a:extLst>
            </p:cNvPr>
            <p:cNvSpPr>
              <a:spLocks noChangeArrowheads="1"/>
            </p:cNvSpPr>
            <p:nvPr/>
          </p:nvSpPr>
          <p:spPr bwMode="auto">
            <a:xfrm>
              <a:off x="528" y="1200"/>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86" name="Oval 122">
              <a:extLst>
                <a:ext uri="{FF2B5EF4-FFF2-40B4-BE49-F238E27FC236}">
                  <a16:creationId xmlns:a16="http://schemas.microsoft.com/office/drawing/2014/main" id="{3FDA137F-4DB2-4EEA-90EE-AAEE3EF8F4B7}"/>
                </a:ext>
              </a:extLst>
            </p:cNvPr>
            <p:cNvSpPr>
              <a:spLocks noChangeArrowheads="1"/>
            </p:cNvSpPr>
            <p:nvPr/>
          </p:nvSpPr>
          <p:spPr bwMode="auto">
            <a:xfrm>
              <a:off x="672" y="1200"/>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87" name="Oval 123">
              <a:extLst>
                <a:ext uri="{FF2B5EF4-FFF2-40B4-BE49-F238E27FC236}">
                  <a16:creationId xmlns:a16="http://schemas.microsoft.com/office/drawing/2014/main" id="{41633CCF-0729-4520-AD05-0136726101E7}"/>
                </a:ext>
              </a:extLst>
            </p:cNvPr>
            <p:cNvSpPr>
              <a:spLocks noChangeArrowheads="1"/>
            </p:cNvSpPr>
            <p:nvPr/>
          </p:nvSpPr>
          <p:spPr bwMode="auto">
            <a:xfrm>
              <a:off x="720" y="1104"/>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88" name="Oval 124">
              <a:extLst>
                <a:ext uri="{FF2B5EF4-FFF2-40B4-BE49-F238E27FC236}">
                  <a16:creationId xmlns:a16="http://schemas.microsoft.com/office/drawing/2014/main" id="{31FC71FC-65FB-4237-9B0A-8433D4FA14C3}"/>
                </a:ext>
              </a:extLst>
            </p:cNvPr>
            <p:cNvSpPr>
              <a:spLocks noChangeArrowheads="1"/>
            </p:cNvSpPr>
            <p:nvPr/>
          </p:nvSpPr>
          <p:spPr bwMode="auto">
            <a:xfrm>
              <a:off x="576" y="1488"/>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89" name="Oval 125">
              <a:extLst>
                <a:ext uri="{FF2B5EF4-FFF2-40B4-BE49-F238E27FC236}">
                  <a16:creationId xmlns:a16="http://schemas.microsoft.com/office/drawing/2014/main" id="{5F46A6BE-F68A-4E2C-B7FE-30B41B82E516}"/>
                </a:ext>
              </a:extLst>
            </p:cNvPr>
            <p:cNvSpPr>
              <a:spLocks noChangeArrowheads="1"/>
            </p:cNvSpPr>
            <p:nvPr/>
          </p:nvSpPr>
          <p:spPr bwMode="auto">
            <a:xfrm>
              <a:off x="576" y="1392"/>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90" name="Oval 126">
              <a:extLst>
                <a:ext uri="{FF2B5EF4-FFF2-40B4-BE49-F238E27FC236}">
                  <a16:creationId xmlns:a16="http://schemas.microsoft.com/office/drawing/2014/main" id="{1488DCE0-43E3-4320-88EE-6EAA82E1040A}"/>
                </a:ext>
              </a:extLst>
            </p:cNvPr>
            <p:cNvSpPr>
              <a:spLocks noChangeArrowheads="1"/>
            </p:cNvSpPr>
            <p:nvPr/>
          </p:nvSpPr>
          <p:spPr bwMode="auto">
            <a:xfrm>
              <a:off x="384" y="1344"/>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91" name="Oval 127">
              <a:extLst>
                <a:ext uri="{FF2B5EF4-FFF2-40B4-BE49-F238E27FC236}">
                  <a16:creationId xmlns:a16="http://schemas.microsoft.com/office/drawing/2014/main" id="{9324DE3F-0F04-4EB8-BA6C-3FE573051B83}"/>
                </a:ext>
              </a:extLst>
            </p:cNvPr>
            <p:cNvSpPr>
              <a:spLocks noChangeArrowheads="1"/>
            </p:cNvSpPr>
            <p:nvPr/>
          </p:nvSpPr>
          <p:spPr bwMode="auto">
            <a:xfrm>
              <a:off x="720" y="1296"/>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92" name="Oval 128">
              <a:extLst>
                <a:ext uri="{FF2B5EF4-FFF2-40B4-BE49-F238E27FC236}">
                  <a16:creationId xmlns:a16="http://schemas.microsoft.com/office/drawing/2014/main" id="{EDA35362-E61A-4282-BB6B-1821C030C258}"/>
                </a:ext>
              </a:extLst>
            </p:cNvPr>
            <p:cNvSpPr>
              <a:spLocks noChangeArrowheads="1"/>
            </p:cNvSpPr>
            <p:nvPr/>
          </p:nvSpPr>
          <p:spPr bwMode="auto">
            <a:xfrm>
              <a:off x="672" y="1392"/>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93" name="Oval 129">
              <a:extLst>
                <a:ext uri="{FF2B5EF4-FFF2-40B4-BE49-F238E27FC236}">
                  <a16:creationId xmlns:a16="http://schemas.microsoft.com/office/drawing/2014/main" id="{40AD1A39-B3BF-4113-BBBB-3EF5289E30F4}"/>
                </a:ext>
              </a:extLst>
            </p:cNvPr>
            <p:cNvSpPr>
              <a:spLocks noChangeArrowheads="1"/>
            </p:cNvSpPr>
            <p:nvPr/>
          </p:nvSpPr>
          <p:spPr bwMode="auto">
            <a:xfrm>
              <a:off x="432" y="1296"/>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94" name="Oval 130">
              <a:extLst>
                <a:ext uri="{FF2B5EF4-FFF2-40B4-BE49-F238E27FC236}">
                  <a16:creationId xmlns:a16="http://schemas.microsoft.com/office/drawing/2014/main" id="{A4BE55EB-DB02-4D5A-8CE9-436867F98B87}"/>
                </a:ext>
              </a:extLst>
            </p:cNvPr>
            <p:cNvSpPr>
              <a:spLocks noChangeArrowheads="1"/>
            </p:cNvSpPr>
            <p:nvPr/>
          </p:nvSpPr>
          <p:spPr bwMode="auto">
            <a:xfrm>
              <a:off x="816" y="1296"/>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95" name="Oval 131">
              <a:extLst>
                <a:ext uri="{FF2B5EF4-FFF2-40B4-BE49-F238E27FC236}">
                  <a16:creationId xmlns:a16="http://schemas.microsoft.com/office/drawing/2014/main" id="{6DF0ED8F-3194-41BD-8D9B-CEF458F79187}"/>
                </a:ext>
              </a:extLst>
            </p:cNvPr>
            <p:cNvSpPr>
              <a:spLocks noChangeArrowheads="1"/>
            </p:cNvSpPr>
            <p:nvPr/>
          </p:nvSpPr>
          <p:spPr bwMode="auto">
            <a:xfrm>
              <a:off x="768" y="1392"/>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96" name="Oval 132">
              <a:extLst>
                <a:ext uri="{FF2B5EF4-FFF2-40B4-BE49-F238E27FC236}">
                  <a16:creationId xmlns:a16="http://schemas.microsoft.com/office/drawing/2014/main" id="{FFA86D33-C8BA-4357-AEF3-872301830C25}"/>
                </a:ext>
              </a:extLst>
            </p:cNvPr>
            <p:cNvSpPr>
              <a:spLocks noChangeArrowheads="1"/>
            </p:cNvSpPr>
            <p:nvPr/>
          </p:nvSpPr>
          <p:spPr bwMode="auto">
            <a:xfrm>
              <a:off x="240" y="1440"/>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97" name="Oval 133">
              <a:extLst>
                <a:ext uri="{FF2B5EF4-FFF2-40B4-BE49-F238E27FC236}">
                  <a16:creationId xmlns:a16="http://schemas.microsoft.com/office/drawing/2014/main" id="{2CC30D97-D336-4BB2-A06A-C2ACAD335DC8}"/>
                </a:ext>
              </a:extLst>
            </p:cNvPr>
            <p:cNvSpPr>
              <a:spLocks noChangeArrowheads="1"/>
            </p:cNvSpPr>
            <p:nvPr/>
          </p:nvSpPr>
          <p:spPr bwMode="auto">
            <a:xfrm>
              <a:off x="336" y="1200"/>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98" name="Oval 134">
              <a:extLst>
                <a:ext uri="{FF2B5EF4-FFF2-40B4-BE49-F238E27FC236}">
                  <a16:creationId xmlns:a16="http://schemas.microsoft.com/office/drawing/2014/main" id="{0E8FE413-68F5-4578-8C7D-79518C1C11FF}"/>
                </a:ext>
              </a:extLst>
            </p:cNvPr>
            <p:cNvSpPr>
              <a:spLocks noChangeArrowheads="1"/>
            </p:cNvSpPr>
            <p:nvPr/>
          </p:nvSpPr>
          <p:spPr bwMode="auto">
            <a:xfrm>
              <a:off x="48" y="1440"/>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599" name="Oval 135">
              <a:extLst>
                <a:ext uri="{FF2B5EF4-FFF2-40B4-BE49-F238E27FC236}">
                  <a16:creationId xmlns:a16="http://schemas.microsoft.com/office/drawing/2014/main" id="{FEC4B456-AB53-49A1-9A2F-AF87C4CA4DD7}"/>
                </a:ext>
              </a:extLst>
            </p:cNvPr>
            <p:cNvSpPr>
              <a:spLocks noChangeArrowheads="1"/>
            </p:cNvSpPr>
            <p:nvPr/>
          </p:nvSpPr>
          <p:spPr bwMode="auto">
            <a:xfrm>
              <a:off x="48" y="1248"/>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600" name="Oval 136">
              <a:extLst>
                <a:ext uri="{FF2B5EF4-FFF2-40B4-BE49-F238E27FC236}">
                  <a16:creationId xmlns:a16="http://schemas.microsoft.com/office/drawing/2014/main" id="{6112776F-23FB-4A89-8A15-A73E5BB7A51A}"/>
                </a:ext>
              </a:extLst>
            </p:cNvPr>
            <p:cNvSpPr>
              <a:spLocks noChangeArrowheads="1"/>
            </p:cNvSpPr>
            <p:nvPr/>
          </p:nvSpPr>
          <p:spPr bwMode="auto">
            <a:xfrm>
              <a:off x="480" y="1488"/>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601" name="Oval 137">
              <a:extLst>
                <a:ext uri="{FF2B5EF4-FFF2-40B4-BE49-F238E27FC236}">
                  <a16:creationId xmlns:a16="http://schemas.microsoft.com/office/drawing/2014/main" id="{16D46948-C9C7-4604-9740-506C84BA73B9}"/>
                </a:ext>
              </a:extLst>
            </p:cNvPr>
            <p:cNvSpPr>
              <a:spLocks noChangeArrowheads="1"/>
            </p:cNvSpPr>
            <p:nvPr/>
          </p:nvSpPr>
          <p:spPr bwMode="auto">
            <a:xfrm>
              <a:off x="672" y="1488"/>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602" name="Oval 138">
              <a:extLst>
                <a:ext uri="{FF2B5EF4-FFF2-40B4-BE49-F238E27FC236}">
                  <a16:creationId xmlns:a16="http://schemas.microsoft.com/office/drawing/2014/main" id="{D2A6086D-2BC7-4661-889A-F85E5BB07123}"/>
                </a:ext>
              </a:extLst>
            </p:cNvPr>
            <p:cNvSpPr>
              <a:spLocks noChangeArrowheads="1"/>
            </p:cNvSpPr>
            <p:nvPr/>
          </p:nvSpPr>
          <p:spPr bwMode="auto">
            <a:xfrm>
              <a:off x="768" y="1536"/>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603" name="Oval 139">
              <a:extLst>
                <a:ext uri="{FF2B5EF4-FFF2-40B4-BE49-F238E27FC236}">
                  <a16:creationId xmlns:a16="http://schemas.microsoft.com/office/drawing/2014/main" id="{530334F3-6B85-453D-9A98-10740C2371B3}"/>
                </a:ext>
              </a:extLst>
            </p:cNvPr>
            <p:cNvSpPr>
              <a:spLocks noChangeArrowheads="1"/>
            </p:cNvSpPr>
            <p:nvPr/>
          </p:nvSpPr>
          <p:spPr bwMode="auto">
            <a:xfrm>
              <a:off x="816" y="1488"/>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604" name="Oval 140">
              <a:extLst>
                <a:ext uri="{FF2B5EF4-FFF2-40B4-BE49-F238E27FC236}">
                  <a16:creationId xmlns:a16="http://schemas.microsoft.com/office/drawing/2014/main" id="{4F68C903-437E-43FC-B1AE-B67CB39B0BEE}"/>
                </a:ext>
              </a:extLst>
            </p:cNvPr>
            <p:cNvSpPr>
              <a:spLocks noChangeArrowheads="1"/>
            </p:cNvSpPr>
            <p:nvPr/>
          </p:nvSpPr>
          <p:spPr bwMode="auto">
            <a:xfrm>
              <a:off x="384" y="1440"/>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605" name="Oval 141">
              <a:extLst>
                <a:ext uri="{FF2B5EF4-FFF2-40B4-BE49-F238E27FC236}">
                  <a16:creationId xmlns:a16="http://schemas.microsoft.com/office/drawing/2014/main" id="{4F04D094-56CE-458C-BE49-99A1C96AF6DC}"/>
                </a:ext>
              </a:extLst>
            </p:cNvPr>
            <p:cNvSpPr>
              <a:spLocks noChangeArrowheads="1"/>
            </p:cNvSpPr>
            <p:nvPr/>
          </p:nvSpPr>
          <p:spPr bwMode="auto">
            <a:xfrm>
              <a:off x="432" y="720"/>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606" name="Oval 142">
              <a:extLst>
                <a:ext uri="{FF2B5EF4-FFF2-40B4-BE49-F238E27FC236}">
                  <a16:creationId xmlns:a16="http://schemas.microsoft.com/office/drawing/2014/main" id="{E0178999-6937-4DFA-8C45-10C4642BC5BC}"/>
                </a:ext>
              </a:extLst>
            </p:cNvPr>
            <p:cNvSpPr>
              <a:spLocks noChangeArrowheads="1"/>
            </p:cNvSpPr>
            <p:nvPr/>
          </p:nvSpPr>
          <p:spPr bwMode="auto">
            <a:xfrm>
              <a:off x="288" y="720"/>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607" name="Oval 143">
              <a:extLst>
                <a:ext uri="{FF2B5EF4-FFF2-40B4-BE49-F238E27FC236}">
                  <a16:creationId xmlns:a16="http://schemas.microsoft.com/office/drawing/2014/main" id="{BC15AA75-5E66-432C-A791-F019FC66C000}"/>
                </a:ext>
              </a:extLst>
            </p:cNvPr>
            <p:cNvSpPr>
              <a:spLocks noChangeArrowheads="1"/>
            </p:cNvSpPr>
            <p:nvPr/>
          </p:nvSpPr>
          <p:spPr bwMode="auto">
            <a:xfrm>
              <a:off x="672" y="768"/>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608" name="Oval 144">
              <a:extLst>
                <a:ext uri="{FF2B5EF4-FFF2-40B4-BE49-F238E27FC236}">
                  <a16:creationId xmlns:a16="http://schemas.microsoft.com/office/drawing/2014/main" id="{BE747125-0DC6-4C18-98A8-86172B994D32}"/>
                </a:ext>
              </a:extLst>
            </p:cNvPr>
            <p:cNvSpPr>
              <a:spLocks noChangeArrowheads="1"/>
            </p:cNvSpPr>
            <p:nvPr/>
          </p:nvSpPr>
          <p:spPr bwMode="auto">
            <a:xfrm>
              <a:off x="672" y="864"/>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609" name="Oval 145">
              <a:extLst>
                <a:ext uri="{FF2B5EF4-FFF2-40B4-BE49-F238E27FC236}">
                  <a16:creationId xmlns:a16="http://schemas.microsoft.com/office/drawing/2014/main" id="{15D12452-8694-4614-83E1-8D6B03C72827}"/>
                </a:ext>
              </a:extLst>
            </p:cNvPr>
            <p:cNvSpPr>
              <a:spLocks noChangeArrowheads="1"/>
            </p:cNvSpPr>
            <p:nvPr/>
          </p:nvSpPr>
          <p:spPr bwMode="auto">
            <a:xfrm>
              <a:off x="768" y="864"/>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610" name="Oval 146">
              <a:extLst>
                <a:ext uri="{FF2B5EF4-FFF2-40B4-BE49-F238E27FC236}">
                  <a16:creationId xmlns:a16="http://schemas.microsoft.com/office/drawing/2014/main" id="{30553B97-A23C-4B62-A37A-FE1F3FABC73B}"/>
                </a:ext>
              </a:extLst>
            </p:cNvPr>
            <p:cNvSpPr>
              <a:spLocks noChangeArrowheads="1"/>
            </p:cNvSpPr>
            <p:nvPr/>
          </p:nvSpPr>
          <p:spPr bwMode="auto">
            <a:xfrm>
              <a:off x="336" y="816"/>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611" name="Oval 147">
              <a:extLst>
                <a:ext uri="{FF2B5EF4-FFF2-40B4-BE49-F238E27FC236}">
                  <a16:creationId xmlns:a16="http://schemas.microsoft.com/office/drawing/2014/main" id="{93A1E10F-1770-4216-8CE1-B8D5E038A4BB}"/>
                </a:ext>
              </a:extLst>
            </p:cNvPr>
            <p:cNvSpPr>
              <a:spLocks noChangeArrowheads="1"/>
            </p:cNvSpPr>
            <p:nvPr/>
          </p:nvSpPr>
          <p:spPr bwMode="auto">
            <a:xfrm>
              <a:off x="432" y="864"/>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612" name="Oval 148">
              <a:extLst>
                <a:ext uri="{FF2B5EF4-FFF2-40B4-BE49-F238E27FC236}">
                  <a16:creationId xmlns:a16="http://schemas.microsoft.com/office/drawing/2014/main" id="{4BE0B09B-B192-480C-8CE7-E0D5973962DC}"/>
                </a:ext>
              </a:extLst>
            </p:cNvPr>
            <p:cNvSpPr>
              <a:spLocks noChangeArrowheads="1"/>
            </p:cNvSpPr>
            <p:nvPr/>
          </p:nvSpPr>
          <p:spPr bwMode="auto">
            <a:xfrm>
              <a:off x="528" y="912"/>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613" name="Oval 149">
              <a:extLst>
                <a:ext uri="{FF2B5EF4-FFF2-40B4-BE49-F238E27FC236}">
                  <a16:creationId xmlns:a16="http://schemas.microsoft.com/office/drawing/2014/main" id="{0F31A0C5-0D33-4678-A7FE-C82FB4C40045}"/>
                </a:ext>
              </a:extLst>
            </p:cNvPr>
            <p:cNvSpPr>
              <a:spLocks noChangeArrowheads="1"/>
            </p:cNvSpPr>
            <p:nvPr/>
          </p:nvSpPr>
          <p:spPr bwMode="auto">
            <a:xfrm>
              <a:off x="528" y="768"/>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614" name="Oval 150">
              <a:extLst>
                <a:ext uri="{FF2B5EF4-FFF2-40B4-BE49-F238E27FC236}">
                  <a16:creationId xmlns:a16="http://schemas.microsoft.com/office/drawing/2014/main" id="{EA1AA1A0-8482-4C37-A6A2-5BCAD1A98F19}"/>
                </a:ext>
              </a:extLst>
            </p:cNvPr>
            <p:cNvSpPr>
              <a:spLocks noChangeArrowheads="1"/>
            </p:cNvSpPr>
            <p:nvPr/>
          </p:nvSpPr>
          <p:spPr bwMode="auto">
            <a:xfrm>
              <a:off x="48" y="816"/>
              <a:ext cx="48" cy="48"/>
            </a:xfrm>
            <a:prstGeom prst="ellipse">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615" name="Oval 151">
              <a:extLst>
                <a:ext uri="{FF2B5EF4-FFF2-40B4-BE49-F238E27FC236}">
                  <a16:creationId xmlns:a16="http://schemas.microsoft.com/office/drawing/2014/main" id="{61D0D04A-C761-45F5-86E4-B040226D3080}"/>
                </a:ext>
              </a:extLst>
            </p:cNvPr>
            <p:cNvSpPr>
              <a:spLocks noChangeArrowheads="1"/>
            </p:cNvSpPr>
            <p:nvPr/>
          </p:nvSpPr>
          <p:spPr bwMode="auto">
            <a:xfrm>
              <a:off x="816" y="768"/>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616" name="Oval 152">
              <a:extLst>
                <a:ext uri="{FF2B5EF4-FFF2-40B4-BE49-F238E27FC236}">
                  <a16:creationId xmlns:a16="http://schemas.microsoft.com/office/drawing/2014/main" id="{5242F54F-9E94-44AF-AB97-FC49F87C37CF}"/>
                </a:ext>
              </a:extLst>
            </p:cNvPr>
            <p:cNvSpPr>
              <a:spLocks noChangeArrowheads="1"/>
            </p:cNvSpPr>
            <p:nvPr/>
          </p:nvSpPr>
          <p:spPr bwMode="auto">
            <a:xfrm>
              <a:off x="240" y="864"/>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617" name="Oval 153">
              <a:extLst>
                <a:ext uri="{FF2B5EF4-FFF2-40B4-BE49-F238E27FC236}">
                  <a16:creationId xmlns:a16="http://schemas.microsoft.com/office/drawing/2014/main" id="{1E167EE9-8CDF-49BD-865B-044A897AF10C}"/>
                </a:ext>
              </a:extLst>
            </p:cNvPr>
            <p:cNvSpPr>
              <a:spLocks noChangeArrowheads="1"/>
            </p:cNvSpPr>
            <p:nvPr/>
          </p:nvSpPr>
          <p:spPr bwMode="auto">
            <a:xfrm>
              <a:off x="96" y="768"/>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618" name="Oval 154">
              <a:extLst>
                <a:ext uri="{FF2B5EF4-FFF2-40B4-BE49-F238E27FC236}">
                  <a16:creationId xmlns:a16="http://schemas.microsoft.com/office/drawing/2014/main" id="{963722B4-7B1B-448A-95BB-3BA65E271CE7}"/>
                </a:ext>
              </a:extLst>
            </p:cNvPr>
            <p:cNvSpPr>
              <a:spLocks noChangeArrowheads="1"/>
            </p:cNvSpPr>
            <p:nvPr/>
          </p:nvSpPr>
          <p:spPr bwMode="auto">
            <a:xfrm>
              <a:off x="144" y="864"/>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619" name="Oval 155">
              <a:extLst>
                <a:ext uri="{FF2B5EF4-FFF2-40B4-BE49-F238E27FC236}">
                  <a16:creationId xmlns:a16="http://schemas.microsoft.com/office/drawing/2014/main" id="{20F0D637-EBBA-42DD-9AF8-E2E31B3F4FDD}"/>
                </a:ext>
              </a:extLst>
            </p:cNvPr>
            <p:cNvSpPr>
              <a:spLocks noChangeArrowheads="1"/>
            </p:cNvSpPr>
            <p:nvPr/>
          </p:nvSpPr>
          <p:spPr bwMode="auto">
            <a:xfrm>
              <a:off x="96" y="96"/>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620" name="Oval 156">
              <a:extLst>
                <a:ext uri="{FF2B5EF4-FFF2-40B4-BE49-F238E27FC236}">
                  <a16:creationId xmlns:a16="http://schemas.microsoft.com/office/drawing/2014/main" id="{C41A6E58-1E74-49A9-AD8E-C1882434DB4C}"/>
                </a:ext>
              </a:extLst>
            </p:cNvPr>
            <p:cNvSpPr>
              <a:spLocks noChangeArrowheads="1"/>
            </p:cNvSpPr>
            <p:nvPr/>
          </p:nvSpPr>
          <p:spPr bwMode="auto">
            <a:xfrm>
              <a:off x="288" y="144"/>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621" name="Oval 157">
              <a:extLst>
                <a:ext uri="{FF2B5EF4-FFF2-40B4-BE49-F238E27FC236}">
                  <a16:creationId xmlns:a16="http://schemas.microsoft.com/office/drawing/2014/main" id="{F89EE628-89D4-4425-ABCD-43ED78DA24B7}"/>
                </a:ext>
              </a:extLst>
            </p:cNvPr>
            <p:cNvSpPr>
              <a:spLocks noChangeArrowheads="1"/>
            </p:cNvSpPr>
            <p:nvPr/>
          </p:nvSpPr>
          <p:spPr bwMode="auto">
            <a:xfrm>
              <a:off x="96" y="288"/>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622" name="Oval 158">
              <a:extLst>
                <a:ext uri="{FF2B5EF4-FFF2-40B4-BE49-F238E27FC236}">
                  <a16:creationId xmlns:a16="http://schemas.microsoft.com/office/drawing/2014/main" id="{4292E4AB-4299-4EAC-BE41-D51C90E6AFAF}"/>
                </a:ext>
              </a:extLst>
            </p:cNvPr>
            <p:cNvSpPr>
              <a:spLocks noChangeArrowheads="1"/>
            </p:cNvSpPr>
            <p:nvPr/>
          </p:nvSpPr>
          <p:spPr bwMode="auto">
            <a:xfrm>
              <a:off x="240" y="528"/>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623" name="Oval 159">
              <a:extLst>
                <a:ext uri="{FF2B5EF4-FFF2-40B4-BE49-F238E27FC236}">
                  <a16:creationId xmlns:a16="http://schemas.microsoft.com/office/drawing/2014/main" id="{6335A2B9-F7B9-487F-84F6-C8EA4147B33F}"/>
                </a:ext>
              </a:extLst>
            </p:cNvPr>
            <p:cNvSpPr>
              <a:spLocks noChangeArrowheads="1"/>
            </p:cNvSpPr>
            <p:nvPr/>
          </p:nvSpPr>
          <p:spPr bwMode="auto">
            <a:xfrm>
              <a:off x="432" y="48"/>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624" name="Oval 160">
              <a:extLst>
                <a:ext uri="{FF2B5EF4-FFF2-40B4-BE49-F238E27FC236}">
                  <a16:creationId xmlns:a16="http://schemas.microsoft.com/office/drawing/2014/main" id="{E1130313-6A65-4969-B47B-1D32EBEDE702}"/>
                </a:ext>
              </a:extLst>
            </p:cNvPr>
            <p:cNvSpPr>
              <a:spLocks noChangeArrowheads="1"/>
            </p:cNvSpPr>
            <p:nvPr/>
          </p:nvSpPr>
          <p:spPr bwMode="auto">
            <a:xfrm>
              <a:off x="624" y="288"/>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625" name="Oval 161">
              <a:extLst>
                <a:ext uri="{FF2B5EF4-FFF2-40B4-BE49-F238E27FC236}">
                  <a16:creationId xmlns:a16="http://schemas.microsoft.com/office/drawing/2014/main" id="{921FC518-E640-476C-BC93-A442B0ED6BA6}"/>
                </a:ext>
              </a:extLst>
            </p:cNvPr>
            <p:cNvSpPr>
              <a:spLocks noChangeArrowheads="1"/>
            </p:cNvSpPr>
            <p:nvPr/>
          </p:nvSpPr>
          <p:spPr bwMode="auto">
            <a:xfrm>
              <a:off x="480" y="192"/>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626" name="Oval 162">
              <a:extLst>
                <a:ext uri="{FF2B5EF4-FFF2-40B4-BE49-F238E27FC236}">
                  <a16:creationId xmlns:a16="http://schemas.microsoft.com/office/drawing/2014/main" id="{5AD92645-95DC-4F33-9D7B-34B64E34E8F6}"/>
                </a:ext>
              </a:extLst>
            </p:cNvPr>
            <p:cNvSpPr>
              <a:spLocks noChangeArrowheads="1"/>
            </p:cNvSpPr>
            <p:nvPr/>
          </p:nvSpPr>
          <p:spPr bwMode="auto">
            <a:xfrm>
              <a:off x="768" y="384"/>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627" name="Oval 163">
              <a:extLst>
                <a:ext uri="{FF2B5EF4-FFF2-40B4-BE49-F238E27FC236}">
                  <a16:creationId xmlns:a16="http://schemas.microsoft.com/office/drawing/2014/main" id="{2224C616-7677-4086-913A-8C1C9FEA50C3}"/>
                </a:ext>
              </a:extLst>
            </p:cNvPr>
            <p:cNvSpPr>
              <a:spLocks noChangeArrowheads="1"/>
            </p:cNvSpPr>
            <p:nvPr/>
          </p:nvSpPr>
          <p:spPr bwMode="auto">
            <a:xfrm>
              <a:off x="768" y="48"/>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628" name="Oval 164">
              <a:extLst>
                <a:ext uri="{FF2B5EF4-FFF2-40B4-BE49-F238E27FC236}">
                  <a16:creationId xmlns:a16="http://schemas.microsoft.com/office/drawing/2014/main" id="{63439418-E94E-4002-9F2C-A38972E74C07}"/>
                </a:ext>
              </a:extLst>
            </p:cNvPr>
            <p:cNvSpPr>
              <a:spLocks noChangeArrowheads="1"/>
            </p:cNvSpPr>
            <p:nvPr/>
          </p:nvSpPr>
          <p:spPr bwMode="auto">
            <a:xfrm>
              <a:off x="192" y="768"/>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629" name="Oval 165">
              <a:extLst>
                <a:ext uri="{FF2B5EF4-FFF2-40B4-BE49-F238E27FC236}">
                  <a16:creationId xmlns:a16="http://schemas.microsoft.com/office/drawing/2014/main" id="{588CAD9E-12E3-45AD-8A82-050F5CEBACCA}"/>
                </a:ext>
              </a:extLst>
            </p:cNvPr>
            <p:cNvSpPr>
              <a:spLocks noChangeArrowheads="1"/>
            </p:cNvSpPr>
            <p:nvPr/>
          </p:nvSpPr>
          <p:spPr bwMode="auto">
            <a:xfrm>
              <a:off x="48" y="432"/>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630" name="Oval 166">
              <a:extLst>
                <a:ext uri="{FF2B5EF4-FFF2-40B4-BE49-F238E27FC236}">
                  <a16:creationId xmlns:a16="http://schemas.microsoft.com/office/drawing/2014/main" id="{FA79D44B-400D-4CCE-AD9A-51FBA51A314D}"/>
                </a:ext>
              </a:extLst>
            </p:cNvPr>
            <p:cNvSpPr>
              <a:spLocks noChangeArrowheads="1"/>
            </p:cNvSpPr>
            <p:nvPr/>
          </p:nvSpPr>
          <p:spPr bwMode="auto">
            <a:xfrm>
              <a:off x="336" y="432"/>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631" name="Oval 167">
              <a:extLst>
                <a:ext uri="{FF2B5EF4-FFF2-40B4-BE49-F238E27FC236}">
                  <a16:creationId xmlns:a16="http://schemas.microsoft.com/office/drawing/2014/main" id="{027ED0E0-E233-4FDD-AD0B-D30F637D62FB}"/>
                </a:ext>
              </a:extLst>
            </p:cNvPr>
            <p:cNvSpPr>
              <a:spLocks noChangeArrowheads="1"/>
            </p:cNvSpPr>
            <p:nvPr/>
          </p:nvSpPr>
          <p:spPr bwMode="auto">
            <a:xfrm>
              <a:off x="576" y="432"/>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632" name="Oval 168">
              <a:extLst>
                <a:ext uri="{FF2B5EF4-FFF2-40B4-BE49-F238E27FC236}">
                  <a16:creationId xmlns:a16="http://schemas.microsoft.com/office/drawing/2014/main" id="{007C660A-90C5-42BE-93C3-B73A5C646006}"/>
                </a:ext>
              </a:extLst>
            </p:cNvPr>
            <p:cNvSpPr>
              <a:spLocks noChangeArrowheads="1"/>
            </p:cNvSpPr>
            <p:nvPr/>
          </p:nvSpPr>
          <p:spPr bwMode="auto">
            <a:xfrm>
              <a:off x="288" y="288"/>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633" name="Oval 169">
              <a:extLst>
                <a:ext uri="{FF2B5EF4-FFF2-40B4-BE49-F238E27FC236}">
                  <a16:creationId xmlns:a16="http://schemas.microsoft.com/office/drawing/2014/main" id="{03304D94-FAFA-452E-8C5B-03EA5BEC3759}"/>
                </a:ext>
              </a:extLst>
            </p:cNvPr>
            <p:cNvSpPr>
              <a:spLocks noChangeArrowheads="1"/>
            </p:cNvSpPr>
            <p:nvPr/>
          </p:nvSpPr>
          <p:spPr bwMode="auto">
            <a:xfrm>
              <a:off x="480" y="480"/>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634" name="Oval 170">
              <a:extLst>
                <a:ext uri="{FF2B5EF4-FFF2-40B4-BE49-F238E27FC236}">
                  <a16:creationId xmlns:a16="http://schemas.microsoft.com/office/drawing/2014/main" id="{9ABD013F-B065-496B-A354-6B1C08949B9D}"/>
                </a:ext>
              </a:extLst>
            </p:cNvPr>
            <p:cNvSpPr>
              <a:spLocks noChangeArrowheads="1"/>
            </p:cNvSpPr>
            <p:nvPr/>
          </p:nvSpPr>
          <p:spPr bwMode="auto">
            <a:xfrm>
              <a:off x="432" y="288"/>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635" name="Oval 171">
              <a:extLst>
                <a:ext uri="{FF2B5EF4-FFF2-40B4-BE49-F238E27FC236}">
                  <a16:creationId xmlns:a16="http://schemas.microsoft.com/office/drawing/2014/main" id="{E3747D30-A5FF-43C3-AFB9-E01B16D7235B}"/>
                </a:ext>
              </a:extLst>
            </p:cNvPr>
            <p:cNvSpPr>
              <a:spLocks noChangeArrowheads="1"/>
            </p:cNvSpPr>
            <p:nvPr/>
          </p:nvSpPr>
          <p:spPr bwMode="auto">
            <a:xfrm>
              <a:off x="576" y="48"/>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636" name="Oval 172">
              <a:extLst>
                <a:ext uri="{FF2B5EF4-FFF2-40B4-BE49-F238E27FC236}">
                  <a16:creationId xmlns:a16="http://schemas.microsoft.com/office/drawing/2014/main" id="{CCE81973-0FCD-4958-A7D1-B6C14343D199}"/>
                </a:ext>
              </a:extLst>
            </p:cNvPr>
            <p:cNvSpPr>
              <a:spLocks noChangeArrowheads="1"/>
            </p:cNvSpPr>
            <p:nvPr/>
          </p:nvSpPr>
          <p:spPr bwMode="auto">
            <a:xfrm>
              <a:off x="672" y="144"/>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637" name="Oval 173">
              <a:extLst>
                <a:ext uri="{FF2B5EF4-FFF2-40B4-BE49-F238E27FC236}">
                  <a16:creationId xmlns:a16="http://schemas.microsoft.com/office/drawing/2014/main" id="{0F2C32AB-C18B-4D18-A57C-415C7648E222}"/>
                </a:ext>
              </a:extLst>
            </p:cNvPr>
            <p:cNvSpPr>
              <a:spLocks noChangeArrowheads="1"/>
            </p:cNvSpPr>
            <p:nvPr/>
          </p:nvSpPr>
          <p:spPr bwMode="auto">
            <a:xfrm>
              <a:off x="768" y="240"/>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638" name="Oval 174">
              <a:extLst>
                <a:ext uri="{FF2B5EF4-FFF2-40B4-BE49-F238E27FC236}">
                  <a16:creationId xmlns:a16="http://schemas.microsoft.com/office/drawing/2014/main" id="{53B3D7BE-6A62-4AA3-9017-15497A5B39B5}"/>
                </a:ext>
              </a:extLst>
            </p:cNvPr>
            <p:cNvSpPr>
              <a:spLocks noChangeArrowheads="1"/>
            </p:cNvSpPr>
            <p:nvPr/>
          </p:nvSpPr>
          <p:spPr bwMode="auto">
            <a:xfrm>
              <a:off x="720" y="480"/>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2639" name="Oval 175">
              <a:extLst>
                <a:ext uri="{FF2B5EF4-FFF2-40B4-BE49-F238E27FC236}">
                  <a16:creationId xmlns:a16="http://schemas.microsoft.com/office/drawing/2014/main" id="{6A98A668-6817-45DE-AA74-60D00B36BF23}"/>
                </a:ext>
              </a:extLst>
            </p:cNvPr>
            <p:cNvSpPr>
              <a:spLocks noChangeArrowheads="1"/>
            </p:cNvSpPr>
            <p:nvPr/>
          </p:nvSpPr>
          <p:spPr bwMode="auto">
            <a:xfrm>
              <a:off x="192" y="432"/>
              <a:ext cx="48" cy="48"/>
            </a:xfrm>
            <a:prstGeom prst="ellipse">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62640" name="AutoShape 176">
            <a:extLst>
              <a:ext uri="{FF2B5EF4-FFF2-40B4-BE49-F238E27FC236}">
                <a16:creationId xmlns:a16="http://schemas.microsoft.com/office/drawing/2014/main" id="{263DA94B-D968-46EC-B228-482DB418DAA8}"/>
              </a:ext>
            </a:extLst>
          </p:cNvPr>
          <p:cNvSpPr>
            <a:spLocks noChangeArrowheads="1"/>
          </p:cNvSpPr>
          <p:nvPr/>
        </p:nvSpPr>
        <p:spPr bwMode="auto">
          <a:xfrm rot="-5400000">
            <a:off x="2514600" y="3886200"/>
            <a:ext cx="685800" cy="533400"/>
          </a:xfrm>
          <a:prstGeom prst="notchedRightArrow">
            <a:avLst>
              <a:gd name="adj1" fmla="val 50000"/>
              <a:gd name="adj2" fmla="val 32137"/>
            </a:avLst>
          </a:prstGeom>
          <a:solidFill>
            <a:srgbClr val="FF3300"/>
          </a:solidFill>
          <a:ln w="9525">
            <a:solidFill>
              <a:schemeClr val="tx1"/>
            </a:solidFill>
            <a:miter lim="800000"/>
            <a:headEnd/>
            <a:tailEnd/>
          </a:ln>
        </p:spPr>
        <p:txBody>
          <a:bodyPr wrap="none" anchor="ctr"/>
          <a:lstStyle/>
          <a:p>
            <a:endParaRPr lang="zh-CN" altLang="en-US"/>
          </a:p>
        </p:txBody>
      </p:sp>
      <p:sp>
        <p:nvSpPr>
          <p:cNvPr id="62641" name="AutoShape 177">
            <a:extLst>
              <a:ext uri="{FF2B5EF4-FFF2-40B4-BE49-F238E27FC236}">
                <a16:creationId xmlns:a16="http://schemas.microsoft.com/office/drawing/2014/main" id="{5FC3D6E9-86B1-42C6-8A6E-5A4C4299DBC6}"/>
              </a:ext>
            </a:extLst>
          </p:cNvPr>
          <p:cNvSpPr>
            <a:spLocks noChangeArrowheads="1"/>
          </p:cNvSpPr>
          <p:nvPr/>
        </p:nvSpPr>
        <p:spPr bwMode="auto">
          <a:xfrm rot="-5370648">
            <a:off x="2743200" y="3200400"/>
            <a:ext cx="304800" cy="457200"/>
          </a:xfrm>
          <a:prstGeom prst="notchedRightArrow">
            <a:avLst>
              <a:gd name="adj1" fmla="val 50000"/>
              <a:gd name="adj2" fmla="val 25000"/>
            </a:avLst>
          </a:prstGeom>
          <a:solidFill>
            <a:srgbClr val="FF3300"/>
          </a:solidFill>
          <a:ln w="9525">
            <a:solidFill>
              <a:schemeClr val="tx1"/>
            </a:solidFill>
            <a:miter lim="800000"/>
            <a:headEnd/>
            <a:tailEnd/>
          </a:ln>
        </p:spPr>
        <p:txBody>
          <a:bodyPr wrap="none" anchor="ctr"/>
          <a:lstStyle/>
          <a:p>
            <a:endParaRPr lang="zh-CN" altLang="en-US"/>
          </a:p>
        </p:txBody>
      </p:sp>
      <p:sp>
        <p:nvSpPr>
          <p:cNvPr id="62642" name="AutoShape 178">
            <a:extLst>
              <a:ext uri="{FF2B5EF4-FFF2-40B4-BE49-F238E27FC236}">
                <a16:creationId xmlns:a16="http://schemas.microsoft.com/office/drawing/2014/main" id="{AA1727E9-E2AC-4145-B224-410C38B45019}"/>
              </a:ext>
            </a:extLst>
          </p:cNvPr>
          <p:cNvSpPr>
            <a:spLocks noChangeArrowheads="1"/>
          </p:cNvSpPr>
          <p:nvPr/>
        </p:nvSpPr>
        <p:spPr bwMode="auto">
          <a:xfrm>
            <a:off x="2362200" y="3429000"/>
            <a:ext cx="228600" cy="152400"/>
          </a:xfrm>
          <a:prstGeom prst="leftArrow">
            <a:avLst>
              <a:gd name="adj1" fmla="val 50000"/>
              <a:gd name="adj2" fmla="val 37500"/>
            </a:avLst>
          </a:prstGeom>
          <a:solidFill>
            <a:srgbClr val="FF3300"/>
          </a:solidFill>
          <a:ln w="9525">
            <a:solidFill>
              <a:schemeClr val="tx1"/>
            </a:solidFill>
            <a:miter lim="800000"/>
            <a:headEnd/>
            <a:tailEnd/>
          </a:ln>
        </p:spPr>
        <p:txBody>
          <a:bodyPr wrap="none" anchor="ctr"/>
          <a:lstStyle/>
          <a:p>
            <a:endParaRPr lang="zh-CN" altLang="en-US"/>
          </a:p>
        </p:txBody>
      </p:sp>
      <p:sp>
        <p:nvSpPr>
          <p:cNvPr id="62643" name="Rectangle 179">
            <a:extLst>
              <a:ext uri="{FF2B5EF4-FFF2-40B4-BE49-F238E27FC236}">
                <a16:creationId xmlns:a16="http://schemas.microsoft.com/office/drawing/2014/main" id="{880C0F54-F672-4A5B-9BE6-E4E42037B785}"/>
              </a:ext>
            </a:extLst>
          </p:cNvPr>
          <p:cNvSpPr>
            <a:spLocks noChangeArrowheads="1"/>
          </p:cNvSpPr>
          <p:nvPr/>
        </p:nvSpPr>
        <p:spPr bwMode="auto">
          <a:xfrm>
            <a:off x="1143000" y="5870575"/>
            <a:ext cx="2995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zh-CN" altLang="en-US" sz="2000" b="1">
                <a:solidFill>
                  <a:srgbClr val="FF66CC"/>
                </a:solidFill>
              </a:rPr>
              <a:t>晶体管内部载流子的运动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2550"/>
                                        </p:tgtEl>
                                        <p:attrNameLst>
                                          <p:attrName>style.visibility</p:attrName>
                                        </p:attrNameLst>
                                      </p:cBhvr>
                                      <p:to>
                                        <p:strVal val="visible"/>
                                      </p:to>
                                    </p:set>
                                    <p:animEffect transition="in" filter="dissolve">
                                      <p:cBhvr>
                                        <p:cTn id="7" dur="500"/>
                                        <p:tgtEl>
                                          <p:spTgt spid="625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62643">
                                            <p:txEl>
                                              <p:pRg st="0" end="0"/>
                                            </p:txEl>
                                          </p:spTgt>
                                        </p:tgtEl>
                                        <p:attrNameLst>
                                          <p:attrName>style.visibility</p:attrName>
                                        </p:attrNameLst>
                                      </p:cBhvr>
                                      <p:to>
                                        <p:strVal val="visible"/>
                                      </p:to>
                                    </p:set>
                                    <p:animEffect transition="in" filter="box(out)">
                                      <p:cBhvr>
                                        <p:cTn id="16" dur="500"/>
                                        <p:tgtEl>
                                          <p:spTgt spid="62643">
                                            <p:txEl>
                                              <p:pRg st="0" end="0"/>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2557"/>
                                        </p:tgtEl>
                                        <p:attrNameLst>
                                          <p:attrName>style.visibility</p:attrName>
                                        </p:attrNameLst>
                                      </p:cBhvr>
                                      <p:to>
                                        <p:strVal val="visible"/>
                                      </p:to>
                                    </p:set>
                                    <p:animEffect transition="in" filter="blinds(horizontal)">
                                      <p:cBhvr>
                                        <p:cTn id="21" dur="500"/>
                                        <p:tgtEl>
                                          <p:spTgt spid="6255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62640"/>
                                        </p:tgtEl>
                                        <p:attrNameLst>
                                          <p:attrName>style.visibility</p:attrName>
                                        </p:attrNameLst>
                                      </p:cBhvr>
                                      <p:to>
                                        <p:strVal val="visible"/>
                                      </p:to>
                                    </p:set>
                                    <p:animEffect transition="in" filter="wipe(down)">
                                      <p:cBhvr>
                                        <p:cTn id="26" dur="500"/>
                                        <p:tgtEl>
                                          <p:spTgt spid="62640"/>
                                        </p:tgtEl>
                                      </p:cBhvr>
                                    </p:animEffect>
                                  </p:childTnLst>
                                </p:cTn>
                              </p:par>
                            </p:childTnLst>
                          </p:cTn>
                        </p:par>
                        <p:par>
                          <p:cTn id="27" fill="hold" nodeType="afterGroup">
                            <p:stCondLst>
                              <p:cond delay="500"/>
                            </p:stCondLst>
                            <p:childTnLst>
                              <p:par>
                                <p:cTn id="28" presetID="22" presetClass="entr" presetSubtype="1"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up)">
                                      <p:cBhvr>
                                        <p:cTn id="30" dur="500"/>
                                        <p:tgtEl>
                                          <p:spTgt spid="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2558"/>
                                        </p:tgtEl>
                                        <p:attrNameLst>
                                          <p:attrName>style.visibility</p:attrName>
                                        </p:attrNameLst>
                                      </p:cBhvr>
                                      <p:to>
                                        <p:strVal val="visible"/>
                                      </p:to>
                                    </p:set>
                                    <p:animEffect transition="in" filter="blinds(horizontal)">
                                      <p:cBhvr>
                                        <p:cTn id="35" dur="500"/>
                                        <p:tgtEl>
                                          <p:spTgt spid="62558"/>
                                        </p:tgtEl>
                                      </p:cBhvr>
                                    </p:animEffect>
                                  </p:childTnLst>
                                </p:cTn>
                              </p:par>
                            </p:childTnLst>
                          </p:cTn>
                        </p:par>
                        <p:par>
                          <p:cTn id="36" fill="hold" nodeType="afterGroup">
                            <p:stCondLst>
                              <p:cond delay="500"/>
                            </p:stCondLst>
                            <p:childTnLst>
                              <p:par>
                                <p:cTn id="37" presetID="9" presetClass="entr" presetSubtype="0"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dissolve">
                                      <p:cBhvr>
                                        <p:cTn id="39" dur="500"/>
                                        <p:tgtEl>
                                          <p:spTgt spid="10"/>
                                        </p:tgtEl>
                                      </p:cBhvr>
                                    </p:animEffect>
                                  </p:childTnLst>
                                </p:cTn>
                              </p:par>
                            </p:childTnLst>
                          </p:cTn>
                        </p:par>
                        <p:par>
                          <p:cTn id="40" fill="hold" nodeType="afterGroup">
                            <p:stCondLst>
                              <p:cond delay="1000"/>
                            </p:stCondLst>
                            <p:childTnLst>
                              <p:par>
                                <p:cTn id="41" presetID="22" presetClass="entr" presetSubtype="2" fill="hold" grpId="0" nodeType="afterEffect">
                                  <p:stCondLst>
                                    <p:cond delay="0"/>
                                  </p:stCondLst>
                                  <p:childTnLst>
                                    <p:set>
                                      <p:cBhvr>
                                        <p:cTn id="42" dur="1" fill="hold">
                                          <p:stCondLst>
                                            <p:cond delay="0"/>
                                          </p:stCondLst>
                                        </p:cTn>
                                        <p:tgtEl>
                                          <p:spTgt spid="62642"/>
                                        </p:tgtEl>
                                        <p:attrNameLst>
                                          <p:attrName>style.visibility</p:attrName>
                                        </p:attrNameLst>
                                      </p:cBhvr>
                                      <p:to>
                                        <p:strVal val="visible"/>
                                      </p:to>
                                    </p:set>
                                    <p:animEffect transition="in" filter="wipe(right)">
                                      <p:cBhvr>
                                        <p:cTn id="43" dur="500"/>
                                        <p:tgtEl>
                                          <p:spTgt spid="62642"/>
                                        </p:tgtEl>
                                      </p:cBhvr>
                                    </p:animEffect>
                                  </p:childTnLst>
                                </p:cTn>
                              </p:par>
                            </p:childTnLst>
                          </p:cTn>
                        </p:par>
                        <p:par>
                          <p:cTn id="44" fill="hold" nodeType="afterGroup">
                            <p:stCondLst>
                              <p:cond delay="1500"/>
                            </p:stCondLst>
                            <p:childTnLst>
                              <p:par>
                                <p:cTn id="45" presetID="22" presetClass="entr" presetSubtype="8" fill="hold"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left)">
                                      <p:cBhvr>
                                        <p:cTn id="47" dur="500"/>
                                        <p:tgtEl>
                                          <p:spTgt spid="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62641"/>
                                        </p:tgtEl>
                                        <p:attrNameLst>
                                          <p:attrName>style.visibility</p:attrName>
                                        </p:attrNameLst>
                                      </p:cBhvr>
                                      <p:to>
                                        <p:strVal val="visible"/>
                                      </p:to>
                                    </p:set>
                                    <p:animEffect transition="in" filter="wipe(down)">
                                      <p:cBhvr>
                                        <p:cTn id="52" dur="500"/>
                                        <p:tgtEl>
                                          <p:spTgt spid="62641"/>
                                        </p:tgtEl>
                                      </p:cBhvr>
                                    </p:animEffect>
                                  </p:childTnLst>
                                </p:cTn>
                              </p:par>
                            </p:childTnLst>
                          </p:cTn>
                        </p:par>
                        <p:par>
                          <p:cTn id="53" fill="hold" nodeType="afterGroup">
                            <p:stCondLst>
                              <p:cond delay="500"/>
                            </p:stCondLst>
                            <p:childTnLst>
                              <p:par>
                                <p:cTn id="54" presetID="3" presetClass="entr" presetSubtype="10" fill="hold" grpId="0" nodeType="afterEffect">
                                  <p:stCondLst>
                                    <p:cond delay="0"/>
                                  </p:stCondLst>
                                  <p:childTnLst>
                                    <p:set>
                                      <p:cBhvr>
                                        <p:cTn id="55" dur="1" fill="hold">
                                          <p:stCondLst>
                                            <p:cond delay="0"/>
                                          </p:stCondLst>
                                        </p:cTn>
                                        <p:tgtEl>
                                          <p:spTgt spid="62559"/>
                                        </p:tgtEl>
                                        <p:attrNameLst>
                                          <p:attrName>style.visibility</p:attrName>
                                        </p:attrNameLst>
                                      </p:cBhvr>
                                      <p:to>
                                        <p:strVal val="visible"/>
                                      </p:to>
                                    </p:set>
                                    <p:animEffect transition="in" filter="blinds(horizontal)">
                                      <p:cBhvr>
                                        <p:cTn id="56" dur="500"/>
                                        <p:tgtEl>
                                          <p:spTgt spid="62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50" grpId="0"/>
      <p:bldP spid="62557" grpId="0"/>
      <p:bldP spid="62558" grpId="0"/>
      <p:bldP spid="62559" grpId="0"/>
      <p:bldP spid="62640" grpId="0" animBg="1"/>
      <p:bldP spid="62641" grpId="0" animBg="1"/>
      <p:bldP spid="62642" grpId="0" animBg="1"/>
      <p:bldP spid="6264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a:extLst>
              <a:ext uri="{FF2B5EF4-FFF2-40B4-BE49-F238E27FC236}">
                <a16:creationId xmlns:a16="http://schemas.microsoft.com/office/drawing/2014/main" id="{4EE700C8-92B5-4177-A247-8C40179E84A4}"/>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194" name="Rectangle 3">
            <a:extLst>
              <a:ext uri="{FF2B5EF4-FFF2-40B4-BE49-F238E27FC236}">
                <a16:creationId xmlns:a16="http://schemas.microsoft.com/office/drawing/2014/main" id="{C54B26FC-CE8E-43A4-B88E-1A7A8A93C19A}"/>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195" name="Line 4">
            <a:extLst>
              <a:ext uri="{FF2B5EF4-FFF2-40B4-BE49-F238E27FC236}">
                <a16:creationId xmlns:a16="http://schemas.microsoft.com/office/drawing/2014/main" id="{B4734801-CBF7-411F-8005-C7D9C816E2EC}"/>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 name="Line 5">
            <a:extLst>
              <a:ext uri="{FF2B5EF4-FFF2-40B4-BE49-F238E27FC236}">
                <a16:creationId xmlns:a16="http://schemas.microsoft.com/office/drawing/2014/main" id="{0E10B9BC-A2F0-4C12-968B-81BC395A7FD9}"/>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 name="Rectangle 6">
            <a:extLst>
              <a:ext uri="{FF2B5EF4-FFF2-40B4-BE49-F238E27FC236}">
                <a16:creationId xmlns:a16="http://schemas.microsoft.com/office/drawing/2014/main" id="{D6CEC11F-3C1C-48F4-942B-DCAAA2CF6F37}"/>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sp>
        <p:nvSpPr>
          <p:cNvPr id="8198" name="Rectangle 7">
            <a:extLst>
              <a:ext uri="{FF2B5EF4-FFF2-40B4-BE49-F238E27FC236}">
                <a16:creationId xmlns:a16="http://schemas.microsoft.com/office/drawing/2014/main" id="{D125EEAB-F43A-4F8F-ABC1-93C5FF47B969}"/>
              </a:ext>
            </a:extLst>
          </p:cNvPr>
          <p:cNvSpPr>
            <a:spLocks noRot="1" noChangeArrowheads="1"/>
          </p:cNvSpPr>
          <p:nvPr/>
        </p:nvSpPr>
        <p:spPr bwMode="auto">
          <a:xfrm>
            <a:off x="304800" y="733425"/>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3600">
                <a:ea typeface="隶书" panose="02010509060101010101" pitchFamily="49" charset="-122"/>
              </a:rPr>
              <a:t>引子：</a:t>
            </a:r>
            <a:r>
              <a:rPr lang="zh-CN" altLang="en-US" sz="3600">
                <a:solidFill>
                  <a:srgbClr val="FF3300"/>
                </a:solidFill>
                <a:ea typeface="隶书" panose="02010509060101010101" pitchFamily="49" charset="-122"/>
              </a:rPr>
              <a:t>电子技术的发展</a:t>
            </a:r>
            <a:endParaRPr lang="zh-CN" altLang="en-US" sz="3600">
              <a:solidFill>
                <a:srgbClr val="FF3300"/>
              </a:solidFill>
            </a:endParaRPr>
          </a:p>
        </p:txBody>
      </p:sp>
      <p:sp>
        <p:nvSpPr>
          <p:cNvPr id="8200" name="Text Box 8">
            <a:extLst>
              <a:ext uri="{FF2B5EF4-FFF2-40B4-BE49-F238E27FC236}">
                <a16:creationId xmlns:a16="http://schemas.microsoft.com/office/drawing/2014/main" id="{59FD6591-CF3B-4844-AA67-3855C7325B50}"/>
              </a:ext>
            </a:extLst>
          </p:cNvPr>
          <p:cNvSpPr txBox="1">
            <a:spLocks noChangeArrowheads="1"/>
          </p:cNvSpPr>
          <p:nvPr/>
        </p:nvSpPr>
        <p:spPr bwMode="auto">
          <a:xfrm>
            <a:off x="882650" y="1809750"/>
            <a:ext cx="59610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a:solidFill>
                  <a:schemeClr val="accent2"/>
                </a:solidFill>
              </a:rPr>
              <a:t>47年     贝尔实验室制成第一只晶体管</a:t>
            </a:r>
          </a:p>
        </p:txBody>
      </p:sp>
      <p:sp>
        <p:nvSpPr>
          <p:cNvPr id="8201" name="Text Box 9">
            <a:extLst>
              <a:ext uri="{FF2B5EF4-FFF2-40B4-BE49-F238E27FC236}">
                <a16:creationId xmlns:a16="http://schemas.microsoft.com/office/drawing/2014/main" id="{3F7C2E0C-AA90-4939-90CF-35A94707824C}"/>
              </a:ext>
            </a:extLst>
          </p:cNvPr>
          <p:cNvSpPr txBox="1">
            <a:spLocks noChangeArrowheads="1"/>
          </p:cNvSpPr>
          <p:nvPr/>
        </p:nvSpPr>
        <p:spPr bwMode="auto">
          <a:xfrm>
            <a:off x="882650" y="2438400"/>
            <a:ext cx="27606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a:solidFill>
                  <a:schemeClr val="accent2"/>
                </a:solidFill>
              </a:rPr>
              <a:t>58年     集成电路</a:t>
            </a:r>
          </a:p>
        </p:txBody>
      </p:sp>
      <p:sp>
        <p:nvSpPr>
          <p:cNvPr id="8202" name="Text Box 10">
            <a:extLst>
              <a:ext uri="{FF2B5EF4-FFF2-40B4-BE49-F238E27FC236}">
                <a16:creationId xmlns:a16="http://schemas.microsoft.com/office/drawing/2014/main" id="{D0DC1ED7-00ED-408D-837D-86E25715DC37}"/>
              </a:ext>
            </a:extLst>
          </p:cNvPr>
          <p:cNvSpPr txBox="1">
            <a:spLocks noChangeArrowheads="1"/>
          </p:cNvSpPr>
          <p:nvPr/>
        </p:nvSpPr>
        <p:spPr bwMode="auto">
          <a:xfrm>
            <a:off x="882650" y="3070225"/>
            <a:ext cx="7740650"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chemeClr val="accent2"/>
                </a:solidFill>
              </a:rPr>
              <a:t>71年：Intel推出1kb动态随机存储器，标志着大规模集成电路出现</a:t>
            </a:r>
          </a:p>
        </p:txBody>
      </p:sp>
      <p:sp>
        <p:nvSpPr>
          <p:cNvPr id="8203" name="Text Box 11">
            <a:extLst>
              <a:ext uri="{FF2B5EF4-FFF2-40B4-BE49-F238E27FC236}">
                <a16:creationId xmlns:a16="http://schemas.microsoft.com/office/drawing/2014/main" id="{00D2DBA9-63D9-4976-BF68-FD453CCAAB5A}"/>
              </a:ext>
            </a:extLst>
          </p:cNvPr>
          <p:cNvSpPr txBox="1">
            <a:spLocks noChangeArrowheads="1"/>
          </p:cNvSpPr>
          <p:nvPr/>
        </p:nvSpPr>
        <p:spPr bwMode="auto">
          <a:xfrm>
            <a:off x="882650" y="4149725"/>
            <a:ext cx="756126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chemeClr val="accent2"/>
                </a:solidFill>
              </a:rPr>
              <a:t>78年：64kb动态随机存储器诞生，不足0.5平方厘米的硅片上集成了14万个晶体管，标志着超大规模集成电路（VLSI）时代的来临</a:t>
            </a:r>
          </a:p>
        </p:txBody>
      </p:sp>
      <p:sp>
        <p:nvSpPr>
          <p:cNvPr id="8204" name="Text Box 12">
            <a:extLst>
              <a:ext uri="{FF2B5EF4-FFF2-40B4-BE49-F238E27FC236}">
                <a16:creationId xmlns:a16="http://schemas.microsoft.com/office/drawing/2014/main" id="{E15E7C5A-A4E0-41D3-9E20-2D9F745DD151}"/>
              </a:ext>
            </a:extLst>
          </p:cNvPr>
          <p:cNvSpPr txBox="1">
            <a:spLocks noChangeArrowheads="1"/>
          </p:cNvSpPr>
          <p:nvPr/>
        </p:nvSpPr>
        <p:spPr bwMode="auto">
          <a:xfrm>
            <a:off x="882650" y="5680075"/>
            <a:ext cx="7021513"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chemeClr val="accent2"/>
                </a:solidFill>
              </a:rPr>
              <a:t>09年：intel酷睿i系列全新推出，创纪录采用了领先的32纳米工艺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00"/>
                                        </p:tgtEl>
                                        <p:attrNameLst>
                                          <p:attrName>style.visibility</p:attrName>
                                        </p:attrNameLst>
                                      </p:cBhvr>
                                      <p:to>
                                        <p:strVal val="visible"/>
                                      </p:to>
                                    </p:set>
                                    <p:animEffect transition="in" filter="blinds(horizontal)">
                                      <p:cBhvr>
                                        <p:cTn id="7" dur="500"/>
                                        <p:tgtEl>
                                          <p:spTgt spid="82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201"/>
                                        </p:tgtEl>
                                        <p:attrNameLst>
                                          <p:attrName>style.visibility</p:attrName>
                                        </p:attrNameLst>
                                      </p:cBhvr>
                                      <p:to>
                                        <p:strVal val="visible"/>
                                      </p:to>
                                    </p:set>
                                    <p:animEffect transition="in" filter="blinds(horizontal)">
                                      <p:cBhvr>
                                        <p:cTn id="12" dur="500"/>
                                        <p:tgtEl>
                                          <p:spTgt spid="82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202"/>
                                        </p:tgtEl>
                                        <p:attrNameLst>
                                          <p:attrName>style.visibility</p:attrName>
                                        </p:attrNameLst>
                                      </p:cBhvr>
                                      <p:to>
                                        <p:strVal val="visible"/>
                                      </p:to>
                                    </p:set>
                                    <p:animEffect transition="in" filter="blinds(horizontal)">
                                      <p:cBhvr>
                                        <p:cTn id="17" dur="500"/>
                                        <p:tgtEl>
                                          <p:spTgt spid="82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203"/>
                                        </p:tgtEl>
                                        <p:attrNameLst>
                                          <p:attrName>style.visibility</p:attrName>
                                        </p:attrNameLst>
                                      </p:cBhvr>
                                      <p:to>
                                        <p:strVal val="visible"/>
                                      </p:to>
                                    </p:set>
                                    <p:animEffect transition="in" filter="blinds(horizontal)">
                                      <p:cBhvr>
                                        <p:cTn id="22" dur="500"/>
                                        <p:tgtEl>
                                          <p:spTgt spid="820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204"/>
                                        </p:tgtEl>
                                        <p:attrNameLst>
                                          <p:attrName>style.visibility</p:attrName>
                                        </p:attrNameLst>
                                      </p:cBhvr>
                                      <p:to>
                                        <p:strVal val="visible"/>
                                      </p:to>
                                    </p:set>
                                    <p:animEffect transition="in" filter="blinds(horizontal)">
                                      <p:cBhvr>
                                        <p:cTn id="27" dur="500"/>
                                        <p:tgtEl>
                                          <p:spTgt spid="8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0" grpId="0" bldLvl="0"/>
      <p:bldP spid="8201" grpId="0" bldLvl="0"/>
      <p:bldP spid="8202" grpId="0" bldLvl="0"/>
      <p:bldP spid="8203" grpId="0" bldLvl="0"/>
      <p:bldP spid="8204" grpId="0" bldLvl="0"/>
    </p:bldLst>
  </p:timing>
</p:sld>
</file>

<file path=ppt/slides/slide6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63490" name="Group 2">
            <a:extLst>
              <a:ext uri="{FF2B5EF4-FFF2-40B4-BE49-F238E27FC236}">
                <a16:creationId xmlns:a16="http://schemas.microsoft.com/office/drawing/2014/main" id="{2EEF7683-48D2-4101-9FC0-65BFB0A405B1}"/>
              </a:ext>
            </a:extLst>
          </p:cNvPr>
          <p:cNvGrpSpPr>
            <a:grpSpLocks/>
          </p:cNvGrpSpPr>
          <p:nvPr/>
        </p:nvGrpSpPr>
        <p:grpSpPr bwMode="auto">
          <a:xfrm>
            <a:off x="838200" y="1543050"/>
            <a:ext cx="3810000" cy="4400550"/>
            <a:chOff x="0" y="0"/>
            <a:chExt cx="2400" cy="2772"/>
          </a:xfrm>
        </p:grpSpPr>
        <p:grpSp>
          <p:nvGrpSpPr>
            <p:cNvPr id="63491" name="Group 3">
              <a:extLst>
                <a:ext uri="{FF2B5EF4-FFF2-40B4-BE49-F238E27FC236}">
                  <a16:creationId xmlns:a16="http://schemas.microsoft.com/office/drawing/2014/main" id="{F47C96B5-35AF-4582-ACB3-DF5E18986F6F}"/>
                </a:ext>
              </a:extLst>
            </p:cNvPr>
            <p:cNvGrpSpPr>
              <a:grpSpLocks/>
            </p:cNvGrpSpPr>
            <p:nvPr/>
          </p:nvGrpSpPr>
          <p:grpSpPr bwMode="auto">
            <a:xfrm>
              <a:off x="0" y="0"/>
              <a:ext cx="2400" cy="2772"/>
              <a:chOff x="0" y="0"/>
              <a:chExt cx="2400" cy="2772"/>
            </a:xfrm>
          </p:grpSpPr>
          <p:grpSp>
            <p:nvGrpSpPr>
              <p:cNvPr id="63492" name="Group 4">
                <a:extLst>
                  <a:ext uri="{FF2B5EF4-FFF2-40B4-BE49-F238E27FC236}">
                    <a16:creationId xmlns:a16="http://schemas.microsoft.com/office/drawing/2014/main" id="{71E56A3D-6D9D-4F79-BF84-466A76BE6547}"/>
                  </a:ext>
                </a:extLst>
              </p:cNvPr>
              <p:cNvGrpSpPr>
                <a:grpSpLocks/>
              </p:cNvGrpSpPr>
              <p:nvPr/>
            </p:nvGrpSpPr>
            <p:grpSpPr bwMode="auto">
              <a:xfrm>
                <a:off x="0" y="0"/>
                <a:ext cx="2400" cy="2772"/>
                <a:chOff x="0" y="0"/>
                <a:chExt cx="2400" cy="2772"/>
              </a:xfrm>
            </p:grpSpPr>
            <p:graphicFrame>
              <p:nvGraphicFramePr>
                <p:cNvPr id="63493" name="Object 5">
                  <a:extLst>
                    <a:ext uri="{FF2B5EF4-FFF2-40B4-BE49-F238E27FC236}">
                      <a16:creationId xmlns:a16="http://schemas.microsoft.com/office/drawing/2014/main" id="{FC1F3149-0371-4C7D-9D8B-E6E3757BE2F4}"/>
                    </a:ext>
                  </a:extLst>
                </p:cNvPr>
                <p:cNvGraphicFramePr>
                  <a:graphicFrameLocks noChangeAspect="1"/>
                </p:cNvGraphicFramePr>
                <p:nvPr/>
              </p:nvGraphicFramePr>
              <p:xfrm>
                <a:off x="0" y="0"/>
                <a:ext cx="2400" cy="2772"/>
              </p:xfrm>
              <a:graphic>
                <a:graphicData uri="http://schemas.openxmlformats.org/presentationml/2006/ole">
                  <mc:AlternateContent xmlns:mc="http://schemas.openxmlformats.org/markup-compatibility/2006">
                    <mc:Choice xmlns:v="urn:schemas-microsoft-com:vml" Requires="v">
                      <p:oleObj spid="_x0000_s63602" name="BMP 图像" r:id="rId4" imgW="3801006" imgH="4390476" progId="Paint.Picture">
                        <p:embed/>
                      </p:oleObj>
                    </mc:Choice>
                    <mc:Fallback>
                      <p:oleObj name="BMP 图像" r:id="rId4" imgW="3801006" imgH="4390476" progId="Paint.Picture">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400" cy="2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63494" name="Group 6">
                  <a:extLst>
                    <a:ext uri="{FF2B5EF4-FFF2-40B4-BE49-F238E27FC236}">
                      <a16:creationId xmlns:a16="http://schemas.microsoft.com/office/drawing/2014/main" id="{13FEA041-CE8F-4034-9381-73533D9AEF7C}"/>
                    </a:ext>
                  </a:extLst>
                </p:cNvPr>
                <p:cNvGrpSpPr>
                  <a:grpSpLocks/>
                </p:cNvGrpSpPr>
                <p:nvPr/>
              </p:nvGrpSpPr>
              <p:grpSpPr bwMode="auto">
                <a:xfrm>
                  <a:off x="336" y="144"/>
                  <a:ext cx="720" cy="2256"/>
                  <a:chOff x="0" y="0"/>
                  <a:chExt cx="720" cy="2256"/>
                </a:xfrm>
              </p:grpSpPr>
              <p:sp>
                <p:nvSpPr>
                  <p:cNvPr id="63495" name="Text Box 7">
                    <a:extLst>
                      <a:ext uri="{FF2B5EF4-FFF2-40B4-BE49-F238E27FC236}">
                        <a16:creationId xmlns:a16="http://schemas.microsoft.com/office/drawing/2014/main" id="{F7A1E410-260B-40FE-86D3-AEDCEF9F95D4}"/>
                      </a:ext>
                    </a:extLst>
                  </p:cNvPr>
                  <p:cNvSpPr txBox="1">
                    <a:spLocks noChangeArrowheads="1"/>
                  </p:cNvSpPr>
                  <p:nvPr/>
                </p:nvSpPr>
                <p:spPr bwMode="auto">
                  <a:xfrm>
                    <a:off x="0" y="1200"/>
                    <a:ext cx="192"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rgbClr val="0000FF"/>
                        </a:solidFill>
                      </a:rPr>
                      <a:t>b</a:t>
                    </a:r>
                  </a:p>
                </p:txBody>
              </p:sp>
              <p:sp>
                <p:nvSpPr>
                  <p:cNvPr id="63496" name="Text Box 8">
                    <a:extLst>
                      <a:ext uri="{FF2B5EF4-FFF2-40B4-BE49-F238E27FC236}">
                        <a16:creationId xmlns:a16="http://schemas.microsoft.com/office/drawing/2014/main" id="{2C94BDE8-7694-40E2-877F-9D18E71A5AF9}"/>
                      </a:ext>
                    </a:extLst>
                  </p:cNvPr>
                  <p:cNvSpPr txBox="1">
                    <a:spLocks noChangeArrowheads="1"/>
                  </p:cNvSpPr>
                  <p:nvPr/>
                </p:nvSpPr>
                <p:spPr bwMode="auto">
                  <a:xfrm>
                    <a:off x="480" y="1968"/>
                    <a:ext cx="192"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rgbClr val="0000FF"/>
                        </a:solidFill>
                      </a:rPr>
                      <a:t>e</a:t>
                    </a:r>
                  </a:p>
                </p:txBody>
              </p:sp>
              <p:sp>
                <p:nvSpPr>
                  <p:cNvPr id="63497" name="Text Box 9">
                    <a:extLst>
                      <a:ext uri="{FF2B5EF4-FFF2-40B4-BE49-F238E27FC236}">
                        <a16:creationId xmlns:a16="http://schemas.microsoft.com/office/drawing/2014/main" id="{BC24AEB9-1233-4283-801F-B5C1073F8E00}"/>
                      </a:ext>
                    </a:extLst>
                  </p:cNvPr>
                  <p:cNvSpPr txBox="1">
                    <a:spLocks noChangeArrowheads="1"/>
                  </p:cNvSpPr>
                  <p:nvPr/>
                </p:nvSpPr>
                <p:spPr bwMode="auto">
                  <a:xfrm>
                    <a:off x="480" y="0"/>
                    <a:ext cx="240"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rgbClr val="0000FF"/>
                        </a:solidFill>
                      </a:rPr>
                      <a:t>c</a:t>
                    </a:r>
                  </a:p>
                </p:txBody>
              </p:sp>
            </p:grpSp>
          </p:grpSp>
          <p:grpSp>
            <p:nvGrpSpPr>
              <p:cNvPr id="63498" name="Group 10">
                <a:extLst>
                  <a:ext uri="{FF2B5EF4-FFF2-40B4-BE49-F238E27FC236}">
                    <a16:creationId xmlns:a16="http://schemas.microsoft.com/office/drawing/2014/main" id="{0F225DCF-0B64-4EC9-A49D-5989B851E723}"/>
                  </a:ext>
                </a:extLst>
              </p:cNvPr>
              <p:cNvGrpSpPr>
                <a:grpSpLocks/>
              </p:cNvGrpSpPr>
              <p:nvPr/>
            </p:nvGrpSpPr>
            <p:grpSpPr bwMode="auto">
              <a:xfrm>
                <a:off x="1146" y="2112"/>
                <a:ext cx="342" cy="361"/>
                <a:chOff x="0" y="0"/>
                <a:chExt cx="342" cy="361"/>
              </a:xfrm>
            </p:grpSpPr>
            <p:sp>
              <p:nvSpPr>
                <p:cNvPr id="63499" name="Rectangle 11">
                  <a:extLst>
                    <a:ext uri="{FF2B5EF4-FFF2-40B4-BE49-F238E27FC236}">
                      <a16:creationId xmlns:a16="http://schemas.microsoft.com/office/drawing/2014/main" id="{5A03B17E-25DA-4B01-92F5-B5592EB7E2D4}"/>
                    </a:ext>
                  </a:extLst>
                </p:cNvPr>
                <p:cNvSpPr>
                  <a:spLocks noChangeArrowheads="1"/>
                </p:cNvSpPr>
                <p:nvPr/>
              </p:nvSpPr>
              <p:spPr bwMode="auto">
                <a:xfrm>
                  <a:off x="0" y="0"/>
                  <a:ext cx="3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i="1">
                      <a:solidFill>
                        <a:srgbClr val="FF0066"/>
                      </a:solidFill>
                    </a:rPr>
                    <a:t>I</a:t>
                  </a:r>
                  <a:r>
                    <a:rPr lang="en-US" altLang="zh-CN" sz="2800" b="1" baseline="-25000">
                      <a:solidFill>
                        <a:srgbClr val="FF0066"/>
                      </a:solidFill>
                    </a:rPr>
                    <a:t> E</a:t>
                  </a:r>
                </a:p>
              </p:txBody>
            </p:sp>
            <p:sp>
              <p:nvSpPr>
                <p:cNvPr id="63500" name="Line 12">
                  <a:extLst>
                    <a:ext uri="{FF2B5EF4-FFF2-40B4-BE49-F238E27FC236}">
                      <a16:creationId xmlns:a16="http://schemas.microsoft.com/office/drawing/2014/main" id="{2E4CE394-9C5D-49D2-B535-83CB9AB3136D}"/>
                    </a:ext>
                  </a:extLst>
                </p:cNvPr>
                <p:cNvSpPr>
                  <a:spLocks noChangeShapeType="1"/>
                </p:cNvSpPr>
                <p:nvPr/>
              </p:nvSpPr>
              <p:spPr bwMode="auto">
                <a:xfrm>
                  <a:off x="18" y="23"/>
                  <a:ext cx="0" cy="338"/>
                </a:xfrm>
                <a:prstGeom prst="line">
                  <a:avLst/>
                </a:prstGeom>
                <a:noFill/>
                <a:ln w="38100">
                  <a:solidFill>
                    <a:srgbClr val="FF0066"/>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3501" name="Group 13">
                <a:extLst>
                  <a:ext uri="{FF2B5EF4-FFF2-40B4-BE49-F238E27FC236}">
                    <a16:creationId xmlns:a16="http://schemas.microsoft.com/office/drawing/2014/main" id="{35DE55E9-0742-4BAA-A879-AD62D075B190}"/>
                  </a:ext>
                </a:extLst>
              </p:cNvPr>
              <p:cNvGrpSpPr>
                <a:grpSpLocks/>
              </p:cNvGrpSpPr>
              <p:nvPr/>
            </p:nvGrpSpPr>
            <p:grpSpPr bwMode="auto">
              <a:xfrm>
                <a:off x="170" y="912"/>
                <a:ext cx="358" cy="327"/>
                <a:chOff x="0" y="0"/>
                <a:chExt cx="358" cy="327"/>
              </a:xfrm>
            </p:grpSpPr>
            <p:sp>
              <p:nvSpPr>
                <p:cNvPr id="63502" name="Line 14">
                  <a:extLst>
                    <a:ext uri="{FF2B5EF4-FFF2-40B4-BE49-F238E27FC236}">
                      <a16:creationId xmlns:a16="http://schemas.microsoft.com/office/drawing/2014/main" id="{267857D1-568D-4E7A-9D9A-A51D0FD360B3}"/>
                    </a:ext>
                  </a:extLst>
                </p:cNvPr>
                <p:cNvSpPr>
                  <a:spLocks noChangeShapeType="1"/>
                </p:cNvSpPr>
                <p:nvPr/>
              </p:nvSpPr>
              <p:spPr bwMode="auto">
                <a:xfrm rot="-5400000">
                  <a:off x="189" y="155"/>
                  <a:ext cx="0" cy="338"/>
                </a:xfrm>
                <a:prstGeom prst="line">
                  <a:avLst/>
                </a:prstGeom>
                <a:noFill/>
                <a:ln w="38100">
                  <a:solidFill>
                    <a:srgbClr val="FF33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63503" name="Rectangle 15">
                  <a:extLst>
                    <a:ext uri="{FF2B5EF4-FFF2-40B4-BE49-F238E27FC236}">
                      <a16:creationId xmlns:a16="http://schemas.microsoft.com/office/drawing/2014/main" id="{ABB44E36-7D0F-43D6-A841-79628E01323C}"/>
                    </a:ext>
                  </a:extLst>
                </p:cNvPr>
                <p:cNvSpPr>
                  <a:spLocks noChangeArrowheads="1"/>
                </p:cNvSpPr>
                <p:nvPr/>
              </p:nvSpPr>
              <p:spPr bwMode="auto">
                <a:xfrm>
                  <a:off x="0" y="0"/>
                  <a:ext cx="3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i="1">
                      <a:solidFill>
                        <a:srgbClr val="FF0066"/>
                      </a:solidFill>
                    </a:rPr>
                    <a:t>I</a:t>
                  </a:r>
                  <a:r>
                    <a:rPr lang="en-US" altLang="zh-CN" sz="2800" b="1" baseline="-25000">
                      <a:solidFill>
                        <a:srgbClr val="FF0066"/>
                      </a:solidFill>
                    </a:rPr>
                    <a:t> B</a:t>
                  </a:r>
                </a:p>
              </p:txBody>
            </p:sp>
          </p:grpSp>
          <p:grpSp>
            <p:nvGrpSpPr>
              <p:cNvPr id="63504" name="Group 16">
                <a:extLst>
                  <a:ext uri="{FF2B5EF4-FFF2-40B4-BE49-F238E27FC236}">
                    <a16:creationId xmlns:a16="http://schemas.microsoft.com/office/drawing/2014/main" id="{205656FE-8CCD-4E5B-890E-D1D27D43D073}"/>
                  </a:ext>
                </a:extLst>
              </p:cNvPr>
              <p:cNvGrpSpPr>
                <a:grpSpLocks/>
              </p:cNvGrpSpPr>
              <p:nvPr/>
            </p:nvGrpSpPr>
            <p:grpSpPr bwMode="auto">
              <a:xfrm>
                <a:off x="624" y="480"/>
                <a:ext cx="912" cy="1632"/>
                <a:chOff x="0" y="0"/>
                <a:chExt cx="912" cy="1632"/>
              </a:xfrm>
            </p:grpSpPr>
            <p:grpSp>
              <p:nvGrpSpPr>
                <p:cNvPr id="63505" name="Group 17">
                  <a:extLst>
                    <a:ext uri="{FF2B5EF4-FFF2-40B4-BE49-F238E27FC236}">
                      <a16:creationId xmlns:a16="http://schemas.microsoft.com/office/drawing/2014/main" id="{4B157D9F-9422-4EC3-B857-A7F9952DA176}"/>
                    </a:ext>
                  </a:extLst>
                </p:cNvPr>
                <p:cNvGrpSpPr>
                  <a:grpSpLocks/>
                </p:cNvGrpSpPr>
                <p:nvPr/>
              </p:nvGrpSpPr>
              <p:grpSpPr bwMode="auto">
                <a:xfrm>
                  <a:off x="0" y="0"/>
                  <a:ext cx="912" cy="1632"/>
                  <a:chOff x="0" y="0"/>
                  <a:chExt cx="912" cy="1632"/>
                </a:xfrm>
              </p:grpSpPr>
              <p:sp>
                <p:nvSpPr>
                  <p:cNvPr id="63506" name="Rectangle 18">
                    <a:extLst>
                      <a:ext uri="{FF2B5EF4-FFF2-40B4-BE49-F238E27FC236}">
                        <a16:creationId xmlns:a16="http://schemas.microsoft.com/office/drawing/2014/main" id="{8B3AA774-EC46-4A7D-8B55-B4FCD288664D}"/>
                      </a:ext>
                    </a:extLst>
                  </p:cNvPr>
                  <p:cNvSpPr>
                    <a:spLocks noChangeArrowheads="1"/>
                  </p:cNvSpPr>
                  <p:nvPr/>
                </p:nvSpPr>
                <p:spPr bwMode="auto">
                  <a:xfrm>
                    <a:off x="0" y="0"/>
                    <a:ext cx="912" cy="672"/>
                  </a:xfrm>
                  <a:prstGeom prst="rect">
                    <a:avLst/>
                  </a:prstGeom>
                  <a:solidFill>
                    <a:srgbClr val="CCFFFF"/>
                  </a:solidFill>
                  <a:ln w="38100">
                    <a:solidFill>
                      <a:schemeClr val="tx1"/>
                    </a:solidFill>
                    <a:miter lim="800000"/>
                    <a:headEnd/>
                    <a:tailEnd/>
                  </a:ln>
                </p:spPr>
                <p:txBody>
                  <a:bodyPr wrap="none" anchor="ctr"/>
                  <a:lstStyle/>
                  <a:p>
                    <a:endParaRPr lang="zh-CN" altLang="en-US"/>
                  </a:p>
                </p:txBody>
              </p:sp>
              <p:sp>
                <p:nvSpPr>
                  <p:cNvPr id="63507" name="Line 19">
                    <a:extLst>
                      <a:ext uri="{FF2B5EF4-FFF2-40B4-BE49-F238E27FC236}">
                        <a16:creationId xmlns:a16="http://schemas.microsoft.com/office/drawing/2014/main" id="{B3559730-F54D-46EA-926C-83331F25A950}"/>
                      </a:ext>
                    </a:extLst>
                  </p:cNvPr>
                  <p:cNvSpPr>
                    <a:spLocks noChangeShapeType="1"/>
                  </p:cNvSpPr>
                  <p:nvPr/>
                </p:nvSpPr>
                <p:spPr bwMode="auto">
                  <a:xfrm>
                    <a:off x="0" y="624"/>
                    <a:ext cx="912"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08" name="Rectangle 20">
                    <a:extLst>
                      <a:ext uri="{FF2B5EF4-FFF2-40B4-BE49-F238E27FC236}">
                        <a16:creationId xmlns:a16="http://schemas.microsoft.com/office/drawing/2014/main" id="{90E64692-04A8-4427-84DB-76A7F3F4762F}"/>
                      </a:ext>
                    </a:extLst>
                  </p:cNvPr>
                  <p:cNvSpPr>
                    <a:spLocks noChangeArrowheads="1"/>
                  </p:cNvSpPr>
                  <p:nvPr/>
                </p:nvSpPr>
                <p:spPr bwMode="auto">
                  <a:xfrm>
                    <a:off x="0" y="672"/>
                    <a:ext cx="912" cy="336"/>
                  </a:xfrm>
                  <a:prstGeom prst="rect">
                    <a:avLst/>
                  </a:prstGeom>
                  <a:solidFill>
                    <a:srgbClr val="FFFFCC"/>
                  </a:solidFill>
                  <a:ln w="38100">
                    <a:solidFill>
                      <a:schemeClr val="tx1"/>
                    </a:solidFill>
                    <a:miter lim="800000"/>
                    <a:headEnd/>
                    <a:tailEnd/>
                  </a:ln>
                </p:spPr>
                <p:txBody>
                  <a:bodyPr wrap="none" anchor="ctr"/>
                  <a:lstStyle/>
                  <a:p>
                    <a:endParaRPr lang="zh-CN" altLang="en-US"/>
                  </a:p>
                </p:txBody>
              </p:sp>
              <p:sp>
                <p:nvSpPr>
                  <p:cNvPr id="63509" name="Rectangle 21">
                    <a:extLst>
                      <a:ext uri="{FF2B5EF4-FFF2-40B4-BE49-F238E27FC236}">
                        <a16:creationId xmlns:a16="http://schemas.microsoft.com/office/drawing/2014/main" id="{42600250-09D6-4254-BB05-436A45A3E74A}"/>
                      </a:ext>
                    </a:extLst>
                  </p:cNvPr>
                  <p:cNvSpPr>
                    <a:spLocks noChangeArrowheads="1"/>
                  </p:cNvSpPr>
                  <p:nvPr/>
                </p:nvSpPr>
                <p:spPr bwMode="auto">
                  <a:xfrm>
                    <a:off x="0" y="1008"/>
                    <a:ext cx="912" cy="624"/>
                  </a:xfrm>
                  <a:prstGeom prst="rect">
                    <a:avLst/>
                  </a:prstGeom>
                  <a:solidFill>
                    <a:srgbClr val="CCFFFF"/>
                  </a:solidFill>
                  <a:ln w="38100">
                    <a:solidFill>
                      <a:schemeClr val="tx1"/>
                    </a:solidFill>
                    <a:miter lim="800000"/>
                    <a:headEnd/>
                    <a:tailEnd/>
                  </a:ln>
                </p:spPr>
                <p:txBody>
                  <a:bodyPr wrap="none" anchor="ctr"/>
                  <a:lstStyle/>
                  <a:p>
                    <a:endParaRPr lang="zh-CN" altLang="en-US"/>
                  </a:p>
                </p:txBody>
              </p:sp>
              <p:sp>
                <p:nvSpPr>
                  <p:cNvPr id="63510" name="Line 22">
                    <a:extLst>
                      <a:ext uri="{FF2B5EF4-FFF2-40B4-BE49-F238E27FC236}">
                        <a16:creationId xmlns:a16="http://schemas.microsoft.com/office/drawing/2014/main" id="{BDF0BEB7-D193-4F7F-9424-89DFC133E219}"/>
                      </a:ext>
                    </a:extLst>
                  </p:cNvPr>
                  <p:cNvSpPr>
                    <a:spLocks noChangeShapeType="1"/>
                  </p:cNvSpPr>
                  <p:nvPr/>
                </p:nvSpPr>
                <p:spPr bwMode="auto">
                  <a:xfrm>
                    <a:off x="0" y="720"/>
                    <a:ext cx="912"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1" name="Line 23">
                    <a:extLst>
                      <a:ext uri="{FF2B5EF4-FFF2-40B4-BE49-F238E27FC236}">
                        <a16:creationId xmlns:a16="http://schemas.microsoft.com/office/drawing/2014/main" id="{7D3F1D6C-A9C8-4EF3-A4EB-86B9E9C57932}"/>
                      </a:ext>
                    </a:extLst>
                  </p:cNvPr>
                  <p:cNvSpPr>
                    <a:spLocks noChangeShapeType="1"/>
                  </p:cNvSpPr>
                  <p:nvPr/>
                </p:nvSpPr>
                <p:spPr bwMode="auto">
                  <a:xfrm>
                    <a:off x="0" y="960"/>
                    <a:ext cx="912"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2" name="Line 24">
                    <a:extLst>
                      <a:ext uri="{FF2B5EF4-FFF2-40B4-BE49-F238E27FC236}">
                        <a16:creationId xmlns:a16="http://schemas.microsoft.com/office/drawing/2014/main" id="{21428FA7-4287-43D5-8387-024B3581FB1F}"/>
                      </a:ext>
                    </a:extLst>
                  </p:cNvPr>
                  <p:cNvSpPr>
                    <a:spLocks noChangeShapeType="1"/>
                  </p:cNvSpPr>
                  <p:nvPr/>
                </p:nvSpPr>
                <p:spPr bwMode="auto">
                  <a:xfrm>
                    <a:off x="0" y="1056"/>
                    <a:ext cx="912"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3513" name="Oval 25">
                  <a:extLst>
                    <a:ext uri="{FF2B5EF4-FFF2-40B4-BE49-F238E27FC236}">
                      <a16:creationId xmlns:a16="http://schemas.microsoft.com/office/drawing/2014/main" id="{1DE8F836-4D7A-4C21-BEE0-67117CCBA00F}"/>
                    </a:ext>
                  </a:extLst>
                </p:cNvPr>
                <p:cNvSpPr>
                  <a:spLocks noChangeArrowheads="1"/>
                </p:cNvSpPr>
                <p:nvPr/>
              </p:nvSpPr>
              <p:spPr bwMode="auto">
                <a:xfrm>
                  <a:off x="48" y="1104"/>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14" name="Oval 26">
                  <a:extLst>
                    <a:ext uri="{FF2B5EF4-FFF2-40B4-BE49-F238E27FC236}">
                      <a16:creationId xmlns:a16="http://schemas.microsoft.com/office/drawing/2014/main" id="{3EA40594-83D3-4A25-8BBD-3B2DD199F382}"/>
                    </a:ext>
                  </a:extLst>
                </p:cNvPr>
                <p:cNvSpPr>
                  <a:spLocks noChangeArrowheads="1"/>
                </p:cNvSpPr>
                <p:nvPr/>
              </p:nvSpPr>
              <p:spPr bwMode="auto">
                <a:xfrm>
                  <a:off x="144" y="1152"/>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15" name="Oval 27">
                  <a:extLst>
                    <a:ext uri="{FF2B5EF4-FFF2-40B4-BE49-F238E27FC236}">
                      <a16:creationId xmlns:a16="http://schemas.microsoft.com/office/drawing/2014/main" id="{96E07A78-CC5E-4165-8257-F2F4761C0EE9}"/>
                    </a:ext>
                  </a:extLst>
                </p:cNvPr>
                <p:cNvSpPr>
                  <a:spLocks noChangeArrowheads="1"/>
                </p:cNvSpPr>
                <p:nvPr/>
              </p:nvSpPr>
              <p:spPr bwMode="auto">
                <a:xfrm>
                  <a:off x="288" y="1296"/>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16" name="Oval 28">
                  <a:extLst>
                    <a:ext uri="{FF2B5EF4-FFF2-40B4-BE49-F238E27FC236}">
                      <a16:creationId xmlns:a16="http://schemas.microsoft.com/office/drawing/2014/main" id="{129683DA-CD00-4841-9C74-54A1234F72E8}"/>
                    </a:ext>
                  </a:extLst>
                </p:cNvPr>
                <p:cNvSpPr>
                  <a:spLocks noChangeArrowheads="1"/>
                </p:cNvSpPr>
                <p:nvPr/>
              </p:nvSpPr>
              <p:spPr bwMode="auto">
                <a:xfrm>
                  <a:off x="432" y="1200"/>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17" name="Oval 29">
                  <a:extLst>
                    <a:ext uri="{FF2B5EF4-FFF2-40B4-BE49-F238E27FC236}">
                      <a16:creationId xmlns:a16="http://schemas.microsoft.com/office/drawing/2014/main" id="{1504AD22-5006-4890-816D-4F0C5611C93A}"/>
                    </a:ext>
                  </a:extLst>
                </p:cNvPr>
                <p:cNvSpPr>
                  <a:spLocks noChangeArrowheads="1"/>
                </p:cNvSpPr>
                <p:nvPr/>
              </p:nvSpPr>
              <p:spPr bwMode="auto">
                <a:xfrm>
                  <a:off x="576" y="1104"/>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18" name="Oval 30">
                  <a:extLst>
                    <a:ext uri="{FF2B5EF4-FFF2-40B4-BE49-F238E27FC236}">
                      <a16:creationId xmlns:a16="http://schemas.microsoft.com/office/drawing/2014/main" id="{F41509D4-70BB-416B-9AF1-82F97D1F82A1}"/>
                    </a:ext>
                  </a:extLst>
                </p:cNvPr>
                <p:cNvSpPr>
                  <a:spLocks noChangeArrowheads="1"/>
                </p:cNvSpPr>
                <p:nvPr/>
              </p:nvSpPr>
              <p:spPr bwMode="auto">
                <a:xfrm>
                  <a:off x="816" y="1200"/>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19" name="Oval 31">
                  <a:extLst>
                    <a:ext uri="{FF2B5EF4-FFF2-40B4-BE49-F238E27FC236}">
                      <a16:creationId xmlns:a16="http://schemas.microsoft.com/office/drawing/2014/main" id="{AF5BC02C-67B1-42AA-9E34-047159FA7972}"/>
                    </a:ext>
                  </a:extLst>
                </p:cNvPr>
                <p:cNvSpPr>
                  <a:spLocks noChangeArrowheads="1"/>
                </p:cNvSpPr>
                <p:nvPr/>
              </p:nvSpPr>
              <p:spPr bwMode="auto">
                <a:xfrm>
                  <a:off x="96" y="1344"/>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20" name="Oval 32">
                  <a:extLst>
                    <a:ext uri="{FF2B5EF4-FFF2-40B4-BE49-F238E27FC236}">
                      <a16:creationId xmlns:a16="http://schemas.microsoft.com/office/drawing/2014/main" id="{039EA633-88A5-47C6-9C4A-C27EA8B221AE}"/>
                    </a:ext>
                  </a:extLst>
                </p:cNvPr>
                <p:cNvSpPr>
                  <a:spLocks noChangeArrowheads="1"/>
                </p:cNvSpPr>
                <p:nvPr/>
              </p:nvSpPr>
              <p:spPr bwMode="auto">
                <a:xfrm>
                  <a:off x="192" y="1296"/>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21" name="Oval 33">
                  <a:extLst>
                    <a:ext uri="{FF2B5EF4-FFF2-40B4-BE49-F238E27FC236}">
                      <a16:creationId xmlns:a16="http://schemas.microsoft.com/office/drawing/2014/main" id="{494D15A2-C51A-405D-81FD-67B3F247A2F4}"/>
                    </a:ext>
                  </a:extLst>
                </p:cNvPr>
                <p:cNvSpPr>
                  <a:spLocks noChangeArrowheads="1"/>
                </p:cNvSpPr>
                <p:nvPr/>
              </p:nvSpPr>
              <p:spPr bwMode="auto">
                <a:xfrm>
                  <a:off x="240" y="1104"/>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22" name="Oval 34">
                  <a:extLst>
                    <a:ext uri="{FF2B5EF4-FFF2-40B4-BE49-F238E27FC236}">
                      <a16:creationId xmlns:a16="http://schemas.microsoft.com/office/drawing/2014/main" id="{69D2742B-B95D-448D-9BC8-44CF27FADB96}"/>
                    </a:ext>
                  </a:extLst>
                </p:cNvPr>
                <p:cNvSpPr>
                  <a:spLocks noChangeArrowheads="1"/>
                </p:cNvSpPr>
                <p:nvPr/>
              </p:nvSpPr>
              <p:spPr bwMode="auto">
                <a:xfrm>
                  <a:off x="288" y="1392"/>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23" name="Oval 35">
                  <a:extLst>
                    <a:ext uri="{FF2B5EF4-FFF2-40B4-BE49-F238E27FC236}">
                      <a16:creationId xmlns:a16="http://schemas.microsoft.com/office/drawing/2014/main" id="{9645D666-D05D-48FC-B6F0-8AC2F2686F08}"/>
                    </a:ext>
                  </a:extLst>
                </p:cNvPr>
                <p:cNvSpPr>
                  <a:spLocks noChangeArrowheads="1"/>
                </p:cNvSpPr>
                <p:nvPr/>
              </p:nvSpPr>
              <p:spPr bwMode="auto">
                <a:xfrm>
                  <a:off x="384" y="1104"/>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24" name="Oval 36">
                  <a:extLst>
                    <a:ext uri="{FF2B5EF4-FFF2-40B4-BE49-F238E27FC236}">
                      <a16:creationId xmlns:a16="http://schemas.microsoft.com/office/drawing/2014/main" id="{A8B42D66-B994-4070-B336-89CDE7871BEA}"/>
                    </a:ext>
                  </a:extLst>
                </p:cNvPr>
                <p:cNvSpPr>
                  <a:spLocks noChangeArrowheads="1"/>
                </p:cNvSpPr>
                <p:nvPr/>
              </p:nvSpPr>
              <p:spPr bwMode="auto">
                <a:xfrm>
                  <a:off x="48" y="1536"/>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25" name="Oval 37">
                  <a:extLst>
                    <a:ext uri="{FF2B5EF4-FFF2-40B4-BE49-F238E27FC236}">
                      <a16:creationId xmlns:a16="http://schemas.microsoft.com/office/drawing/2014/main" id="{0B52ED00-B0BB-4A66-8768-93B5E1B8CAD9}"/>
                    </a:ext>
                  </a:extLst>
                </p:cNvPr>
                <p:cNvSpPr>
                  <a:spLocks noChangeArrowheads="1"/>
                </p:cNvSpPr>
                <p:nvPr/>
              </p:nvSpPr>
              <p:spPr bwMode="auto">
                <a:xfrm>
                  <a:off x="144" y="1440"/>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26" name="Oval 38">
                  <a:extLst>
                    <a:ext uri="{FF2B5EF4-FFF2-40B4-BE49-F238E27FC236}">
                      <a16:creationId xmlns:a16="http://schemas.microsoft.com/office/drawing/2014/main" id="{AB1F67AC-4176-43B6-9ECA-EAA17ADDDD55}"/>
                    </a:ext>
                  </a:extLst>
                </p:cNvPr>
                <p:cNvSpPr>
                  <a:spLocks noChangeArrowheads="1"/>
                </p:cNvSpPr>
                <p:nvPr/>
              </p:nvSpPr>
              <p:spPr bwMode="auto">
                <a:xfrm>
                  <a:off x="240" y="1536"/>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27" name="Oval 39">
                  <a:extLst>
                    <a:ext uri="{FF2B5EF4-FFF2-40B4-BE49-F238E27FC236}">
                      <a16:creationId xmlns:a16="http://schemas.microsoft.com/office/drawing/2014/main" id="{B970783C-A4EF-4D72-A8C7-938C9A06E2DD}"/>
                    </a:ext>
                  </a:extLst>
                </p:cNvPr>
                <p:cNvSpPr>
                  <a:spLocks noChangeArrowheads="1"/>
                </p:cNvSpPr>
                <p:nvPr/>
              </p:nvSpPr>
              <p:spPr bwMode="auto">
                <a:xfrm>
                  <a:off x="384" y="1536"/>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28" name="Oval 40">
                  <a:extLst>
                    <a:ext uri="{FF2B5EF4-FFF2-40B4-BE49-F238E27FC236}">
                      <a16:creationId xmlns:a16="http://schemas.microsoft.com/office/drawing/2014/main" id="{5FA22472-114F-42D9-B3FE-D859FAAB5D5E}"/>
                    </a:ext>
                  </a:extLst>
                </p:cNvPr>
                <p:cNvSpPr>
                  <a:spLocks noChangeArrowheads="1"/>
                </p:cNvSpPr>
                <p:nvPr/>
              </p:nvSpPr>
              <p:spPr bwMode="auto">
                <a:xfrm>
                  <a:off x="528" y="1296"/>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29" name="Oval 41">
                  <a:extLst>
                    <a:ext uri="{FF2B5EF4-FFF2-40B4-BE49-F238E27FC236}">
                      <a16:creationId xmlns:a16="http://schemas.microsoft.com/office/drawing/2014/main" id="{17DC93ED-41AE-4B91-9221-E4A1669D232C}"/>
                    </a:ext>
                  </a:extLst>
                </p:cNvPr>
                <p:cNvSpPr>
                  <a:spLocks noChangeArrowheads="1"/>
                </p:cNvSpPr>
                <p:nvPr/>
              </p:nvSpPr>
              <p:spPr bwMode="auto">
                <a:xfrm>
                  <a:off x="528" y="1200"/>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30" name="Oval 42">
                  <a:extLst>
                    <a:ext uri="{FF2B5EF4-FFF2-40B4-BE49-F238E27FC236}">
                      <a16:creationId xmlns:a16="http://schemas.microsoft.com/office/drawing/2014/main" id="{EA454705-7627-4DDE-AAD9-94071FE03359}"/>
                    </a:ext>
                  </a:extLst>
                </p:cNvPr>
                <p:cNvSpPr>
                  <a:spLocks noChangeArrowheads="1"/>
                </p:cNvSpPr>
                <p:nvPr/>
              </p:nvSpPr>
              <p:spPr bwMode="auto">
                <a:xfrm>
                  <a:off x="672" y="1200"/>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31" name="Oval 43">
                  <a:extLst>
                    <a:ext uri="{FF2B5EF4-FFF2-40B4-BE49-F238E27FC236}">
                      <a16:creationId xmlns:a16="http://schemas.microsoft.com/office/drawing/2014/main" id="{8C0814F9-A467-41AC-8A99-FCAAA0C27D1E}"/>
                    </a:ext>
                  </a:extLst>
                </p:cNvPr>
                <p:cNvSpPr>
                  <a:spLocks noChangeArrowheads="1"/>
                </p:cNvSpPr>
                <p:nvPr/>
              </p:nvSpPr>
              <p:spPr bwMode="auto">
                <a:xfrm>
                  <a:off x="720" y="1104"/>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32" name="Oval 44">
                  <a:extLst>
                    <a:ext uri="{FF2B5EF4-FFF2-40B4-BE49-F238E27FC236}">
                      <a16:creationId xmlns:a16="http://schemas.microsoft.com/office/drawing/2014/main" id="{4E7D4F66-DDA6-4BDA-B17C-ED82FAFE5DB8}"/>
                    </a:ext>
                  </a:extLst>
                </p:cNvPr>
                <p:cNvSpPr>
                  <a:spLocks noChangeArrowheads="1"/>
                </p:cNvSpPr>
                <p:nvPr/>
              </p:nvSpPr>
              <p:spPr bwMode="auto">
                <a:xfrm>
                  <a:off x="576" y="1488"/>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33" name="Oval 45">
                  <a:extLst>
                    <a:ext uri="{FF2B5EF4-FFF2-40B4-BE49-F238E27FC236}">
                      <a16:creationId xmlns:a16="http://schemas.microsoft.com/office/drawing/2014/main" id="{1E396466-2CF2-4F30-89BC-BBC53A7CD59F}"/>
                    </a:ext>
                  </a:extLst>
                </p:cNvPr>
                <p:cNvSpPr>
                  <a:spLocks noChangeArrowheads="1"/>
                </p:cNvSpPr>
                <p:nvPr/>
              </p:nvSpPr>
              <p:spPr bwMode="auto">
                <a:xfrm>
                  <a:off x="576" y="1392"/>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34" name="Oval 46">
                  <a:extLst>
                    <a:ext uri="{FF2B5EF4-FFF2-40B4-BE49-F238E27FC236}">
                      <a16:creationId xmlns:a16="http://schemas.microsoft.com/office/drawing/2014/main" id="{47C78E82-0376-4175-85F9-F48B7950A748}"/>
                    </a:ext>
                  </a:extLst>
                </p:cNvPr>
                <p:cNvSpPr>
                  <a:spLocks noChangeArrowheads="1"/>
                </p:cNvSpPr>
                <p:nvPr/>
              </p:nvSpPr>
              <p:spPr bwMode="auto">
                <a:xfrm>
                  <a:off x="384" y="1344"/>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35" name="Oval 47">
                  <a:extLst>
                    <a:ext uri="{FF2B5EF4-FFF2-40B4-BE49-F238E27FC236}">
                      <a16:creationId xmlns:a16="http://schemas.microsoft.com/office/drawing/2014/main" id="{46DB6BF9-D54D-4628-B2D0-66B77F2296DC}"/>
                    </a:ext>
                  </a:extLst>
                </p:cNvPr>
                <p:cNvSpPr>
                  <a:spLocks noChangeArrowheads="1"/>
                </p:cNvSpPr>
                <p:nvPr/>
              </p:nvSpPr>
              <p:spPr bwMode="auto">
                <a:xfrm>
                  <a:off x="720" y="1296"/>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36" name="Oval 48">
                  <a:extLst>
                    <a:ext uri="{FF2B5EF4-FFF2-40B4-BE49-F238E27FC236}">
                      <a16:creationId xmlns:a16="http://schemas.microsoft.com/office/drawing/2014/main" id="{BFA137C0-B8C1-4D57-9579-14C253E0155D}"/>
                    </a:ext>
                  </a:extLst>
                </p:cNvPr>
                <p:cNvSpPr>
                  <a:spLocks noChangeArrowheads="1"/>
                </p:cNvSpPr>
                <p:nvPr/>
              </p:nvSpPr>
              <p:spPr bwMode="auto">
                <a:xfrm>
                  <a:off x="672" y="1392"/>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37" name="Oval 49">
                  <a:extLst>
                    <a:ext uri="{FF2B5EF4-FFF2-40B4-BE49-F238E27FC236}">
                      <a16:creationId xmlns:a16="http://schemas.microsoft.com/office/drawing/2014/main" id="{53E1A8F7-58BD-47A7-9473-91979CFBCF54}"/>
                    </a:ext>
                  </a:extLst>
                </p:cNvPr>
                <p:cNvSpPr>
                  <a:spLocks noChangeArrowheads="1"/>
                </p:cNvSpPr>
                <p:nvPr/>
              </p:nvSpPr>
              <p:spPr bwMode="auto">
                <a:xfrm>
                  <a:off x="432" y="1296"/>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38" name="Oval 50">
                  <a:extLst>
                    <a:ext uri="{FF2B5EF4-FFF2-40B4-BE49-F238E27FC236}">
                      <a16:creationId xmlns:a16="http://schemas.microsoft.com/office/drawing/2014/main" id="{628D788A-E368-4107-812B-FA774901CD85}"/>
                    </a:ext>
                  </a:extLst>
                </p:cNvPr>
                <p:cNvSpPr>
                  <a:spLocks noChangeArrowheads="1"/>
                </p:cNvSpPr>
                <p:nvPr/>
              </p:nvSpPr>
              <p:spPr bwMode="auto">
                <a:xfrm>
                  <a:off x="816" y="1296"/>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39" name="Oval 51">
                  <a:extLst>
                    <a:ext uri="{FF2B5EF4-FFF2-40B4-BE49-F238E27FC236}">
                      <a16:creationId xmlns:a16="http://schemas.microsoft.com/office/drawing/2014/main" id="{88E4E187-361D-497F-894D-52469E09A72B}"/>
                    </a:ext>
                  </a:extLst>
                </p:cNvPr>
                <p:cNvSpPr>
                  <a:spLocks noChangeArrowheads="1"/>
                </p:cNvSpPr>
                <p:nvPr/>
              </p:nvSpPr>
              <p:spPr bwMode="auto">
                <a:xfrm>
                  <a:off x="768" y="1392"/>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40" name="Oval 52">
                  <a:extLst>
                    <a:ext uri="{FF2B5EF4-FFF2-40B4-BE49-F238E27FC236}">
                      <a16:creationId xmlns:a16="http://schemas.microsoft.com/office/drawing/2014/main" id="{EC6F8BCF-7226-46F6-933B-BD08756BC38A}"/>
                    </a:ext>
                  </a:extLst>
                </p:cNvPr>
                <p:cNvSpPr>
                  <a:spLocks noChangeArrowheads="1"/>
                </p:cNvSpPr>
                <p:nvPr/>
              </p:nvSpPr>
              <p:spPr bwMode="auto">
                <a:xfrm>
                  <a:off x="240" y="1440"/>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41" name="Oval 53">
                  <a:extLst>
                    <a:ext uri="{FF2B5EF4-FFF2-40B4-BE49-F238E27FC236}">
                      <a16:creationId xmlns:a16="http://schemas.microsoft.com/office/drawing/2014/main" id="{31DDE8F7-BB94-4D94-A08E-41FB0D2F8026}"/>
                    </a:ext>
                  </a:extLst>
                </p:cNvPr>
                <p:cNvSpPr>
                  <a:spLocks noChangeArrowheads="1"/>
                </p:cNvSpPr>
                <p:nvPr/>
              </p:nvSpPr>
              <p:spPr bwMode="auto">
                <a:xfrm>
                  <a:off x="336" y="1200"/>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42" name="Oval 54">
                  <a:extLst>
                    <a:ext uri="{FF2B5EF4-FFF2-40B4-BE49-F238E27FC236}">
                      <a16:creationId xmlns:a16="http://schemas.microsoft.com/office/drawing/2014/main" id="{6AFE8BE8-802F-4625-A606-6E4C5B027307}"/>
                    </a:ext>
                  </a:extLst>
                </p:cNvPr>
                <p:cNvSpPr>
                  <a:spLocks noChangeArrowheads="1"/>
                </p:cNvSpPr>
                <p:nvPr/>
              </p:nvSpPr>
              <p:spPr bwMode="auto">
                <a:xfrm>
                  <a:off x="48" y="1440"/>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43" name="Oval 55">
                  <a:extLst>
                    <a:ext uri="{FF2B5EF4-FFF2-40B4-BE49-F238E27FC236}">
                      <a16:creationId xmlns:a16="http://schemas.microsoft.com/office/drawing/2014/main" id="{0641328C-1EFE-4F48-8447-204F8773AAF1}"/>
                    </a:ext>
                  </a:extLst>
                </p:cNvPr>
                <p:cNvSpPr>
                  <a:spLocks noChangeArrowheads="1"/>
                </p:cNvSpPr>
                <p:nvPr/>
              </p:nvSpPr>
              <p:spPr bwMode="auto">
                <a:xfrm>
                  <a:off x="48" y="1248"/>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44" name="Oval 56">
                  <a:extLst>
                    <a:ext uri="{FF2B5EF4-FFF2-40B4-BE49-F238E27FC236}">
                      <a16:creationId xmlns:a16="http://schemas.microsoft.com/office/drawing/2014/main" id="{7AA876BF-DB83-4E87-95D5-7CD8D11C4EB7}"/>
                    </a:ext>
                  </a:extLst>
                </p:cNvPr>
                <p:cNvSpPr>
                  <a:spLocks noChangeArrowheads="1"/>
                </p:cNvSpPr>
                <p:nvPr/>
              </p:nvSpPr>
              <p:spPr bwMode="auto">
                <a:xfrm>
                  <a:off x="480" y="1488"/>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45" name="Oval 57">
                  <a:extLst>
                    <a:ext uri="{FF2B5EF4-FFF2-40B4-BE49-F238E27FC236}">
                      <a16:creationId xmlns:a16="http://schemas.microsoft.com/office/drawing/2014/main" id="{46E92FC2-A7EE-478E-9536-8B8EF3C16492}"/>
                    </a:ext>
                  </a:extLst>
                </p:cNvPr>
                <p:cNvSpPr>
                  <a:spLocks noChangeArrowheads="1"/>
                </p:cNvSpPr>
                <p:nvPr/>
              </p:nvSpPr>
              <p:spPr bwMode="auto">
                <a:xfrm>
                  <a:off x="672" y="1488"/>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46" name="Oval 58">
                  <a:extLst>
                    <a:ext uri="{FF2B5EF4-FFF2-40B4-BE49-F238E27FC236}">
                      <a16:creationId xmlns:a16="http://schemas.microsoft.com/office/drawing/2014/main" id="{771CB8AE-9303-4583-976F-3D51E4BDC2BC}"/>
                    </a:ext>
                  </a:extLst>
                </p:cNvPr>
                <p:cNvSpPr>
                  <a:spLocks noChangeArrowheads="1"/>
                </p:cNvSpPr>
                <p:nvPr/>
              </p:nvSpPr>
              <p:spPr bwMode="auto">
                <a:xfrm>
                  <a:off x="768" y="1536"/>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47" name="Oval 59">
                  <a:extLst>
                    <a:ext uri="{FF2B5EF4-FFF2-40B4-BE49-F238E27FC236}">
                      <a16:creationId xmlns:a16="http://schemas.microsoft.com/office/drawing/2014/main" id="{9EA74D80-AC3C-4D42-94DE-8B92E8969E45}"/>
                    </a:ext>
                  </a:extLst>
                </p:cNvPr>
                <p:cNvSpPr>
                  <a:spLocks noChangeArrowheads="1"/>
                </p:cNvSpPr>
                <p:nvPr/>
              </p:nvSpPr>
              <p:spPr bwMode="auto">
                <a:xfrm>
                  <a:off x="816" y="1488"/>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48" name="Oval 60">
                  <a:extLst>
                    <a:ext uri="{FF2B5EF4-FFF2-40B4-BE49-F238E27FC236}">
                      <a16:creationId xmlns:a16="http://schemas.microsoft.com/office/drawing/2014/main" id="{DE3F9618-F2B4-4329-BB4C-8971478E435D}"/>
                    </a:ext>
                  </a:extLst>
                </p:cNvPr>
                <p:cNvSpPr>
                  <a:spLocks noChangeArrowheads="1"/>
                </p:cNvSpPr>
                <p:nvPr/>
              </p:nvSpPr>
              <p:spPr bwMode="auto">
                <a:xfrm>
                  <a:off x="384" y="1440"/>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49" name="Oval 61">
                  <a:extLst>
                    <a:ext uri="{FF2B5EF4-FFF2-40B4-BE49-F238E27FC236}">
                      <a16:creationId xmlns:a16="http://schemas.microsoft.com/office/drawing/2014/main" id="{8C49961E-A0E2-47BD-815C-6C2541E69FE7}"/>
                    </a:ext>
                  </a:extLst>
                </p:cNvPr>
                <p:cNvSpPr>
                  <a:spLocks noChangeArrowheads="1"/>
                </p:cNvSpPr>
                <p:nvPr/>
              </p:nvSpPr>
              <p:spPr bwMode="auto">
                <a:xfrm>
                  <a:off x="432" y="720"/>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50" name="Oval 62">
                  <a:extLst>
                    <a:ext uri="{FF2B5EF4-FFF2-40B4-BE49-F238E27FC236}">
                      <a16:creationId xmlns:a16="http://schemas.microsoft.com/office/drawing/2014/main" id="{E8B297E6-C208-4801-ACED-58603CA87301}"/>
                    </a:ext>
                  </a:extLst>
                </p:cNvPr>
                <p:cNvSpPr>
                  <a:spLocks noChangeArrowheads="1"/>
                </p:cNvSpPr>
                <p:nvPr/>
              </p:nvSpPr>
              <p:spPr bwMode="auto">
                <a:xfrm>
                  <a:off x="288" y="720"/>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51" name="Oval 63">
                  <a:extLst>
                    <a:ext uri="{FF2B5EF4-FFF2-40B4-BE49-F238E27FC236}">
                      <a16:creationId xmlns:a16="http://schemas.microsoft.com/office/drawing/2014/main" id="{934FC1BC-6719-4455-AF09-2A5CD1DA966F}"/>
                    </a:ext>
                  </a:extLst>
                </p:cNvPr>
                <p:cNvSpPr>
                  <a:spLocks noChangeArrowheads="1"/>
                </p:cNvSpPr>
                <p:nvPr/>
              </p:nvSpPr>
              <p:spPr bwMode="auto">
                <a:xfrm>
                  <a:off x="672" y="768"/>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52" name="Oval 64">
                  <a:extLst>
                    <a:ext uri="{FF2B5EF4-FFF2-40B4-BE49-F238E27FC236}">
                      <a16:creationId xmlns:a16="http://schemas.microsoft.com/office/drawing/2014/main" id="{1E127610-7F87-4EE7-A454-3B89EB7CA84C}"/>
                    </a:ext>
                  </a:extLst>
                </p:cNvPr>
                <p:cNvSpPr>
                  <a:spLocks noChangeArrowheads="1"/>
                </p:cNvSpPr>
                <p:nvPr/>
              </p:nvSpPr>
              <p:spPr bwMode="auto">
                <a:xfrm>
                  <a:off x="672" y="864"/>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53" name="Oval 65">
                  <a:extLst>
                    <a:ext uri="{FF2B5EF4-FFF2-40B4-BE49-F238E27FC236}">
                      <a16:creationId xmlns:a16="http://schemas.microsoft.com/office/drawing/2014/main" id="{576B8618-BCC7-4D25-B77B-7AC7CF3A0944}"/>
                    </a:ext>
                  </a:extLst>
                </p:cNvPr>
                <p:cNvSpPr>
                  <a:spLocks noChangeArrowheads="1"/>
                </p:cNvSpPr>
                <p:nvPr/>
              </p:nvSpPr>
              <p:spPr bwMode="auto">
                <a:xfrm>
                  <a:off x="768" y="864"/>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54" name="Oval 66">
                  <a:extLst>
                    <a:ext uri="{FF2B5EF4-FFF2-40B4-BE49-F238E27FC236}">
                      <a16:creationId xmlns:a16="http://schemas.microsoft.com/office/drawing/2014/main" id="{4A253BFC-B185-4A54-89B0-E3D10384EFE6}"/>
                    </a:ext>
                  </a:extLst>
                </p:cNvPr>
                <p:cNvSpPr>
                  <a:spLocks noChangeArrowheads="1"/>
                </p:cNvSpPr>
                <p:nvPr/>
              </p:nvSpPr>
              <p:spPr bwMode="auto">
                <a:xfrm>
                  <a:off x="336" y="816"/>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55" name="Oval 67">
                  <a:extLst>
                    <a:ext uri="{FF2B5EF4-FFF2-40B4-BE49-F238E27FC236}">
                      <a16:creationId xmlns:a16="http://schemas.microsoft.com/office/drawing/2014/main" id="{FCC0FE4B-9638-4F62-9957-EF44B79DB2F0}"/>
                    </a:ext>
                  </a:extLst>
                </p:cNvPr>
                <p:cNvSpPr>
                  <a:spLocks noChangeArrowheads="1"/>
                </p:cNvSpPr>
                <p:nvPr/>
              </p:nvSpPr>
              <p:spPr bwMode="auto">
                <a:xfrm>
                  <a:off x="432" y="864"/>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56" name="Oval 68">
                  <a:extLst>
                    <a:ext uri="{FF2B5EF4-FFF2-40B4-BE49-F238E27FC236}">
                      <a16:creationId xmlns:a16="http://schemas.microsoft.com/office/drawing/2014/main" id="{99BD5BC2-610C-4C1D-916A-65369F3F8D0E}"/>
                    </a:ext>
                  </a:extLst>
                </p:cNvPr>
                <p:cNvSpPr>
                  <a:spLocks noChangeArrowheads="1"/>
                </p:cNvSpPr>
                <p:nvPr/>
              </p:nvSpPr>
              <p:spPr bwMode="auto">
                <a:xfrm>
                  <a:off x="528" y="912"/>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57" name="Oval 69">
                  <a:extLst>
                    <a:ext uri="{FF2B5EF4-FFF2-40B4-BE49-F238E27FC236}">
                      <a16:creationId xmlns:a16="http://schemas.microsoft.com/office/drawing/2014/main" id="{EC1F0FD0-95A4-4BB9-8E91-95DA0D47508F}"/>
                    </a:ext>
                  </a:extLst>
                </p:cNvPr>
                <p:cNvSpPr>
                  <a:spLocks noChangeArrowheads="1"/>
                </p:cNvSpPr>
                <p:nvPr/>
              </p:nvSpPr>
              <p:spPr bwMode="auto">
                <a:xfrm>
                  <a:off x="528" y="768"/>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58" name="Oval 70">
                  <a:extLst>
                    <a:ext uri="{FF2B5EF4-FFF2-40B4-BE49-F238E27FC236}">
                      <a16:creationId xmlns:a16="http://schemas.microsoft.com/office/drawing/2014/main" id="{A1715198-BD92-4D46-8DF3-F9CD8948F655}"/>
                    </a:ext>
                  </a:extLst>
                </p:cNvPr>
                <p:cNvSpPr>
                  <a:spLocks noChangeArrowheads="1"/>
                </p:cNvSpPr>
                <p:nvPr/>
              </p:nvSpPr>
              <p:spPr bwMode="auto">
                <a:xfrm>
                  <a:off x="48" y="816"/>
                  <a:ext cx="48" cy="48"/>
                </a:xfrm>
                <a:prstGeom prst="ellipse">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559" name="Oval 71">
                  <a:extLst>
                    <a:ext uri="{FF2B5EF4-FFF2-40B4-BE49-F238E27FC236}">
                      <a16:creationId xmlns:a16="http://schemas.microsoft.com/office/drawing/2014/main" id="{5E15E887-8E49-4DE9-84FC-5D0BD21C26E6}"/>
                    </a:ext>
                  </a:extLst>
                </p:cNvPr>
                <p:cNvSpPr>
                  <a:spLocks noChangeArrowheads="1"/>
                </p:cNvSpPr>
                <p:nvPr/>
              </p:nvSpPr>
              <p:spPr bwMode="auto">
                <a:xfrm>
                  <a:off x="816" y="768"/>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60" name="Oval 72">
                  <a:extLst>
                    <a:ext uri="{FF2B5EF4-FFF2-40B4-BE49-F238E27FC236}">
                      <a16:creationId xmlns:a16="http://schemas.microsoft.com/office/drawing/2014/main" id="{E1397A7B-1813-48C8-8D32-CF7D438D5308}"/>
                    </a:ext>
                  </a:extLst>
                </p:cNvPr>
                <p:cNvSpPr>
                  <a:spLocks noChangeArrowheads="1"/>
                </p:cNvSpPr>
                <p:nvPr/>
              </p:nvSpPr>
              <p:spPr bwMode="auto">
                <a:xfrm>
                  <a:off x="240" y="864"/>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61" name="Oval 73">
                  <a:extLst>
                    <a:ext uri="{FF2B5EF4-FFF2-40B4-BE49-F238E27FC236}">
                      <a16:creationId xmlns:a16="http://schemas.microsoft.com/office/drawing/2014/main" id="{FB863A2B-D3E4-4CFF-9E2F-F8A7E5073C71}"/>
                    </a:ext>
                  </a:extLst>
                </p:cNvPr>
                <p:cNvSpPr>
                  <a:spLocks noChangeArrowheads="1"/>
                </p:cNvSpPr>
                <p:nvPr/>
              </p:nvSpPr>
              <p:spPr bwMode="auto">
                <a:xfrm>
                  <a:off x="96" y="768"/>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62" name="Oval 74">
                  <a:extLst>
                    <a:ext uri="{FF2B5EF4-FFF2-40B4-BE49-F238E27FC236}">
                      <a16:creationId xmlns:a16="http://schemas.microsoft.com/office/drawing/2014/main" id="{2BD66E03-584F-4E12-99A3-38E7088BAF96}"/>
                    </a:ext>
                  </a:extLst>
                </p:cNvPr>
                <p:cNvSpPr>
                  <a:spLocks noChangeArrowheads="1"/>
                </p:cNvSpPr>
                <p:nvPr/>
              </p:nvSpPr>
              <p:spPr bwMode="auto">
                <a:xfrm>
                  <a:off x="144" y="864"/>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63" name="Oval 75">
                  <a:extLst>
                    <a:ext uri="{FF2B5EF4-FFF2-40B4-BE49-F238E27FC236}">
                      <a16:creationId xmlns:a16="http://schemas.microsoft.com/office/drawing/2014/main" id="{551F84C9-18E1-463B-8024-096A768EF017}"/>
                    </a:ext>
                  </a:extLst>
                </p:cNvPr>
                <p:cNvSpPr>
                  <a:spLocks noChangeArrowheads="1"/>
                </p:cNvSpPr>
                <p:nvPr/>
              </p:nvSpPr>
              <p:spPr bwMode="auto">
                <a:xfrm>
                  <a:off x="96" y="96"/>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64" name="Oval 76">
                  <a:extLst>
                    <a:ext uri="{FF2B5EF4-FFF2-40B4-BE49-F238E27FC236}">
                      <a16:creationId xmlns:a16="http://schemas.microsoft.com/office/drawing/2014/main" id="{4B6E1223-C1D3-4DF9-AA5F-F3A18CF043EE}"/>
                    </a:ext>
                  </a:extLst>
                </p:cNvPr>
                <p:cNvSpPr>
                  <a:spLocks noChangeArrowheads="1"/>
                </p:cNvSpPr>
                <p:nvPr/>
              </p:nvSpPr>
              <p:spPr bwMode="auto">
                <a:xfrm>
                  <a:off x="288" y="144"/>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65" name="Oval 77">
                  <a:extLst>
                    <a:ext uri="{FF2B5EF4-FFF2-40B4-BE49-F238E27FC236}">
                      <a16:creationId xmlns:a16="http://schemas.microsoft.com/office/drawing/2014/main" id="{615B0695-FA08-443D-BB15-964849B230C2}"/>
                    </a:ext>
                  </a:extLst>
                </p:cNvPr>
                <p:cNvSpPr>
                  <a:spLocks noChangeArrowheads="1"/>
                </p:cNvSpPr>
                <p:nvPr/>
              </p:nvSpPr>
              <p:spPr bwMode="auto">
                <a:xfrm>
                  <a:off x="96" y="288"/>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66" name="Oval 78">
                  <a:extLst>
                    <a:ext uri="{FF2B5EF4-FFF2-40B4-BE49-F238E27FC236}">
                      <a16:creationId xmlns:a16="http://schemas.microsoft.com/office/drawing/2014/main" id="{918E7F2C-7E1C-42EB-9E33-B500296CCDCB}"/>
                    </a:ext>
                  </a:extLst>
                </p:cNvPr>
                <p:cNvSpPr>
                  <a:spLocks noChangeArrowheads="1"/>
                </p:cNvSpPr>
                <p:nvPr/>
              </p:nvSpPr>
              <p:spPr bwMode="auto">
                <a:xfrm>
                  <a:off x="240" y="528"/>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67" name="Oval 79">
                  <a:extLst>
                    <a:ext uri="{FF2B5EF4-FFF2-40B4-BE49-F238E27FC236}">
                      <a16:creationId xmlns:a16="http://schemas.microsoft.com/office/drawing/2014/main" id="{C3928F90-3D6A-43C9-95CC-02852836AE8B}"/>
                    </a:ext>
                  </a:extLst>
                </p:cNvPr>
                <p:cNvSpPr>
                  <a:spLocks noChangeArrowheads="1"/>
                </p:cNvSpPr>
                <p:nvPr/>
              </p:nvSpPr>
              <p:spPr bwMode="auto">
                <a:xfrm>
                  <a:off x="432" y="48"/>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68" name="Oval 80">
                  <a:extLst>
                    <a:ext uri="{FF2B5EF4-FFF2-40B4-BE49-F238E27FC236}">
                      <a16:creationId xmlns:a16="http://schemas.microsoft.com/office/drawing/2014/main" id="{D1ED1588-1FA2-4FA2-BDAD-777179FD3584}"/>
                    </a:ext>
                  </a:extLst>
                </p:cNvPr>
                <p:cNvSpPr>
                  <a:spLocks noChangeArrowheads="1"/>
                </p:cNvSpPr>
                <p:nvPr/>
              </p:nvSpPr>
              <p:spPr bwMode="auto">
                <a:xfrm>
                  <a:off x="624" y="288"/>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69" name="Oval 81">
                  <a:extLst>
                    <a:ext uri="{FF2B5EF4-FFF2-40B4-BE49-F238E27FC236}">
                      <a16:creationId xmlns:a16="http://schemas.microsoft.com/office/drawing/2014/main" id="{9291BDDE-9417-4555-BADB-3A891F36650C}"/>
                    </a:ext>
                  </a:extLst>
                </p:cNvPr>
                <p:cNvSpPr>
                  <a:spLocks noChangeArrowheads="1"/>
                </p:cNvSpPr>
                <p:nvPr/>
              </p:nvSpPr>
              <p:spPr bwMode="auto">
                <a:xfrm>
                  <a:off x="480" y="192"/>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70" name="Oval 82">
                  <a:extLst>
                    <a:ext uri="{FF2B5EF4-FFF2-40B4-BE49-F238E27FC236}">
                      <a16:creationId xmlns:a16="http://schemas.microsoft.com/office/drawing/2014/main" id="{1E5562F6-49EB-4A85-966C-C6B0AE5DB0AA}"/>
                    </a:ext>
                  </a:extLst>
                </p:cNvPr>
                <p:cNvSpPr>
                  <a:spLocks noChangeArrowheads="1"/>
                </p:cNvSpPr>
                <p:nvPr/>
              </p:nvSpPr>
              <p:spPr bwMode="auto">
                <a:xfrm>
                  <a:off x="768" y="384"/>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71" name="Oval 83">
                  <a:extLst>
                    <a:ext uri="{FF2B5EF4-FFF2-40B4-BE49-F238E27FC236}">
                      <a16:creationId xmlns:a16="http://schemas.microsoft.com/office/drawing/2014/main" id="{1F034408-CE18-4244-B5AF-BD72A19AFC61}"/>
                    </a:ext>
                  </a:extLst>
                </p:cNvPr>
                <p:cNvSpPr>
                  <a:spLocks noChangeArrowheads="1"/>
                </p:cNvSpPr>
                <p:nvPr/>
              </p:nvSpPr>
              <p:spPr bwMode="auto">
                <a:xfrm>
                  <a:off x="768" y="48"/>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72" name="Oval 84">
                  <a:extLst>
                    <a:ext uri="{FF2B5EF4-FFF2-40B4-BE49-F238E27FC236}">
                      <a16:creationId xmlns:a16="http://schemas.microsoft.com/office/drawing/2014/main" id="{FC1CED64-B08B-47A2-A4D0-3390C277C10A}"/>
                    </a:ext>
                  </a:extLst>
                </p:cNvPr>
                <p:cNvSpPr>
                  <a:spLocks noChangeArrowheads="1"/>
                </p:cNvSpPr>
                <p:nvPr/>
              </p:nvSpPr>
              <p:spPr bwMode="auto">
                <a:xfrm>
                  <a:off x="192" y="768"/>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73" name="Oval 85">
                  <a:extLst>
                    <a:ext uri="{FF2B5EF4-FFF2-40B4-BE49-F238E27FC236}">
                      <a16:creationId xmlns:a16="http://schemas.microsoft.com/office/drawing/2014/main" id="{36ED29F6-F716-41F6-BBA8-D172DFA91BB6}"/>
                    </a:ext>
                  </a:extLst>
                </p:cNvPr>
                <p:cNvSpPr>
                  <a:spLocks noChangeArrowheads="1"/>
                </p:cNvSpPr>
                <p:nvPr/>
              </p:nvSpPr>
              <p:spPr bwMode="auto">
                <a:xfrm>
                  <a:off x="48" y="432"/>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74" name="Oval 86">
                  <a:extLst>
                    <a:ext uri="{FF2B5EF4-FFF2-40B4-BE49-F238E27FC236}">
                      <a16:creationId xmlns:a16="http://schemas.microsoft.com/office/drawing/2014/main" id="{AE0386F6-334A-4579-A41A-31DB57C11FF2}"/>
                    </a:ext>
                  </a:extLst>
                </p:cNvPr>
                <p:cNvSpPr>
                  <a:spLocks noChangeArrowheads="1"/>
                </p:cNvSpPr>
                <p:nvPr/>
              </p:nvSpPr>
              <p:spPr bwMode="auto">
                <a:xfrm>
                  <a:off x="336" y="432"/>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75" name="Oval 87">
                  <a:extLst>
                    <a:ext uri="{FF2B5EF4-FFF2-40B4-BE49-F238E27FC236}">
                      <a16:creationId xmlns:a16="http://schemas.microsoft.com/office/drawing/2014/main" id="{5BF801A6-7D8B-4811-A4EC-332891721F5A}"/>
                    </a:ext>
                  </a:extLst>
                </p:cNvPr>
                <p:cNvSpPr>
                  <a:spLocks noChangeArrowheads="1"/>
                </p:cNvSpPr>
                <p:nvPr/>
              </p:nvSpPr>
              <p:spPr bwMode="auto">
                <a:xfrm>
                  <a:off x="576" y="432"/>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76" name="Oval 88">
                  <a:extLst>
                    <a:ext uri="{FF2B5EF4-FFF2-40B4-BE49-F238E27FC236}">
                      <a16:creationId xmlns:a16="http://schemas.microsoft.com/office/drawing/2014/main" id="{FBB8337C-1515-43BE-8AA2-E83472FFE287}"/>
                    </a:ext>
                  </a:extLst>
                </p:cNvPr>
                <p:cNvSpPr>
                  <a:spLocks noChangeArrowheads="1"/>
                </p:cNvSpPr>
                <p:nvPr/>
              </p:nvSpPr>
              <p:spPr bwMode="auto">
                <a:xfrm>
                  <a:off x="288" y="288"/>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77" name="Oval 89">
                  <a:extLst>
                    <a:ext uri="{FF2B5EF4-FFF2-40B4-BE49-F238E27FC236}">
                      <a16:creationId xmlns:a16="http://schemas.microsoft.com/office/drawing/2014/main" id="{DCF0E2B2-63E8-4C30-8300-ACE2BDC6A07F}"/>
                    </a:ext>
                  </a:extLst>
                </p:cNvPr>
                <p:cNvSpPr>
                  <a:spLocks noChangeArrowheads="1"/>
                </p:cNvSpPr>
                <p:nvPr/>
              </p:nvSpPr>
              <p:spPr bwMode="auto">
                <a:xfrm>
                  <a:off x="480" y="480"/>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78" name="Oval 90">
                  <a:extLst>
                    <a:ext uri="{FF2B5EF4-FFF2-40B4-BE49-F238E27FC236}">
                      <a16:creationId xmlns:a16="http://schemas.microsoft.com/office/drawing/2014/main" id="{AB558CBE-994C-4458-A7F8-6CABEE28F723}"/>
                    </a:ext>
                  </a:extLst>
                </p:cNvPr>
                <p:cNvSpPr>
                  <a:spLocks noChangeArrowheads="1"/>
                </p:cNvSpPr>
                <p:nvPr/>
              </p:nvSpPr>
              <p:spPr bwMode="auto">
                <a:xfrm>
                  <a:off x="432" y="288"/>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79" name="Oval 91">
                  <a:extLst>
                    <a:ext uri="{FF2B5EF4-FFF2-40B4-BE49-F238E27FC236}">
                      <a16:creationId xmlns:a16="http://schemas.microsoft.com/office/drawing/2014/main" id="{60912590-A841-4DF7-BDD6-C250C9CC1865}"/>
                    </a:ext>
                  </a:extLst>
                </p:cNvPr>
                <p:cNvSpPr>
                  <a:spLocks noChangeArrowheads="1"/>
                </p:cNvSpPr>
                <p:nvPr/>
              </p:nvSpPr>
              <p:spPr bwMode="auto">
                <a:xfrm>
                  <a:off x="576" y="48"/>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80" name="Oval 92">
                  <a:extLst>
                    <a:ext uri="{FF2B5EF4-FFF2-40B4-BE49-F238E27FC236}">
                      <a16:creationId xmlns:a16="http://schemas.microsoft.com/office/drawing/2014/main" id="{C216AA36-DBE0-4A6F-B6CD-1822D50BE75D}"/>
                    </a:ext>
                  </a:extLst>
                </p:cNvPr>
                <p:cNvSpPr>
                  <a:spLocks noChangeArrowheads="1"/>
                </p:cNvSpPr>
                <p:nvPr/>
              </p:nvSpPr>
              <p:spPr bwMode="auto">
                <a:xfrm>
                  <a:off x="672" y="144"/>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81" name="Oval 93">
                  <a:extLst>
                    <a:ext uri="{FF2B5EF4-FFF2-40B4-BE49-F238E27FC236}">
                      <a16:creationId xmlns:a16="http://schemas.microsoft.com/office/drawing/2014/main" id="{F3FD7D6F-7387-4364-8010-EE798E4F3C7B}"/>
                    </a:ext>
                  </a:extLst>
                </p:cNvPr>
                <p:cNvSpPr>
                  <a:spLocks noChangeArrowheads="1"/>
                </p:cNvSpPr>
                <p:nvPr/>
              </p:nvSpPr>
              <p:spPr bwMode="auto">
                <a:xfrm>
                  <a:off x="768" y="240"/>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82" name="Oval 94">
                  <a:extLst>
                    <a:ext uri="{FF2B5EF4-FFF2-40B4-BE49-F238E27FC236}">
                      <a16:creationId xmlns:a16="http://schemas.microsoft.com/office/drawing/2014/main" id="{B8AB5343-2E5B-447C-AC8E-BC95EED4DD8C}"/>
                    </a:ext>
                  </a:extLst>
                </p:cNvPr>
                <p:cNvSpPr>
                  <a:spLocks noChangeArrowheads="1"/>
                </p:cNvSpPr>
                <p:nvPr/>
              </p:nvSpPr>
              <p:spPr bwMode="auto">
                <a:xfrm>
                  <a:off x="720" y="480"/>
                  <a:ext cx="48" cy="48"/>
                </a:xfrm>
                <a:prstGeom prst="ellipse">
                  <a:avLst/>
                </a:prstGeom>
                <a:solidFill>
                  <a:srgbClr val="777777"/>
                </a:solidFill>
                <a:ln w="9525">
                  <a:solidFill>
                    <a:schemeClr val="tx1"/>
                  </a:solidFill>
                  <a:round/>
                  <a:headEnd/>
                  <a:tailEnd/>
                </a:ln>
              </p:spPr>
              <p:txBody>
                <a:bodyPr wrap="none" anchor="ctr"/>
                <a:lstStyle/>
                <a:p>
                  <a:endParaRPr lang="zh-CN" altLang="en-US"/>
                </a:p>
              </p:txBody>
            </p:sp>
            <p:sp>
              <p:nvSpPr>
                <p:cNvPr id="63583" name="Oval 95">
                  <a:extLst>
                    <a:ext uri="{FF2B5EF4-FFF2-40B4-BE49-F238E27FC236}">
                      <a16:creationId xmlns:a16="http://schemas.microsoft.com/office/drawing/2014/main" id="{E3D3E9D5-436F-4D57-8FD9-A4CA12457C63}"/>
                    </a:ext>
                  </a:extLst>
                </p:cNvPr>
                <p:cNvSpPr>
                  <a:spLocks noChangeArrowheads="1"/>
                </p:cNvSpPr>
                <p:nvPr/>
              </p:nvSpPr>
              <p:spPr bwMode="auto">
                <a:xfrm>
                  <a:off x="192" y="432"/>
                  <a:ext cx="48" cy="48"/>
                </a:xfrm>
                <a:prstGeom prst="ellipse">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63584" name="AutoShape 96">
                <a:extLst>
                  <a:ext uri="{FF2B5EF4-FFF2-40B4-BE49-F238E27FC236}">
                    <a16:creationId xmlns:a16="http://schemas.microsoft.com/office/drawing/2014/main" id="{BF87E2EB-F123-4E1A-9FD5-77D5D0F69D09}"/>
                  </a:ext>
                </a:extLst>
              </p:cNvPr>
              <p:cNvSpPr>
                <a:spLocks noChangeArrowheads="1"/>
              </p:cNvSpPr>
              <p:nvPr/>
            </p:nvSpPr>
            <p:spPr bwMode="auto">
              <a:xfrm rot="-5370648">
                <a:off x="960" y="1152"/>
                <a:ext cx="192" cy="288"/>
              </a:xfrm>
              <a:prstGeom prst="notchedRightArrow">
                <a:avLst>
                  <a:gd name="adj1" fmla="val 50000"/>
                  <a:gd name="adj2" fmla="val 25000"/>
                </a:avLst>
              </a:prstGeom>
              <a:solidFill>
                <a:srgbClr val="FF3300"/>
              </a:solidFill>
              <a:ln w="9525">
                <a:solidFill>
                  <a:schemeClr val="tx1"/>
                </a:solidFill>
                <a:miter lim="800000"/>
                <a:headEnd/>
                <a:tailEnd/>
              </a:ln>
            </p:spPr>
            <p:txBody>
              <a:bodyPr wrap="none" anchor="ctr"/>
              <a:lstStyle/>
              <a:p>
                <a:endParaRPr lang="zh-CN" altLang="en-US"/>
              </a:p>
            </p:txBody>
          </p:sp>
          <p:sp>
            <p:nvSpPr>
              <p:cNvPr id="63585" name="AutoShape 97">
                <a:extLst>
                  <a:ext uri="{FF2B5EF4-FFF2-40B4-BE49-F238E27FC236}">
                    <a16:creationId xmlns:a16="http://schemas.microsoft.com/office/drawing/2014/main" id="{A3641ACF-4BA5-4953-993A-CE81B5900921}"/>
                  </a:ext>
                </a:extLst>
              </p:cNvPr>
              <p:cNvSpPr>
                <a:spLocks noChangeArrowheads="1"/>
              </p:cNvSpPr>
              <p:nvPr/>
            </p:nvSpPr>
            <p:spPr bwMode="auto">
              <a:xfrm>
                <a:off x="720" y="1296"/>
                <a:ext cx="144" cy="96"/>
              </a:xfrm>
              <a:prstGeom prst="leftArrow">
                <a:avLst>
                  <a:gd name="adj1" fmla="val 50000"/>
                  <a:gd name="adj2" fmla="val 37500"/>
                </a:avLst>
              </a:prstGeom>
              <a:solidFill>
                <a:srgbClr val="FF3300"/>
              </a:solidFill>
              <a:ln w="9525">
                <a:solidFill>
                  <a:schemeClr val="tx1"/>
                </a:solidFill>
                <a:miter lim="800000"/>
                <a:headEnd/>
                <a:tailEnd/>
              </a:ln>
            </p:spPr>
            <p:txBody>
              <a:bodyPr wrap="none" anchor="ctr"/>
              <a:lstStyle/>
              <a:p>
                <a:endParaRPr lang="zh-CN" altLang="en-US"/>
              </a:p>
            </p:txBody>
          </p:sp>
          <p:sp>
            <p:nvSpPr>
              <p:cNvPr id="63586" name="AutoShape 98">
                <a:extLst>
                  <a:ext uri="{FF2B5EF4-FFF2-40B4-BE49-F238E27FC236}">
                    <a16:creationId xmlns:a16="http://schemas.microsoft.com/office/drawing/2014/main" id="{38717206-2224-40E4-A0D9-599CD5107918}"/>
                  </a:ext>
                </a:extLst>
              </p:cNvPr>
              <p:cNvSpPr>
                <a:spLocks noChangeArrowheads="1"/>
              </p:cNvSpPr>
              <p:nvPr/>
            </p:nvSpPr>
            <p:spPr bwMode="auto">
              <a:xfrm rot="-5400000">
                <a:off x="816" y="1680"/>
                <a:ext cx="432" cy="336"/>
              </a:xfrm>
              <a:prstGeom prst="notchedRightArrow">
                <a:avLst>
                  <a:gd name="adj1" fmla="val 50000"/>
                  <a:gd name="adj2" fmla="val 32137"/>
                </a:avLst>
              </a:prstGeom>
              <a:solidFill>
                <a:srgbClr val="FF3300"/>
              </a:solidFill>
              <a:ln w="9525">
                <a:solidFill>
                  <a:schemeClr val="tx1"/>
                </a:solidFill>
                <a:miter lim="800000"/>
                <a:headEnd/>
                <a:tailEnd/>
              </a:ln>
            </p:spPr>
            <p:txBody>
              <a:bodyPr wrap="none" anchor="ctr"/>
              <a:lstStyle/>
              <a:p>
                <a:endParaRPr lang="zh-CN" altLang="en-US"/>
              </a:p>
            </p:txBody>
          </p:sp>
        </p:grpSp>
        <p:sp>
          <p:nvSpPr>
            <p:cNvPr id="63587" name="Text Box 99">
              <a:extLst>
                <a:ext uri="{FF2B5EF4-FFF2-40B4-BE49-F238E27FC236}">
                  <a16:creationId xmlns:a16="http://schemas.microsoft.com/office/drawing/2014/main" id="{4BE84718-CB75-4E69-8C45-2DED00FA11AB}"/>
                </a:ext>
              </a:extLst>
            </p:cNvPr>
            <p:cNvSpPr txBox="1">
              <a:spLocks noChangeArrowheads="1"/>
            </p:cNvSpPr>
            <p:nvPr/>
          </p:nvSpPr>
          <p:spPr bwMode="auto">
            <a:xfrm>
              <a:off x="199" y="1583"/>
              <a:ext cx="317"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i="1"/>
                <a:t>R</a:t>
              </a:r>
              <a:r>
                <a:rPr lang="en-US" altLang="zh-CN" b="1" baseline="-25000"/>
                <a:t>c</a:t>
              </a:r>
            </a:p>
          </p:txBody>
        </p:sp>
        <p:sp>
          <p:nvSpPr>
            <p:cNvPr id="63588" name="Text Box 100">
              <a:extLst>
                <a:ext uri="{FF2B5EF4-FFF2-40B4-BE49-F238E27FC236}">
                  <a16:creationId xmlns:a16="http://schemas.microsoft.com/office/drawing/2014/main" id="{1D03F6D1-C77A-43A3-8A67-451C9720296C}"/>
                </a:ext>
              </a:extLst>
            </p:cNvPr>
            <p:cNvSpPr txBox="1">
              <a:spLocks noChangeArrowheads="1"/>
            </p:cNvSpPr>
            <p:nvPr/>
          </p:nvSpPr>
          <p:spPr bwMode="auto">
            <a:xfrm>
              <a:off x="2044" y="644"/>
              <a:ext cx="317"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i="1"/>
                <a:t>R</a:t>
              </a:r>
              <a:r>
                <a:rPr lang="en-US" altLang="zh-CN" b="1" baseline="-25000"/>
                <a:t>b</a:t>
              </a:r>
            </a:p>
          </p:txBody>
        </p:sp>
      </p:grpSp>
      <p:sp>
        <p:nvSpPr>
          <p:cNvPr id="63589" name="Text Box 101">
            <a:extLst>
              <a:ext uri="{FF2B5EF4-FFF2-40B4-BE49-F238E27FC236}">
                <a16:creationId xmlns:a16="http://schemas.microsoft.com/office/drawing/2014/main" id="{93F2F18F-D44C-4B18-A343-98DDAFA908C3}"/>
              </a:ext>
            </a:extLst>
          </p:cNvPr>
          <p:cNvSpPr txBox="1">
            <a:spLocks noChangeArrowheads="1"/>
          </p:cNvSpPr>
          <p:nvPr/>
        </p:nvSpPr>
        <p:spPr bwMode="auto">
          <a:xfrm>
            <a:off x="4648200" y="685800"/>
            <a:ext cx="4191000" cy="279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sz="2600" b="1">
                <a:solidFill>
                  <a:srgbClr val="FF3300"/>
                </a:solidFill>
              </a:rPr>
              <a:t>3.集电结加反向电压，漂移运动形成集电极电流</a:t>
            </a:r>
            <a:r>
              <a:rPr lang="en-US" altLang="zh-CN" sz="2600" b="1" i="1">
                <a:solidFill>
                  <a:srgbClr val="FF3300"/>
                </a:solidFill>
              </a:rPr>
              <a:t>I</a:t>
            </a:r>
            <a:r>
              <a:rPr lang="en-US" altLang="zh-CN" sz="2600" b="1" baseline="-25000">
                <a:solidFill>
                  <a:srgbClr val="FF3300"/>
                </a:solidFill>
              </a:rPr>
              <a:t>c</a:t>
            </a:r>
            <a:r>
              <a:rPr lang="en-US" altLang="zh-CN" sz="2600" b="1">
                <a:solidFill>
                  <a:srgbClr val="FF3300"/>
                </a:solidFill>
              </a:rPr>
              <a:t> </a:t>
            </a:r>
            <a:r>
              <a:rPr lang="zh-CN" altLang="en-US" sz="2600" b="1"/>
              <a:t>　</a:t>
            </a:r>
          </a:p>
          <a:p>
            <a:pPr algn="just">
              <a:lnSpc>
                <a:spcPct val="120000"/>
              </a:lnSpc>
            </a:pPr>
            <a:r>
              <a:rPr lang="zh-CN" altLang="en-US" b="1"/>
              <a:t>集电结反偏，有利于收集基区扩散过来的电子而形成集电极电流</a:t>
            </a:r>
            <a:r>
              <a:rPr lang="zh-CN" altLang="en-US" b="1">
                <a:solidFill>
                  <a:srgbClr val="FF3300"/>
                </a:solidFill>
              </a:rPr>
              <a:t> </a:t>
            </a:r>
            <a:r>
              <a:rPr lang="en-US" altLang="zh-CN" b="1" i="1">
                <a:solidFill>
                  <a:srgbClr val="FF3300"/>
                </a:solidFill>
              </a:rPr>
              <a:t>I</a:t>
            </a:r>
            <a:r>
              <a:rPr lang="en-US" altLang="zh-CN" b="1" baseline="-25000">
                <a:solidFill>
                  <a:srgbClr val="FF3300"/>
                </a:solidFill>
              </a:rPr>
              <a:t>cn</a:t>
            </a:r>
            <a:r>
              <a:rPr lang="zh-CN" altLang="en-US" b="1"/>
              <a:t>。</a:t>
            </a:r>
          </a:p>
          <a:p>
            <a:pPr algn="just">
              <a:lnSpc>
                <a:spcPct val="120000"/>
              </a:lnSpc>
            </a:pPr>
            <a:r>
              <a:rPr lang="zh-CN" altLang="en-US" b="1"/>
              <a:t>其能量来自外接电源 </a:t>
            </a:r>
            <a:r>
              <a:rPr lang="en-US" altLang="zh-CN" b="1" i="1">
                <a:solidFill>
                  <a:srgbClr val="FF3300"/>
                </a:solidFill>
              </a:rPr>
              <a:t>V</a:t>
            </a:r>
            <a:r>
              <a:rPr lang="en-US" altLang="zh-CN" b="1" baseline="-25000">
                <a:solidFill>
                  <a:srgbClr val="FF3300"/>
                </a:solidFill>
              </a:rPr>
              <a:t>CC</a:t>
            </a:r>
            <a:r>
              <a:rPr lang="en-US" altLang="zh-CN" b="1">
                <a:solidFill>
                  <a:srgbClr val="FF3300"/>
                </a:solidFill>
              </a:rPr>
              <a:t> </a:t>
            </a:r>
            <a:r>
              <a:rPr lang="zh-CN" altLang="en-US" b="1">
                <a:solidFill>
                  <a:srgbClr val="FF3300"/>
                </a:solidFill>
              </a:rPr>
              <a:t>。</a:t>
            </a:r>
          </a:p>
        </p:txBody>
      </p:sp>
      <p:sp>
        <p:nvSpPr>
          <p:cNvPr id="63590" name="AutoShape 102">
            <a:extLst>
              <a:ext uri="{FF2B5EF4-FFF2-40B4-BE49-F238E27FC236}">
                <a16:creationId xmlns:a16="http://schemas.microsoft.com/office/drawing/2014/main" id="{EB17BEAA-016D-4A1A-B1EC-68DE9D7B8404}"/>
              </a:ext>
            </a:extLst>
          </p:cNvPr>
          <p:cNvSpPr>
            <a:spLocks noChangeArrowheads="1"/>
          </p:cNvSpPr>
          <p:nvPr/>
        </p:nvSpPr>
        <p:spPr bwMode="auto">
          <a:xfrm rot="-5400000">
            <a:off x="2209800" y="2533650"/>
            <a:ext cx="685800" cy="533400"/>
          </a:xfrm>
          <a:prstGeom prst="notchedRightArrow">
            <a:avLst>
              <a:gd name="adj1" fmla="val 50000"/>
              <a:gd name="adj2" fmla="val 32137"/>
            </a:avLst>
          </a:prstGeom>
          <a:solidFill>
            <a:srgbClr val="FF3300"/>
          </a:solidFill>
          <a:ln w="9525">
            <a:solidFill>
              <a:schemeClr val="tx1"/>
            </a:solidFill>
            <a:miter lim="800000"/>
            <a:headEnd/>
            <a:tailEnd/>
          </a:ln>
        </p:spPr>
        <p:txBody>
          <a:bodyPr wrap="none" anchor="ctr"/>
          <a:lstStyle/>
          <a:p>
            <a:endParaRPr lang="zh-CN" altLang="en-US"/>
          </a:p>
        </p:txBody>
      </p:sp>
      <p:grpSp>
        <p:nvGrpSpPr>
          <p:cNvPr id="10" name="Group 103">
            <a:extLst>
              <a:ext uri="{FF2B5EF4-FFF2-40B4-BE49-F238E27FC236}">
                <a16:creationId xmlns:a16="http://schemas.microsoft.com/office/drawing/2014/main" id="{53386F29-640D-42B3-BD50-661FBD3D5B0F}"/>
              </a:ext>
            </a:extLst>
          </p:cNvPr>
          <p:cNvGrpSpPr>
            <a:grpSpLocks/>
          </p:cNvGrpSpPr>
          <p:nvPr/>
        </p:nvGrpSpPr>
        <p:grpSpPr bwMode="auto">
          <a:xfrm>
            <a:off x="2667000" y="1709738"/>
            <a:ext cx="557213" cy="519112"/>
            <a:chOff x="0" y="0"/>
            <a:chExt cx="351" cy="327"/>
          </a:xfrm>
        </p:grpSpPr>
        <p:sp>
          <p:nvSpPr>
            <p:cNvPr id="63592" name="Line 104">
              <a:extLst>
                <a:ext uri="{FF2B5EF4-FFF2-40B4-BE49-F238E27FC236}">
                  <a16:creationId xmlns:a16="http://schemas.microsoft.com/office/drawing/2014/main" id="{23729C69-8664-4E0D-A8DE-5D1EF769C621}"/>
                </a:ext>
              </a:extLst>
            </p:cNvPr>
            <p:cNvSpPr>
              <a:spLocks noChangeShapeType="1"/>
            </p:cNvSpPr>
            <p:nvPr/>
          </p:nvSpPr>
          <p:spPr bwMode="auto">
            <a:xfrm>
              <a:off x="5" y="39"/>
              <a:ext cx="0" cy="272"/>
            </a:xfrm>
            <a:prstGeom prst="line">
              <a:avLst/>
            </a:prstGeom>
            <a:noFill/>
            <a:ln w="38100">
              <a:solidFill>
                <a:srgbClr val="FF0066"/>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63593" name="Rectangle 105">
              <a:extLst>
                <a:ext uri="{FF2B5EF4-FFF2-40B4-BE49-F238E27FC236}">
                  <a16:creationId xmlns:a16="http://schemas.microsoft.com/office/drawing/2014/main" id="{98C11FBB-E9D7-4687-96FC-7530D51936B3}"/>
                </a:ext>
              </a:extLst>
            </p:cNvPr>
            <p:cNvSpPr>
              <a:spLocks noChangeArrowheads="1"/>
            </p:cNvSpPr>
            <p:nvPr/>
          </p:nvSpPr>
          <p:spPr bwMode="auto">
            <a:xfrm>
              <a:off x="0" y="0"/>
              <a:ext cx="3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i="1">
                  <a:solidFill>
                    <a:srgbClr val="FF0066"/>
                  </a:solidFill>
                </a:rPr>
                <a:t>I</a:t>
              </a:r>
              <a:r>
                <a:rPr lang="en-US" altLang="zh-CN" sz="2800" b="1" baseline="-25000">
                  <a:solidFill>
                    <a:srgbClr val="FF0066"/>
                  </a:solidFill>
                </a:rPr>
                <a:t> C</a:t>
              </a:r>
            </a:p>
          </p:txBody>
        </p:sp>
      </p:grpSp>
      <p:sp>
        <p:nvSpPr>
          <p:cNvPr id="63594" name="AutoShape 106">
            <a:extLst>
              <a:ext uri="{FF2B5EF4-FFF2-40B4-BE49-F238E27FC236}">
                <a16:creationId xmlns:a16="http://schemas.microsoft.com/office/drawing/2014/main" id="{5B30D812-7EAA-4A8D-BF6F-0621108A1963}"/>
              </a:ext>
            </a:extLst>
          </p:cNvPr>
          <p:cNvSpPr>
            <a:spLocks noChangeArrowheads="1"/>
          </p:cNvSpPr>
          <p:nvPr/>
        </p:nvSpPr>
        <p:spPr bwMode="auto">
          <a:xfrm>
            <a:off x="2133600" y="3067050"/>
            <a:ext cx="228600" cy="609600"/>
          </a:xfrm>
          <a:prstGeom prst="curvedLeftArrow">
            <a:avLst>
              <a:gd name="adj1" fmla="val 53148"/>
              <a:gd name="adj2" fmla="val 106481"/>
              <a:gd name="adj3" fmla="val 74403"/>
            </a:avLst>
          </a:prstGeom>
          <a:solidFill>
            <a:srgbClr val="FF3300"/>
          </a:solidFill>
          <a:ln w="9525">
            <a:solidFill>
              <a:schemeClr val="tx1"/>
            </a:solidFill>
            <a:miter lim="800000"/>
            <a:headEnd/>
            <a:tailEnd/>
          </a:ln>
        </p:spPr>
        <p:txBody>
          <a:bodyPr wrap="none" anchor="ctr"/>
          <a:lstStyle/>
          <a:p>
            <a:endParaRPr lang="zh-CN" altLang="en-US"/>
          </a:p>
        </p:txBody>
      </p:sp>
      <p:sp>
        <p:nvSpPr>
          <p:cNvPr id="63595" name="Text Box 107">
            <a:extLst>
              <a:ext uri="{FF2B5EF4-FFF2-40B4-BE49-F238E27FC236}">
                <a16:creationId xmlns:a16="http://schemas.microsoft.com/office/drawing/2014/main" id="{0BDEDD99-F1F0-4946-BC47-FE187E46E1EB}"/>
              </a:ext>
            </a:extLst>
          </p:cNvPr>
          <p:cNvSpPr txBox="1">
            <a:spLocks noChangeArrowheads="1"/>
          </p:cNvSpPr>
          <p:nvPr/>
        </p:nvSpPr>
        <p:spPr bwMode="auto">
          <a:xfrm>
            <a:off x="4724400" y="3810000"/>
            <a:ext cx="4114800"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sz="2600" b="1">
                <a:solidFill>
                  <a:schemeClr val="accent2"/>
                </a:solidFill>
              </a:rPr>
              <a:t>另外，集电区和基区的少子在外电场的作用下将进行漂移运动而形成</a:t>
            </a:r>
            <a:r>
              <a:rPr lang="zh-CN" altLang="en-US" sz="2600" b="1">
                <a:solidFill>
                  <a:srgbClr val="FF0000"/>
                </a:solidFill>
              </a:rPr>
              <a:t>反向</a:t>
            </a:r>
            <a:r>
              <a:rPr lang="zh-CN" altLang="en-US" sz="2600" b="1">
                <a:solidFill>
                  <a:srgbClr val="FF3300"/>
                </a:solidFill>
              </a:rPr>
              <a:t>饱和电流</a:t>
            </a:r>
            <a:r>
              <a:rPr lang="zh-CN" altLang="en-US" sz="2600" b="1"/>
              <a:t>，</a:t>
            </a:r>
            <a:r>
              <a:rPr lang="zh-CN" altLang="en-US" sz="2600" b="1">
                <a:solidFill>
                  <a:schemeClr val="accent2"/>
                </a:solidFill>
              </a:rPr>
              <a:t>用</a:t>
            </a:r>
            <a:r>
              <a:rPr lang="en-US" altLang="zh-CN" sz="2600" b="1" i="1">
                <a:solidFill>
                  <a:srgbClr val="FF3300"/>
                </a:solidFill>
              </a:rPr>
              <a:t>I</a:t>
            </a:r>
            <a:r>
              <a:rPr lang="en-US" altLang="zh-CN" sz="2600" b="1" baseline="-25000">
                <a:solidFill>
                  <a:srgbClr val="FF3300"/>
                </a:solidFill>
              </a:rPr>
              <a:t>CBO</a:t>
            </a:r>
            <a:r>
              <a:rPr lang="zh-CN" altLang="en-US" sz="2600" b="1">
                <a:solidFill>
                  <a:schemeClr val="accent2"/>
                </a:solidFill>
              </a:rPr>
              <a:t>表示</a:t>
            </a:r>
            <a:r>
              <a:rPr lang="zh-CN" altLang="en-US" sz="2600" b="1"/>
              <a:t>。</a:t>
            </a:r>
          </a:p>
        </p:txBody>
      </p:sp>
      <p:grpSp>
        <p:nvGrpSpPr>
          <p:cNvPr id="11" name="Group 108">
            <a:extLst>
              <a:ext uri="{FF2B5EF4-FFF2-40B4-BE49-F238E27FC236}">
                <a16:creationId xmlns:a16="http://schemas.microsoft.com/office/drawing/2014/main" id="{297B876D-35F2-45B5-BCBB-D668763121C5}"/>
              </a:ext>
            </a:extLst>
          </p:cNvPr>
          <p:cNvGrpSpPr>
            <a:grpSpLocks/>
          </p:cNvGrpSpPr>
          <p:nvPr/>
        </p:nvGrpSpPr>
        <p:grpSpPr bwMode="auto">
          <a:xfrm>
            <a:off x="990600" y="2762250"/>
            <a:ext cx="1143000" cy="457200"/>
            <a:chOff x="0" y="0"/>
            <a:chExt cx="720" cy="288"/>
          </a:xfrm>
        </p:grpSpPr>
        <p:sp>
          <p:nvSpPr>
            <p:cNvPr id="63597" name="Text Box 109">
              <a:extLst>
                <a:ext uri="{FF2B5EF4-FFF2-40B4-BE49-F238E27FC236}">
                  <a16:creationId xmlns:a16="http://schemas.microsoft.com/office/drawing/2014/main" id="{4583214F-180D-473B-B17A-AD2330ACE9CA}"/>
                </a:ext>
              </a:extLst>
            </p:cNvPr>
            <p:cNvSpPr txBox="1">
              <a:spLocks noChangeArrowheads="1"/>
            </p:cNvSpPr>
            <p:nvPr/>
          </p:nvSpPr>
          <p:spPr bwMode="auto">
            <a:xfrm>
              <a:off x="0" y="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i="1">
                  <a:solidFill>
                    <a:srgbClr val="FF3300"/>
                  </a:solidFill>
                </a:rPr>
                <a:t>I</a:t>
              </a:r>
              <a:r>
                <a:rPr lang="en-US" altLang="zh-CN" sz="2000" b="1" baseline="-25000">
                  <a:solidFill>
                    <a:srgbClr val="FF3300"/>
                  </a:solidFill>
                </a:rPr>
                <a:t>CBO</a:t>
              </a:r>
            </a:p>
          </p:txBody>
        </p:sp>
        <p:sp>
          <p:nvSpPr>
            <p:cNvPr id="63598" name="Line 110">
              <a:extLst>
                <a:ext uri="{FF2B5EF4-FFF2-40B4-BE49-F238E27FC236}">
                  <a16:creationId xmlns:a16="http://schemas.microsoft.com/office/drawing/2014/main" id="{0351CC57-297B-4C34-9849-72D48CB50701}"/>
                </a:ext>
              </a:extLst>
            </p:cNvPr>
            <p:cNvSpPr>
              <a:spLocks noChangeShapeType="1"/>
            </p:cNvSpPr>
            <p:nvPr/>
          </p:nvSpPr>
          <p:spPr bwMode="auto">
            <a:xfrm>
              <a:off x="384" y="192"/>
              <a:ext cx="336" cy="96"/>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3599" name="Text Box 111">
            <a:extLst>
              <a:ext uri="{FF2B5EF4-FFF2-40B4-BE49-F238E27FC236}">
                <a16:creationId xmlns:a16="http://schemas.microsoft.com/office/drawing/2014/main" id="{CC97A3D4-1B8A-437B-BEDE-76EA5A10EF23}"/>
              </a:ext>
            </a:extLst>
          </p:cNvPr>
          <p:cNvSpPr txBox="1">
            <a:spLocks noChangeArrowheads="1"/>
          </p:cNvSpPr>
          <p:nvPr/>
        </p:nvSpPr>
        <p:spPr bwMode="auto">
          <a:xfrm>
            <a:off x="0" y="5943600"/>
            <a:ext cx="502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b="1">
                <a:solidFill>
                  <a:srgbClr val="FF00FF"/>
                </a:solidFill>
                <a:ea typeface="黑体" panose="02010609060101010101" pitchFamily="49" charset="-122"/>
              </a:rPr>
              <a:t>晶体管内部载流子的运动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589"/>
                                        </p:tgtEl>
                                        <p:attrNameLst>
                                          <p:attrName>style.visibility</p:attrName>
                                        </p:attrNameLst>
                                      </p:cBhvr>
                                      <p:to>
                                        <p:strVal val="visible"/>
                                      </p:to>
                                    </p:set>
                                    <p:animEffect transition="in" filter="blinds(horizontal)">
                                      <p:cBhvr>
                                        <p:cTn id="7" dur="500"/>
                                        <p:tgtEl>
                                          <p:spTgt spid="635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3590"/>
                                        </p:tgtEl>
                                        <p:attrNameLst>
                                          <p:attrName>style.visibility</p:attrName>
                                        </p:attrNameLst>
                                      </p:cBhvr>
                                      <p:to>
                                        <p:strVal val="visible"/>
                                      </p:to>
                                    </p:set>
                                    <p:animEffect transition="in" filter="wipe(down)">
                                      <p:cBhvr>
                                        <p:cTn id="12" dur="500"/>
                                        <p:tgtEl>
                                          <p:spTgt spid="63590"/>
                                        </p:tgtEl>
                                      </p:cBhvr>
                                    </p:animEffect>
                                  </p:childTnLst>
                                </p:cTn>
                              </p:par>
                            </p:childTnLst>
                          </p:cTn>
                        </p:par>
                        <p:par>
                          <p:cTn id="13" fill="hold" nodeType="afterGroup">
                            <p:stCondLst>
                              <p:cond delay="500"/>
                            </p:stCondLst>
                            <p:childTnLst>
                              <p:par>
                                <p:cTn id="14" presetID="22" presetClass="entr" presetSubtype="1" fill="hold" nodeType="afterEffect">
                                  <p:stCondLst>
                                    <p:cond delay="1000"/>
                                  </p:stCondLst>
                                  <p:childTnLst>
                                    <p:set>
                                      <p:cBhvr>
                                        <p:cTn id="15" dur="1" fill="hold">
                                          <p:stCondLst>
                                            <p:cond delay="0"/>
                                          </p:stCondLst>
                                        </p:cTn>
                                        <p:tgtEl>
                                          <p:spTgt spid="10"/>
                                        </p:tgtEl>
                                        <p:attrNameLst>
                                          <p:attrName>style.visibility</p:attrName>
                                        </p:attrNameLst>
                                      </p:cBhvr>
                                      <p:to>
                                        <p:strVal val="visible"/>
                                      </p:to>
                                    </p:set>
                                    <p:animEffect transition="in" filter="wipe(up)">
                                      <p:cBhvr>
                                        <p:cTn id="16" dur="500"/>
                                        <p:tgtEl>
                                          <p:spTgt spid="1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3595"/>
                                        </p:tgtEl>
                                        <p:attrNameLst>
                                          <p:attrName>style.visibility</p:attrName>
                                        </p:attrNameLst>
                                      </p:cBhvr>
                                      <p:to>
                                        <p:strVal val="visible"/>
                                      </p:to>
                                    </p:set>
                                    <p:animEffect transition="in" filter="wipe(left)">
                                      <p:cBhvr>
                                        <p:cTn id="21" dur="500"/>
                                        <p:tgtEl>
                                          <p:spTgt spid="6359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63594"/>
                                        </p:tgtEl>
                                        <p:attrNameLst>
                                          <p:attrName>style.visibility</p:attrName>
                                        </p:attrNameLst>
                                      </p:cBhvr>
                                      <p:to>
                                        <p:strVal val="visible"/>
                                      </p:to>
                                    </p:set>
                                    <p:animEffect transition="in" filter="wipe(up)">
                                      <p:cBhvr>
                                        <p:cTn id="26" dur="500"/>
                                        <p:tgtEl>
                                          <p:spTgt spid="63594"/>
                                        </p:tgtEl>
                                      </p:cBhvr>
                                    </p:animEffect>
                                  </p:childTnLst>
                                </p:cTn>
                              </p:par>
                            </p:childTnLst>
                          </p:cTn>
                        </p:par>
                        <p:par>
                          <p:cTn id="27" fill="hold" nodeType="afterGroup">
                            <p:stCondLst>
                              <p:cond delay="500"/>
                            </p:stCondLst>
                            <p:childTnLst>
                              <p:par>
                                <p:cTn id="28" presetID="22" presetClass="entr" presetSubtype="8" fill="hold" nodeType="afterEffect">
                                  <p:stCondLst>
                                    <p:cond delay="100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89" grpId="0"/>
      <p:bldP spid="63590" grpId="0" animBg="1"/>
      <p:bldP spid="63594" grpId="0" animBg="1"/>
      <p:bldP spid="63595" grpId="0"/>
    </p:bldLst>
  </p:timing>
</p:sld>
</file>

<file path=ppt/slides/slide6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4"/>
          <a:srcRect/>
          <a:stretch>
            <a:fillRect/>
          </a:stretch>
        </a:blipFill>
        <a:effectLst/>
      </p:bgPr>
    </p:bg>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7D578630-979A-4F2F-9C80-05B1C9D7B962}"/>
              </a:ext>
            </a:extLst>
          </p:cNvPr>
          <p:cNvGrpSpPr>
            <a:grpSpLocks/>
          </p:cNvGrpSpPr>
          <p:nvPr/>
        </p:nvGrpSpPr>
        <p:grpSpPr bwMode="auto">
          <a:xfrm>
            <a:off x="3581400" y="685800"/>
            <a:ext cx="5400675" cy="5638800"/>
            <a:chOff x="0" y="0"/>
            <a:chExt cx="3402" cy="3552"/>
          </a:xfrm>
        </p:grpSpPr>
        <p:grpSp>
          <p:nvGrpSpPr>
            <p:cNvPr id="64515" name="Group 3">
              <a:extLst>
                <a:ext uri="{FF2B5EF4-FFF2-40B4-BE49-F238E27FC236}">
                  <a16:creationId xmlns:a16="http://schemas.microsoft.com/office/drawing/2014/main" id="{03EF8697-0A1D-4DFB-B742-DAFC07ADBEE9}"/>
                </a:ext>
              </a:extLst>
            </p:cNvPr>
            <p:cNvGrpSpPr>
              <a:grpSpLocks/>
            </p:cNvGrpSpPr>
            <p:nvPr/>
          </p:nvGrpSpPr>
          <p:grpSpPr bwMode="auto">
            <a:xfrm>
              <a:off x="0" y="0"/>
              <a:ext cx="3402" cy="3552"/>
              <a:chOff x="0" y="0"/>
              <a:chExt cx="3402" cy="3552"/>
            </a:xfrm>
          </p:grpSpPr>
          <p:grpSp>
            <p:nvGrpSpPr>
              <p:cNvPr id="64516" name="Group 4">
                <a:extLst>
                  <a:ext uri="{FF2B5EF4-FFF2-40B4-BE49-F238E27FC236}">
                    <a16:creationId xmlns:a16="http://schemas.microsoft.com/office/drawing/2014/main" id="{5AEC1AE4-7E8B-42EE-AE0C-84A41CA0E623}"/>
                  </a:ext>
                </a:extLst>
              </p:cNvPr>
              <p:cNvGrpSpPr>
                <a:grpSpLocks/>
              </p:cNvGrpSpPr>
              <p:nvPr/>
            </p:nvGrpSpPr>
            <p:grpSpPr bwMode="auto">
              <a:xfrm>
                <a:off x="0" y="0"/>
                <a:ext cx="3402" cy="3552"/>
                <a:chOff x="0" y="0"/>
                <a:chExt cx="3402" cy="3552"/>
              </a:xfrm>
            </p:grpSpPr>
            <p:grpSp>
              <p:nvGrpSpPr>
                <p:cNvPr id="64517" name="Group 5">
                  <a:extLst>
                    <a:ext uri="{FF2B5EF4-FFF2-40B4-BE49-F238E27FC236}">
                      <a16:creationId xmlns:a16="http://schemas.microsoft.com/office/drawing/2014/main" id="{72B2A078-5483-44A8-94BB-10929CBF5F5C}"/>
                    </a:ext>
                  </a:extLst>
                </p:cNvPr>
                <p:cNvGrpSpPr>
                  <a:grpSpLocks/>
                </p:cNvGrpSpPr>
                <p:nvPr/>
              </p:nvGrpSpPr>
              <p:grpSpPr bwMode="auto">
                <a:xfrm>
                  <a:off x="0" y="0"/>
                  <a:ext cx="3402" cy="3552"/>
                  <a:chOff x="0" y="0"/>
                  <a:chExt cx="2400" cy="2772"/>
                </a:xfrm>
              </p:grpSpPr>
              <p:graphicFrame>
                <p:nvGraphicFramePr>
                  <p:cNvPr id="64518" name="Object 6">
                    <a:extLst>
                      <a:ext uri="{FF2B5EF4-FFF2-40B4-BE49-F238E27FC236}">
                        <a16:creationId xmlns:a16="http://schemas.microsoft.com/office/drawing/2014/main" id="{AC978F74-6DE1-4DAA-A351-6C3E1304406E}"/>
                      </a:ext>
                    </a:extLst>
                  </p:cNvPr>
                  <p:cNvGraphicFramePr>
                    <a:graphicFrameLocks noChangeAspect="1"/>
                  </p:cNvGraphicFramePr>
                  <p:nvPr/>
                </p:nvGraphicFramePr>
                <p:xfrm>
                  <a:off x="0" y="0"/>
                  <a:ext cx="2400" cy="2772"/>
                </p:xfrm>
                <a:graphic>
                  <a:graphicData uri="http://schemas.openxmlformats.org/presentationml/2006/ole">
                    <mc:AlternateContent xmlns:mc="http://schemas.openxmlformats.org/markup-compatibility/2006">
                      <mc:Choice xmlns:v="urn:schemas-microsoft-com:vml" Requires="v">
                        <p:oleObj spid="_x0000_s64606" name="BMP 图像" r:id="rId5" imgW="3801006" imgH="4390476" progId="Paint.Picture">
                          <p:embed/>
                        </p:oleObj>
                      </mc:Choice>
                      <mc:Fallback>
                        <p:oleObj name="BMP 图像" r:id="rId5" imgW="3801006" imgH="4390476" progId="Paint.Picture">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400" cy="2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64519" name="Group 7">
                    <a:extLst>
                      <a:ext uri="{FF2B5EF4-FFF2-40B4-BE49-F238E27FC236}">
                        <a16:creationId xmlns:a16="http://schemas.microsoft.com/office/drawing/2014/main" id="{F86076F6-BCB9-4A3E-9CFA-0CD04CB7C23B}"/>
                      </a:ext>
                    </a:extLst>
                  </p:cNvPr>
                  <p:cNvGrpSpPr>
                    <a:grpSpLocks/>
                  </p:cNvGrpSpPr>
                  <p:nvPr/>
                </p:nvGrpSpPr>
                <p:grpSpPr bwMode="auto">
                  <a:xfrm>
                    <a:off x="336" y="144"/>
                    <a:ext cx="720" cy="2192"/>
                    <a:chOff x="0" y="0"/>
                    <a:chExt cx="720" cy="2192"/>
                  </a:xfrm>
                </p:grpSpPr>
                <p:sp>
                  <p:nvSpPr>
                    <p:cNvPr id="64520" name="Text Box 8">
                      <a:extLst>
                        <a:ext uri="{FF2B5EF4-FFF2-40B4-BE49-F238E27FC236}">
                          <a16:creationId xmlns:a16="http://schemas.microsoft.com/office/drawing/2014/main" id="{EE392D68-34A9-45BF-93FC-C9265F60B6CA}"/>
                        </a:ext>
                      </a:extLst>
                    </p:cNvPr>
                    <p:cNvSpPr txBox="1">
                      <a:spLocks noChangeArrowheads="1"/>
                    </p:cNvSpPr>
                    <p:nvPr/>
                  </p:nvSpPr>
                  <p:spPr bwMode="auto">
                    <a:xfrm>
                      <a:off x="0" y="1200"/>
                      <a:ext cx="192" cy="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rgbClr val="0000FF"/>
                          </a:solidFill>
                        </a:rPr>
                        <a:t>b</a:t>
                      </a:r>
                    </a:p>
                  </p:txBody>
                </p:sp>
                <p:sp>
                  <p:nvSpPr>
                    <p:cNvPr id="64521" name="Text Box 9">
                      <a:extLst>
                        <a:ext uri="{FF2B5EF4-FFF2-40B4-BE49-F238E27FC236}">
                          <a16:creationId xmlns:a16="http://schemas.microsoft.com/office/drawing/2014/main" id="{323D9123-8839-4220-986E-DD7573CA452F}"/>
                        </a:ext>
                      </a:extLst>
                    </p:cNvPr>
                    <p:cNvSpPr txBox="1">
                      <a:spLocks noChangeArrowheads="1"/>
                    </p:cNvSpPr>
                    <p:nvPr/>
                  </p:nvSpPr>
                  <p:spPr bwMode="auto">
                    <a:xfrm>
                      <a:off x="480" y="1967"/>
                      <a:ext cx="192" cy="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rgbClr val="0000FF"/>
                          </a:solidFill>
                        </a:rPr>
                        <a:t>e</a:t>
                      </a:r>
                    </a:p>
                  </p:txBody>
                </p:sp>
                <p:sp>
                  <p:nvSpPr>
                    <p:cNvPr id="64522" name="Text Box 10">
                      <a:extLst>
                        <a:ext uri="{FF2B5EF4-FFF2-40B4-BE49-F238E27FC236}">
                          <a16:creationId xmlns:a16="http://schemas.microsoft.com/office/drawing/2014/main" id="{0A5DEEFE-049E-4C35-8056-74FD1B84009C}"/>
                        </a:ext>
                      </a:extLst>
                    </p:cNvPr>
                    <p:cNvSpPr txBox="1">
                      <a:spLocks noChangeArrowheads="1"/>
                    </p:cNvSpPr>
                    <p:nvPr/>
                  </p:nvSpPr>
                  <p:spPr bwMode="auto">
                    <a:xfrm>
                      <a:off x="480" y="0"/>
                      <a:ext cx="240" cy="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rgbClr val="0000FF"/>
                          </a:solidFill>
                        </a:rPr>
                        <a:t>c</a:t>
                      </a:r>
                    </a:p>
                  </p:txBody>
                </p:sp>
              </p:grpSp>
            </p:grpSp>
            <p:grpSp>
              <p:nvGrpSpPr>
                <p:cNvPr id="64523" name="Group 11">
                  <a:extLst>
                    <a:ext uri="{FF2B5EF4-FFF2-40B4-BE49-F238E27FC236}">
                      <a16:creationId xmlns:a16="http://schemas.microsoft.com/office/drawing/2014/main" id="{25906321-9845-4231-AB38-A9F105DF5741}"/>
                    </a:ext>
                  </a:extLst>
                </p:cNvPr>
                <p:cNvGrpSpPr>
                  <a:grpSpLocks/>
                </p:cNvGrpSpPr>
                <p:nvPr/>
              </p:nvGrpSpPr>
              <p:grpSpPr bwMode="auto">
                <a:xfrm>
                  <a:off x="798" y="576"/>
                  <a:ext cx="1416" cy="2352"/>
                  <a:chOff x="0" y="0"/>
                  <a:chExt cx="912" cy="1632"/>
                </a:xfrm>
              </p:grpSpPr>
              <p:sp>
                <p:nvSpPr>
                  <p:cNvPr id="64524" name="Rectangle 12">
                    <a:extLst>
                      <a:ext uri="{FF2B5EF4-FFF2-40B4-BE49-F238E27FC236}">
                        <a16:creationId xmlns:a16="http://schemas.microsoft.com/office/drawing/2014/main" id="{AD57FEB7-2D97-43AE-ABC2-A8BE54E52828}"/>
                      </a:ext>
                    </a:extLst>
                  </p:cNvPr>
                  <p:cNvSpPr>
                    <a:spLocks noChangeArrowheads="1"/>
                  </p:cNvSpPr>
                  <p:nvPr/>
                </p:nvSpPr>
                <p:spPr bwMode="auto">
                  <a:xfrm>
                    <a:off x="0" y="0"/>
                    <a:ext cx="912" cy="672"/>
                  </a:xfrm>
                  <a:prstGeom prst="rect">
                    <a:avLst/>
                  </a:prstGeom>
                  <a:solidFill>
                    <a:srgbClr val="CCFFFF"/>
                  </a:solidFill>
                  <a:ln w="38100">
                    <a:solidFill>
                      <a:schemeClr val="tx1"/>
                    </a:solidFill>
                    <a:miter lim="800000"/>
                    <a:headEnd/>
                    <a:tailEnd/>
                  </a:ln>
                </p:spPr>
                <p:txBody>
                  <a:bodyPr wrap="none" anchor="ctr"/>
                  <a:lstStyle/>
                  <a:p>
                    <a:endParaRPr lang="zh-CN" altLang="en-US"/>
                  </a:p>
                </p:txBody>
              </p:sp>
              <p:sp>
                <p:nvSpPr>
                  <p:cNvPr id="64525" name="Line 13">
                    <a:extLst>
                      <a:ext uri="{FF2B5EF4-FFF2-40B4-BE49-F238E27FC236}">
                        <a16:creationId xmlns:a16="http://schemas.microsoft.com/office/drawing/2014/main" id="{86513C77-A35D-4472-849F-CA9740CF0D67}"/>
                      </a:ext>
                    </a:extLst>
                  </p:cNvPr>
                  <p:cNvSpPr>
                    <a:spLocks noChangeShapeType="1"/>
                  </p:cNvSpPr>
                  <p:nvPr/>
                </p:nvSpPr>
                <p:spPr bwMode="auto">
                  <a:xfrm>
                    <a:off x="0" y="624"/>
                    <a:ext cx="912"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6" name="Rectangle 14">
                    <a:extLst>
                      <a:ext uri="{FF2B5EF4-FFF2-40B4-BE49-F238E27FC236}">
                        <a16:creationId xmlns:a16="http://schemas.microsoft.com/office/drawing/2014/main" id="{BEE1795B-687D-4A21-8A50-3FC7F5268A69}"/>
                      </a:ext>
                    </a:extLst>
                  </p:cNvPr>
                  <p:cNvSpPr>
                    <a:spLocks noChangeArrowheads="1"/>
                  </p:cNvSpPr>
                  <p:nvPr/>
                </p:nvSpPr>
                <p:spPr bwMode="auto">
                  <a:xfrm>
                    <a:off x="0" y="672"/>
                    <a:ext cx="912" cy="336"/>
                  </a:xfrm>
                  <a:prstGeom prst="rect">
                    <a:avLst/>
                  </a:prstGeom>
                  <a:solidFill>
                    <a:srgbClr val="FFFFCC"/>
                  </a:solidFill>
                  <a:ln w="38100">
                    <a:solidFill>
                      <a:schemeClr val="tx1"/>
                    </a:solidFill>
                    <a:miter lim="800000"/>
                    <a:headEnd/>
                    <a:tailEnd/>
                  </a:ln>
                </p:spPr>
                <p:txBody>
                  <a:bodyPr wrap="none" anchor="ctr"/>
                  <a:lstStyle/>
                  <a:p>
                    <a:endParaRPr lang="zh-CN" altLang="en-US"/>
                  </a:p>
                </p:txBody>
              </p:sp>
              <p:sp>
                <p:nvSpPr>
                  <p:cNvPr id="64527" name="Rectangle 15">
                    <a:extLst>
                      <a:ext uri="{FF2B5EF4-FFF2-40B4-BE49-F238E27FC236}">
                        <a16:creationId xmlns:a16="http://schemas.microsoft.com/office/drawing/2014/main" id="{0B9D7305-74AF-4321-B524-EF39A4872C87}"/>
                      </a:ext>
                    </a:extLst>
                  </p:cNvPr>
                  <p:cNvSpPr>
                    <a:spLocks noChangeArrowheads="1"/>
                  </p:cNvSpPr>
                  <p:nvPr/>
                </p:nvSpPr>
                <p:spPr bwMode="auto">
                  <a:xfrm>
                    <a:off x="0" y="1008"/>
                    <a:ext cx="912" cy="624"/>
                  </a:xfrm>
                  <a:prstGeom prst="rect">
                    <a:avLst/>
                  </a:prstGeom>
                  <a:solidFill>
                    <a:srgbClr val="CCFFFF"/>
                  </a:solidFill>
                  <a:ln w="38100">
                    <a:solidFill>
                      <a:schemeClr val="tx1"/>
                    </a:solidFill>
                    <a:miter lim="800000"/>
                    <a:headEnd/>
                    <a:tailEnd/>
                  </a:ln>
                </p:spPr>
                <p:txBody>
                  <a:bodyPr wrap="none" anchor="ctr"/>
                  <a:lstStyle/>
                  <a:p>
                    <a:endParaRPr lang="zh-CN" altLang="en-US"/>
                  </a:p>
                </p:txBody>
              </p:sp>
              <p:sp>
                <p:nvSpPr>
                  <p:cNvPr id="64528" name="Line 16">
                    <a:extLst>
                      <a:ext uri="{FF2B5EF4-FFF2-40B4-BE49-F238E27FC236}">
                        <a16:creationId xmlns:a16="http://schemas.microsoft.com/office/drawing/2014/main" id="{864A3CC6-D132-47E8-A88C-7694045A259E}"/>
                      </a:ext>
                    </a:extLst>
                  </p:cNvPr>
                  <p:cNvSpPr>
                    <a:spLocks noChangeShapeType="1"/>
                  </p:cNvSpPr>
                  <p:nvPr/>
                </p:nvSpPr>
                <p:spPr bwMode="auto">
                  <a:xfrm>
                    <a:off x="0" y="720"/>
                    <a:ext cx="912"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9" name="Line 17">
                    <a:extLst>
                      <a:ext uri="{FF2B5EF4-FFF2-40B4-BE49-F238E27FC236}">
                        <a16:creationId xmlns:a16="http://schemas.microsoft.com/office/drawing/2014/main" id="{A53CB2B1-AB2A-4F16-ADF3-1C4675537A8A}"/>
                      </a:ext>
                    </a:extLst>
                  </p:cNvPr>
                  <p:cNvSpPr>
                    <a:spLocks noChangeShapeType="1"/>
                  </p:cNvSpPr>
                  <p:nvPr/>
                </p:nvSpPr>
                <p:spPr bwMode="auto">
                  <a:xfrm>
                    <a:off x="0" y="960"/>
                    <a:ext cx="912"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0" name="Line 18">
                    <a:extLst>
                      <a:ext uri="{FF2B5EF4-FFF2-40B4-BE49-F238E27FC236}">
                        <a16:creationId xmlns:a16="http://schemas.microsoft.com/office/drawing/2014/main" id="{1FFAA38E-0C2E-429C-942A-65F9BAFC7130}"/>
                      </a:ext>
                    </a:extLst>
                  </p:cNvPr>
                  <p:cNvSpPr>
                    <a:spLocks noChangeShapeType="1"/>
                  </p:cNvSpPr>
                  <p:nvPr/>
                </p:nvSpPr>
                <p:spPr bwMode="auto">
                  <a:xfrm>
                    <a:off x="0" y="1056"/>
                    <a:ext cx="912"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64531" name="Text Box 19">
                <a:extLst>
                  <a:ext uri="{FF2B5EF4-FFF2-40B4-BE49-F238E27FC236}">
                    <a16:creationId xmlns:a16="http://schemas.microsoft.com/office/drawing/2014/main" id="{6CE41950-182B-4417-81D3-825B1B8E61C2}"/>
                  </a:ext>
                </a:extLst>
              </p:cNvPr>
              <p:cNvSpPr txBox="1">
                <a:spLocks noChangeArrowheads="1"/>
              </p:cNvSpPr>
              <p:nvPr/>
            </p:nvSpPr>
            <p:spPr bwMode="auto">
              <a:xfrm>
                <a:off x="1200" y="2889"/>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solidFill>
                      <a:schemeClr val="accent2"/>
                    </a:solidFill>
                  </a:rPr>
                  <a:t>e</a:t>
                </a:r>
              </a:p>
            </p:txBody>
          </p:sp>
        </p:grpSp>
        <p:sp>
          <p:nvSpPr>
            <p:cNvPr id="64532" name="Text Box 20">
              <a:extLst>
                <a:ext uri="{FF2B5EF4-FFF2-40B4-BE49-F238E27FC236}">
                  <a16:creationId xmlns:a16="http://schemas.microsoft.com/office/drawing/2014/main" id="{71FCDD16-FE8C-4294-88E4-55A7C93140B2}"/>
                </a:ext>
              </a:extLst>
            </p:cNvPr>
            <p:cNvSpPr txBox="1">
              <a:spLocks noChangeArrowheads="1"/>
            </p:cNvSpPr>
            <p:nvPr/>
          </p:nvSpPr>
          <p:spPr bwMode="auto">
            <a:xfrm>
              <a:off x="2901" y="823"/>
              <a:ext cx="409" cy="32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i="1"/>
                <a:t>R</a:t>
              </a:r>
              <a:r>
                <a:rPr lang="en-US" altLang="zh-CN" sz="2800" b="1" baseline="-25000"/>
                <a:t>c</a:t>
              </a:r>
            </a:p>
          </p:txBody>
        </p:sp>
        <p:sp>
          <p:nvSpPr>
            <p:cNvPr id="64533" name="Text Box 21">
              <a:extLst>
                <a:ext uri="{FF2B5EF4-FFF2-40B4-BE49-F238E27FC236}">
                  <a16:creationId xmlns:a16="http://schemas.microsoft.com/office/drawing/2014/main" id="{BA03DC07-024B-4E6E-A017-147456089AC7}"/>
                </a:ext>
              </a:extLst>
            </p:cNvPr>
            <p:cNvSpPr txBox="1">
              <a:spLocks noChangeArrowheads="1"/>
            </p:cNvSpPr>
            <p:nvPr/>
          </p:nvSpPr>
          <p:spPr bwMode="auto">
            <a:xfrm>
              <a:off x="258" y="2000"/>
              <a:ext cx="409" cy="32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i="1"/>
                <a:t>R</a:t>
              </a:r>
              <a:r>
                <a:rPr lang="en-US" altLang="zh-CN" sz="2800" b="1" baseline="-25000"/>
                <a:t>b</a:t>
              </a:r>
            </a:p>
          </p:txBody>
        </p:sp>
      </p:grpSp>
      <p:sp>
        <p:nvSpPr>
          <p:cNvPr id="64534" name="Rectangle 22">
            <a:extLst>
              <a:ext uri="{FF2B5EF4-FFF2-40B4-BE49-F238E27FC236}">
                <a16:creationId xmlns:a16="http://schemas.microsoft.com/office/drawing/2014/main" id="{83BACA93-9F7D-4DE8-93D3-9865DA0BCA5D}"/>
              </a:ext>
            </a:extLst>
          </p:cNvPr>
          <p:cNvSpPr>
            <a:spLocks noChangeArrowheads="1"/>
          </p:cNvSpPr>
          <p:nvPr/>
        </p:nvSpPr>
        <p:spPr bwMode="auto">
          <a:xfrm>
            <a:off x="228600" y="609600"/>
            <a:ext cx="4419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600" b="1">
                <a:solidFill>
                  <a:schemeClr val="accent2"/>
                </a:solidFill>
              </a:rPr>
              <a:t>二、晶体管的电流分配关系</a:t>
            </a:r>
          </a:p>
        </p:txBody>
      </p:sp>
      <p:grpSp>
        <p:nvGrpSpPr>
          <p:cNvPr id="8" name="Group 23">
            <a:extLst>
              <a:ext uri="{FF2B5EF4-FFF2-40B4-BE49-F238E27FC236}">
                <a16:creationId xmlns:a16="http://schemas.microsoft.com/office/drawing/2014/main" id="{78E5C0AB-497C-41C4-BEB8-D3D715DF8E43}"/>
              </a:ext>
            </a:extLst>
          </p:cNvPr>
          <p:cNvGrpSpPr>
            <a:grpSpLocks/>
          </p:cNvGrpSpPr>
          <p:nvPr/>
        </p:nvGrpSpPr>
        <p:grpSpPr bwMode="auto">
          <a:xfrm rot="-5400000">
            <a:off x="6477000" y="3962400"/>
            <a:ext cx="762000" cy="152400"/>
            <a:chOff x="0" y="0"/>
            <a:chExt cx="480" cy="96"/>
          </a:xfrm>
        </p:grpSpPr>
        <p:sp>
          <p:nvSpPr>
            <p:cNvPr id="64536" name="Oval 24">
              <a:extLst>
                <a:ext uri="{FF2B5EF4-FFF2-40B4-BE49-F238E27FC236}">
                  <a16:creationId xmlns:a16="http://schemas.microsoft.com/office/drawing/2014/main" id="{90A85413-C6B5-4824-A839-05F7B54C5850}"/>
                </a:ext>
              </a:extLst>
            </p:cNvPr>
            <p:cNvSpPr>
              <a:spLocks noChangeArrowheads="1"/>
            </p:cNvSpPr>
            <p:nvPr/>
          </p:nvSpPr>
          <p:spPr bwMode="auto">
            <a:xfrm>
              <a:off x="432" y="48"/>
              <a:ext cx="48" cy="48"/>
            </a:xfrm>
            <a:prstGeom prst="ellipse">
              <a:avLst/>
            </a:prstGeom>
            <a:solidFill>
              <a:schemeClr val="bg1"/>
            </a:solidFill>
            <a:ln w="38100">
              <a:solidFill>
                <a:srgbClr val="FF3300"/>
              </a:solidFill>
              <a:round/>
              <a:headEnd/>
              <a:tailEnd/>
            </a:ln>
          </p:spPr>
          <p:txBody>
            <a:bodyPr wrap="none" anchor="ctr"/>
            <a:lstStyle/>
            <a:p>
              <a:endParaRPr lang="zh-CN" altLang="en-US"/>
            </a:p>
          </p:txBody>
        </p:sp>
        <p:sp>
          <p:nvSpPr>
            <p:cNvPr id="64537" name="Line 25">
              <a:extLst>
                <a:ext uri="{FF2B5EF4-FFF2-40B4-BE49-F238E27FC236}">
                  <a16:creationId xmlns:a16="http://schemas.microsoft.com/office/drawing/2014/main" id="{DA18105A-0020-4FD1-BC4F-89C29C908094}"/>
                </a:ext>
              </a:extLst>
            </p:cNvPr>
            <p:cNvSpPr>
              <a:spLocks noChangeShapeType="1"/>
            </p:cNvSpPr>
            <p:nvPr/>
          </p:nvSpPr>
          <p:spPr bwMode="auto">
            <a:xfrm flipH="1" flipV="1">
              <a:off x="0" y="0"/>
              <a:ext cx="432" cy="48"/>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4538" name="Rectangle 26">
            <a:extLst>
              <a:ext uri="{FF2B5EF4-FFF2-40B4-BE49-F238E27FC236}">
                <a16:creationId xmlns:a16="http://schemas.microsoft.com/office/drawing/2014/main" id="{9179B354-70E0-4E0F-97D4-6A6BDA524822}"/>
              </a:ext>
            </a:extLst>
          </p:cNvPr>
          <p:cNvSpPr>
            <a:spLocks noChangeArrowheads="1"/>
          </p:cNvSpPr>
          <p:nvPr/>
        </p:nvSpPr>
        <p:spPr bwMode="auto">
          <a:xfrm>
            <a:off x="6629400" y="4495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b="1" i="1"/>
              <a:t>I</a:t>
            </a:r>
            <a:r>
              <a:rPr lang="en-US" altLang="zh-CN" b="1" baseline="-25000"/>
              <a:t>Ep</a:t>
            </a:r>
          </a:p>
        </p:txBody>
      </p:sp>
      <p:sp>
        <p:nvSpPr>
          <p:cNvPr id="64539" name="Rectangle 27">
            <a:extLst>
              <a:ext uri="{FF2B5EF4-FFF2-40B4-BE49-F238E27FC236}">
                <a16:creationId xmlns:a16="http://schemas.microsoft.com/office/drawing/2014/main" id="{43F6B316-80D2-431F-8F4F-315EF11856E4}"/>
              </a:ext>
            </a:extLst>
          </p:cNvPr>
          <p:cNvSpPr>
            <a:spLocks noChangeArrowheads="1"/>
          </p:cNvSpPr>
          <p:nvPr/>
        </p:nvSpPr>
        <p:spPr bwMode="auto">
          <a:xfrm>
            <a:off x="4876800" y="1660525"/>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2000" b="1" i="1"/>
              <a:t>I</a:t>
            </a:r>
            <a:r>
              <a:rPr lang="en-US" altLang="zh-CN" sz="2000" b="1" baseline="-25000"/>
              <a:t>CBO</a:t>
            </a:r>
          </a:p>
        </p:txBody>
      </p:sp>
      <p:grpSp>
        <p:nvGrpSpPr>
          <p:cNvPr id="9" name="Group 28">
            <a:extLst>
              <a:ext uri="{FF2B5EF4-FFF2-40B4-BE49-F238E27FC236}">
                <a16:creationId xmlns:a16="http://schemas.microsoft.com/office/drawing/2014/main" id="{65835EF3-3BD9-48DA-AD83-FBEDB284DEFF}"/>
              </a:ext>
            </a:extLst>
          </p:cNvPr>
          <p:cNvGrpSpPr>
            <a:grpSpLocks/>
          </p:cNvGrpSpPr>
          <p:nvPr/>
        </p:nvGrpSpPr>
        <p:grpSpPr bwMode="auto">
          <a:xfrm rot="-5400000">
            <a:off x="6248400" y="3810000"/>
            <a:ext cx="1143000" cy="381000"/>
            <a:chOff x="0" y="0"/>
            <a:chExt cx="720" cy="240"/>
          </a:xfrm>
        </p:grpSpPr>
        <p:sp>
          <p:nvSpPr>
            <p:cNvPr id="64541" name="Line 29">
              <a:extLst>
                <a:ext uri="{FF2B5EF4-FFF2-40B4-BE49-F238E27FC236}">
                  <a16:creationId xmlns:a16="http://schemas.microsoft.com/office/drawing/2014/main" id="{19BDEE98-0E48-4BD6-B8E6-DEC51412D9FB}"/>
                </a:ext>
              </a:extLst>
            </p:cNvPr>
            <p:cNvSpPr>
              <a:spLocks noChangeShapeType="1"/>
            </p:cNvSpPr>
            <p:nvPr/>
          </p:nvSpPr>
          <p:spPr bwMode="auto">
            <a:xfrm flipH="1" flipV="1">
              <a:off x="96" y="192"/>
              <a:ext cx="624" cy="4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42" name="Line 30">
              <a:extLst>
                <a:ext uri="{FF2B5EF4-FFF2-40B4-BE49-F238E27FC236}">
                  <a16:creationId xmlns:a16="http://schemas.microsoft.com/office/drawing/2014/main" id="{D557DC8C-2808-4595-92B4-2EBC622846DA}"/>
                </a:ext>
              </a:extLst>
            </p:cNvPr>
            <p:cNvSpPr>
              <a:spLocks noChangeShapeType="1"/>
            </p:cNvSpPr>
            <p:nvPr/>
          </p:nvSpPr>
          <p:spPr bwMode="auto">
            <a:xfrm>
              <a:off x="0" y="96"/>
              <a:ext cx="144" cy="144"/>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43" name="Line 31">
              <a:extLst>
                <a:ext uri="{FF2B5EF4-FFF2-40B4-BE49-F238E27FC236}">
                  <a16:creationId xmlns:a16="http://schemas.microsoft.com/office/drawing/2014/main" id="{E6F5D348-7E4E-496C-A613-B2851E9FF239}"/>
                </a:ext>
              </a:extLst>
            </p:cNvPr>
            <p:cNvSpPr>
              <a:spLocks noChangeShapeType="1"/>
            </p:cNvSpPr>
            <p:nvPr/>
          </p:nvSpPr>
          <p:spPr bwMode="auto">
            <a:xfrm flipV="1">
              <a:off x="0" y="0"/>
              <a:ext cx="192" cy="96"/>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44" name="Line 32">
              <a:extLst>
                <a:ext uri="{FF2B5EF4-FFF2-40B4-BE49-F238E27FC236}">
                  <a16:creationId xmlns:a16="http://schemas.microsoft.com/office/drawing/2014/main" id="{C50E7B54-4195-4878-886E-FF8A271A94E1}"/>
                </a:ext>
              </a:extLst>
            </p:cNvPr>
            <p:cNvSpPr>
              <a:spLocks noChangeShapeType="1"/>
            </p:cNvSpPr>
            <p:nvPr/>
          </p:nvSpPr>
          <p:spPr bwMode="auto">
            <a:xfrm flipH="1" flipV="1">
              <a:off x="144" y="48"/>
              <a:ext cx="576" cy="4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45" name="Line 33">
              <a:extLst>
                <a:ext uri="{FF2B5EF4-FFF2-40B4-BE49-F238E27FC236}">
                  <a16:creationId xmlns:a16="http://schemas.microsoft.com/office/drawing/2014/main" id="{69D6B15E-AF3F-49E1-927B-2212D8027564}"/>
                </a:ext>
              </a:extLst>
            </p:cNvPr>
            <p:cNvSpPr>
              <a:spLocks noChangeShapeType="1"/>
            </p:cNvSpPr>
            <p:nvPr/>
          </p:nvSpPr>
          <p:spPr bwMode="auto">
            <a:xfrm flipH="1">
              <a:off x="624" y="96"/>
              <a:ext cx="96" cy="4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46" name="Line 34">
              <a:extLst>
                <a:ext uri="{FF2B5EF4-FFF2-40B4-BE49-F238E27FC236}">
                  <a16:creationId xmlns:a16="http://schemas.microsoft.com/office/drawing/2014/main" id="{85D5EA83-79B0-47EC-B480-B5B2357A376F}"/>
                </a:ext>
              </a:extLst>
            </p:cNvPr>
            <p:cNvSpPr>
              <a:spLocks noChangeShapeType="1"/>
            </p:cNvSpPr>
            <p:nvPr/>
          </p:nvSpPr>
          <p:spPr bwMode="auto">
            <a:xfrm>
              <a:off x="624" y="144"/>
              <a:ext cx="96" cy="96"/>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4547" name="Line 35">
            <a:extLst>
              <a:ext uri="{FF2B5EF4-FFF2-40B4-BE49-F238E27FC236}">
                <a16:creationId xmlns:a16="http://schemas.microsoft.com/office/drawing/2014/main" id="{4FCDCA8C-66A2-4C30-8C9C-9D6FA4D3CA30}"/>
              </a:ext>
            </a:extLst>
          </p:cNvPr>
          <p:cNvSpPr>
            <a:spLocks noChangeShapeType="1"/>
          </p:cNvSpPr>
          <p:nvPr/>
        </p:nvSpPr>
        <p:spPr bwMode="auto">
          <a:xfrm rot="16199436" flipH="1">
            <a:off x="5675313" y="5599113"/>
            <a:ext cx="381000"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48" name="Rectangle 36">
            <a:extLst>
              <a:ext uri="{FF2B5EF4-FFF2-40B4-BE49-F238E27FC236}">
                <a16:creationId xmlns:a16="http://schemas.microsoft.com/office/drawing/2014/main" id="{D31AC52C-315C-4FCF-BEA2-5836021ED1C1}"/>
              </a:ext>
            </a:extLst>
          </p:cNvPr>
          <p:cNvSpPr>
            <a:spLocks noChangeArrowheads="1"/>
          </p:cNvSpPr>
          <p:nvPr/>
        </p:nvSpPr>
        <p:spPr bwMode="auto">
          <a:xfrm rot="-305098">
            <a:off x="5943600" y="5257800"/>
            <a:ext cx="48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altLang="zh-CN" sz="2800" b="1" i="1">
                <a:solidFill>
                  <a:srgbClr val="FF0000"/>
                </a:solidFill>
              </a:rPr>
              <a:t>I</a:t>
            </a:r>
            <a:r>
              <a:rPr lang="en-US" altLang="zh-CN" sz="2800" b="1" baseline="-25000">
                <a:solidFill>
                  <a:srgbClr val="FF0000"/>
                </a:solidFill>
              </a:rPr>
              <a:t>E</a:t>
            </a:r>
          </a:p>
        </p:txBody>
      </p:sp>
      <p:sp>
        <p:nvSpPr>
          <p:cNvPr id="64549" name="Line 37">
            <a:extLst>
              <a:ext uri="{FF2B5EF4-FFF2-40B4-BE49-F238E27FC236}">
                <a16:creationId xmlns:a16="http://schemas.microsoft.com/office/drawing/2014/main" id="{A170AA54-9E16-435C-8898-E5B34088E7C4}"/>
              </a:ext>
            </a:extLst>
          </p:cNvPr>
          <p:cNvSpPr>
            <a:spLocks noChangeShapeType="1"/>
          </p:cNvSpPr>
          <p:nvPr/>
        </p:nvSpPr>
        <p:spPr bwMode="auto">
          <a:xfrm rot="16306890" flipH="1">
            <a:off x="5561013" y="1217613"/>
            <a:ext cx="609600"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50" name="Rectangle 38">
            <a:extLst>
              <a:ext uri="{FF2B5EF4-FFF2-40B4-BE49-F238E27FC236}">
                <a16:creationId xmlns:a16="http://schemas.microsoft.com/office/drawing/2014/main" id="{AC7530F2-4B04-4644-A4D4-0C27C1B76A27}"/>
              </a:ext>
            </a:extLst>
          </p:cNvPr>
          <p:cNvSpPr>
            <a:spLocks noChangeArrowheads="1"/>
          </p:cNvSpPr>
          <p:nvPr/>
        </p:nvSpPr>
        <p:spPr bwMode="auto">
          <a:xfrm>
            <a:off x="5410200" y="6858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2800" b="1" i="1">
                <a:solidFill>
                  <a:srgbClr val="FF0000"/>
                </a:solidFill>
              </a:rPr>
              <a:t>I</a:t>
            </a:r>
            <a:r>
              <a:rPr lang="en-US" altLang="zh-CN" sz="2800" b="1" baseline="-25000">
                <a:solidFill>
                  <a:srgbClr val="FF0000"/>
                </a:solidFill>
              </a:rPr>
              <a:t>C</a:t>
            </a:r>
          </a:p>
        </p:txBody>
      </p:sp>
      <p:sp>
        <p:nvSpPr>
          <p:cNvPr id="64551" name="Line 39">
            <a:extLst>
              <a:ext uri="{FF2B5EF4-FFF2-40B4-BE49-F238E27FC236}">
                <a16:creationId xmlns:a16="http://schemas.microsoft.com/office/drawing/2014/main" id="{3C96083D-3724-4E49-AB35-FB2ACD8807F4}"/>
              </a:ext>
            </a:extLst>
          </p:cNvPr>
          <p:cNvSpPr>
            <a:spLocks noChangeShapeType="1"/>
          </p:cNvSpPr>
          <p:nvPr/>
        </p:nvSpPr>
        <p:spPr bwMode="auto">
          <a:xfrm rot="5359074" flipV="1">
            <a:off x="4302919" y="2932907"/>
            <a:ext cx="1587" cy="5334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52" name="Rectangle 40">
            <a:extLst>
              <a:ext uri="{FF2B5EF4-FFF2-40B4-BE49-F238E27FC236}">
                <a16:creationId xmlns:a16="http://schemas.microsoft.com/office/drawing/2014/main" id="{58025CDD-2105-429C-9339-6C9BD2362F2F}"/>
              </a:ext>
            </a:extLst>
          </p:cNvPr>
          <p:cNvSpPr>
            <a:spLocks noChangeArrowheads="1"/>
          </p:cNvSpPr>
          <p:nvPr/>
        </p:nvSpPr>
        <p:spPr bwMode="auto">
          <a:xfrm>
            <a:off x="4114800" y="25908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2800" b="1" i="1">
                <a:solidFill>
                  <a:srgbClr val="FF0000"/>
                </a:solidFill>
              </a:rPr>
              <a:t>I</a:t>
            </a:r>
            <a:r>
              <a:rPr lang="en-US" altLang="zh-CN" sz="2800" b="1" baseline="-25000">
                <a:solidFill>
                  <a:srgbClr val="FF0000"/>
                </a:solidFill>
              </a:rPr>
              <a:t>B</a:t>
            </a:r>
          </a:p>
        </p:txBody>
      </p:sp>
      <p:grpSp>
        <p:nvGrpSpPr>
          <p:cNvPr id="10" name="Group 41">
            <a:extLst>
              <a:ext uri="{FF2B5EF4-FFF2-40B4-BE49-F238E27FC236}">
                <a16:creationId xmlns:a16="http://schemas.microsoft.com/office/drawing/2014/main" id="{8350DEFD-0FDF-4BCB-88EB-1903DD09D04A}"/>
              </a:ext>
            </a:extLst>
          </p:cNvPr>
          <p:cNvGrpSpPr>
            <a:grpSpLocks/>
          </p:cNvGrpSpPr>
          <p:nvPr/>
        </p:nvGrpSpPr>
        <p:grpSpPr bwMode="auto">
          <a:xfrm rot="-5400000">
            <a:off x="5524500" y="4076700"/>
            <a:ext cx="838200" cy="609600"/>
            <a:chOff x="0" y="0"/>
            <a:chExt cx="528" cy="384"/>
          </a:xfrm>
        </p:grpSpPr>
        <p:sp>
          <p:nvSpPr>
            <p:cNvPr id="64554" name="Line 42">
              <a:extLst>
                <a:ext uri="{FF2B5EF4-FFF2-40B4-BE49-F238E27FC236}">
                  <a16:creationId xmlns:a16="http://schemas.microsoft.com/office/drawing/2014/main" id="{34174BF8-3732-407F-B7F9-F524DA393B77}"/>
                </a:ext>
              </a:extLst>
            </p:cNvPr>
            <p:cNvSpPr>
              <a:spLocks noChangeShapeType="1"/>
            </p:cNvSpPr>
            <p:nvPr/>
          </p:nvSpPr>
          <p:spPr bwMode="auto">
            <a:xfrm>
              <a:off x="0" y="0"/>
              <a:ext cx="528" cy="0"/>
            </a:xfrm>
            <a:prstGeom prst="line">
              <a:avLst/>
            </a:prstGeom>
            <a:noFill/>
            <a:ln w="19050">
              <a:solidFill>
                <a:srgbClr val="FF66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55" name="Line 43">
              <a:extLst>
                <a:ext uri="{FF2B5EF4-FFF2-40B4-BE49-F238E27FC236}">
                  <a16:creationId xmlns:a16="http://schemas.microsoft.com/office/drawing/2014/main" id="{4BCE21AC-2C31-417A-ADF3-E86AE408C498}"/>
                </a:ext>
              </a:extLst>
            </p:cNvPr>
            <p:cNvSpPr>
              <a:spLocks noChangeShapeType="1"/>
            </p:cNvSpPr>
            <p:nvPr/>
          </p:nvSpPr>
          <p:spPr bwMode="auto">
            <a:xfrm>
              <a:off x="0" y="96"/>
              <a:ext cx="528" cy="0"/>
            </a:xfrm>
            <a:prstGeom prst="line">
              <a:avLst/>
            </a:prstGeom>
            <a:noFill/>
            <a:ln w="19050">
              <a:solidFill>
                <a:srgbClr val="FF66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56" name="Line 44">
              <a:extLst>
                <a:ext uri="{FF2B5EF4-FFF2-40B4-BE49-F238E27FC236}">
                  <a16:creationId xmlns:a16="http://schemas.microsoft.com/office/drawing/2014/main" id="{F92C2FF5-D6FC-4CB3-A3A7-8E7AA1F23755}"/>
                </a:ext>
              </a:extLst>
            </p:cNvPr>
            <p:cNvSpPr>
              <a:spLocks noChangeShapeType="1"/>
            </p:cNvSpPr>
            <p:nvPr/>
          </p:nvSpPr>
          <p:spPr bwMode="auto">
            <a:xfrm>
              <a:off x="0" y="192"/>
              <a:ext cx="528" cy="0"/>
            </a:xfrm>
            <a:prstGeom prst="line">
              <a:avLst/>
            </a:prstGeom>
            <a:noFill/>
            <a:ln w="19050">
              <a:solidFill>
                <a:srgbClr val="FF66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57" name="Line 45">
              <a:extLst>
                <a:ext uri="{FF2B5EF4-FFF2-40B4-BE49-F238E27FC236}">
                  <a16:creationId xmlns:a16="http://schemas.microsoft.com/office/drawing/2014/main" id="{8B5E7726-C192-472E-8BEC-6607F0CB2042}"/>
                </a:ext>
              </a:extLst>
            </p:cNvPr>
            <p:cNvSpPr>
              <a:spLocks noChangeShapeType="1"/>
            </p:cNvSpPr>
            <p:nvPr/>
          </p:nvSpPr>
          <p:spPr bwMode="auto">
            <a:xfrm>
              <a:off x="0" y="288"/>
              <a:ext cx="528" cy="0"/>
            </a:xfrm>
            <a:prstGeom prst="line">
              <a:avLst/>
            </a:prstGeom>
            <a:noFill/>
            <a:ln w="19050">
              <a:solidFill>
                <a:srgbClr val="FF66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58" name="Line 46">
              <a:extLst>
                <a:ext uri="{FF2B5EF4-FFF2-40B4-BE49-F238E27FC236}">
                  <a16:creationId xmlns:a16="http://schemas.microsoft.com/office/drawing/2014/main" id="{BD86C741-0978-4880-8719-8F063840E5A9}"/>
                </a:ext>
              </a:extLst>
            </p:cNvPr>
            <p:cNvSpPr>
              <a:spLocks noChangeShapeType="1"/>
            </p:cNvSpPr>
            <p:nvPr/>
          </p:nvSpPr>
          <p:spPr bwMode="auto">
            <a:xfrm>
              <a:off x="0" y="384"/>
              <a:ext cx="528" cy="0"/>
            </a:xfrm>
            <a:prstGeom prst="line">
              <a:avLst/>
            </a:prstGeom>
            <a:noFill/>
            <a:ln w="19050">
              <a:solidFill>
                <a:srgbClr val="FF66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4559" name="Rectangle 47">
            <a:extLst>
              <a:ext uri="{FF2B5EF4-FFF2-40B4-BE49-F238E27FC236}">
                <a16:creationId xmlns:a16="http://schemas.microsoft.com/office/drawing/2014/main" id="{2275A267-75A7-4CD3-8174-61BF5B4ACE80}"/>
              </a:ext>
            </a:extLst>
          </p:cNvPr>
          <p:cNvSpPr>
            <a:spLocks noChangeArrowheads="1"/>
          </p:cNvSpPr>
          <p:nvPr/>
        </p:nvSpPr>
        <p:spPr bwMode="auto">
          <a:xfrm>
            <a:off x="6172200" y="4876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b="1" i="1"/>
              <a:t>I</a:t>
            </a:r>
            <a:r>
              <a:rPr lang="en-US" altLang="zh-CN" b="1" baseline="-25000"/>
              <a:t>En</a:t>
            </a:r>
          </a:p>
        </p:txBody>
      </p:sp>
      <p:grpSp>
        <p:nvGrpSpPr>
          <p:cNvPr id="11" name="Group 48">
            <a:extLst>
              <a:ext uri="{FF2B5EF4-FFF2-40B4-BE49-F238E27FC236}">
                <a16:creationId xmlns:a16="http://schemas.microsoft.com/office/drawing/2014/main" id="{14C1A0C1-2D79-4E60-97DC-EC0D1EE4F269}"/>
              </a:ext>
            </a:extLst>
          </p:cNvPr>
          <p:cNvGrpSpPr>
            <a:grpSpLocks/>
          </p:cNvGrpSpPr>
          <p:nvPr/>
        </p:nvGrpSpPr>
        <p:grpSpPr bwMode="auto">
          <a:xfrm rot="-5400000">
            <a:off x="5334000" y="3924300"/>
            <a:ext cx="1295400" cy="1219200"/>
            <a:chOff x="0" y="0"/>
            <a:chExt cx="816" cy="768"/>
          </a:xfrm>
        </p:grpSpPr>
        <p:sp>
          <p:nvSpPr>
            <p:cNvPr id="64561" name="Line 49">
              <a:extLst>
                <a:ext uri="{FF2B5EF4-FFF2-40B4-BE49-F238E27FC236}">
                  <a16:creationId xmlns:a16="http://schemas.microsoft.com/office/drawing/2014/main" id="{D6469956-37DA-40DD-A566-8E4A19BF6D0A}"/>
                </a:ext>
              </a:extLst>
            </p:cNvPr>
            <p:cNvSpPr>
              <a:spLocks noChangeShapeType="1"/>
            </p:cNvSpPr>
            <p:nvPr/>
          </p:nvSpPr>
          <p:spPr bwMode="auto">
            <a:xfrm flipH="1">
              <a:off x="0" y="0"/>
              <a:ext cx="384" cy="384"/>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62" name="Line 50">
              <a:extLst>
                <a:ext uri="{FF2B5EF4-FFF2-40B4-BE49-F238E27FC236}">
                  <a16:creationId xmlns:a16="http://schemas.microsoft.com/office/drawing/2014/main" id="{2CCCAF56-8FFE-436D-B214-9647D43B0537}"/>
                </a:ext>
              </a:extLst>
            </p:cNvPr>
            <p:cNvSpPr>
              <a:spLocks noChangeShapeType="1"/>
            </p:cNvSpPr>
            <p:nvPr/>
          </p:nvSpPr>
          <p:spPr bwMode="auto">
            <a:xfrm>
              <a:off x="0" y="384"/>
              <a:ext cx="384" cy="384"/>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63" name="Line 51">
              <a:extLst>
                <a:ext uri="{FF2B5EF4-FFF2-40B4-BE49-F238E27FC236}">
                  <a16:creationId xmlns:a16="http://schemas.microsoft.com/office/drawing/2014/main" id="{50978693-5B29-4CE4-BFF6-508323DC26F4}"/>
                </a:ext>
              </a:extLst>
            </p:cNvPr>
            <p:cNvSpPr>
              <a:spLocks noChangeShapeType="1"/>
            </p:cNvSpPr>
            <p:nvPr/>
          </p:nvSpPr>
          <p:spPr bwMode="auto">
            <a:xfrm>
              <a:off x="288" y="672"/>
              <a:ext cx="528"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64" name="Line 52">
              <a:extLst>
                <a:ext uri="{FF2B5EF4-FFF2-40B4-BE49-F238E27FC236}">
                  <a16:creationId xmlns:a16="http://schemas.microsoft.com/office/drawing/2014/main" id="{BF680710-0D22-47DC-99AD-AE5EB3BB43AD}"/>
                </a:ext>
              </a:extLst>
            </p:cNvPr>
            <p:cNvSpPr>
              <a:spLocks noChangeShapeType="1"/>
            </p:cNvSpPr>
            <p:nvPr/>
          </p:nvSpPr>
          <p:spPr bwMode="auto">
            <a:xfrm>
              <a:off x="288" y="96"/>
              <a:ext cx="528"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 name="Group 53">
            <a:extLst>
              <a:ext uri="{FF2B5EF4-FFF2-40B4-BE49-F238E27FC236}">
                <a16:creationId xmlns:a16="http://schemas.microsoft.com/office/drawing/2014/main" id="{C8D0870A-B93A-4995-BBB1-720FF319419B}"/>
              </a:ext>
            </a:extLst>
          </p:cNvPr>
          <p:cNvGrpSpPr>
            <a:grpSpLocks/>
          </p:cNvGrpSpPr>
          <p:nvPr/>
        </p:nvGrpSpPr>
        <p:grpSpPr bwMode="auto">
          <a:xfrm rot="9000000">
            <a:off x="5181600" y="3429000"/>
            <a:ext cx="304800" cy="457200"/>
            <a:chOff x="0" y="0"/>
            <a:chExt cx="192" cy="288"/>
          </a:xfrm>
        </p:grpSpPr>
        <p:sp>
          <p:nvSpPr>
            <p:cNvPr id="64566" name="Oval 54">
              <a:extLst>
                <a:ext uri="{FF2B5EF4-FFF2-40B4-BE49-F238E27FC236}">
                  <a16:creationId xmlns:a16="http://schemas.microsoft.com/office/drawing/2014/main" id="{B9D2F944-B9D7-4404-AA38-4224C0FA27DD}"/>
                </a:ext>
              </a:extLst>
            </p:cNvPr>
            <p:cNvSpPr>
              <a:spLocks noChangeArrowheads="1"/>
            </p:cNvSpPr>
            <p:nvPr/>
          </p:nvSpPr>
          <p:spPr bwMode="auto">
            <a:xfrm>
              <a:off x="0" y="0"/>
              <a:ext cx="48" cy="42"/>
            </a:xfrm>
            <a:prstGeom prst="ellipse">
              <a:avLst/>
            </a:prstGeom>
            <a:solidFill>
              <a:srgbClr val="0000FF"/>
            </a:solidFill>
            <a:ln w="38100">
              <a:solidFill>
                <a:srgbClr val="FF00FF"/>
              </a:solidFill>
              <a:round/>
              <a:headEnd/>
              <a:tailEnd/>
            </a:ln>
          </p:spPr>
          <p:txBody>
            <a:bodyPr wrap="none" anchor="ctr"/>
            <a:lstStyle/>
            <a:p>
              <a:endParaRPr lang="zh-CN" altLang="en-US"/>
            </a:p>
          </p:txBody>
        </p:sp>
        <p:sp>
          <p:nvSpPr>
            <p:cNvPr id="64567" name="Line 55">
              <a:extLst>
                <a:ext uri="{FF2B5EF4-FFF2-40B4-BE49-F238E27FC236}">
                  <a16:creationId xmlns:a16="http://schemas.microsoft.com/office/drawing/2014/main" id="{F7FFE70E-AA8E-470E-9950-48AF67EA0C6F}"/>
                </a:ext>
              </a:extLst>
            </p:cNvPr>
            <p:cNvSpPr>
              <a:spLocks noChangeShapeType="1"/>
            </p:cNvSpPr>
            <p:nvPr/>
          </p:nvSpPr>
          <p:spPr bwMode="auto">
            <a:xfrm>
              <a:off x="48" y="42"/>
              <a:ext cx="96" cy="198"/>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68" name="Oval 56">
              <a:extLst>
                <a:ext uri="{FF2B5EF4-FFF2-40B4-BE49-F238E27FC236}">
                  <a16:creationId xmlns:a16="http://schemas.microsoft.com/office/drawing/2014/main" id="{CF839493-A4FB-4DDC-8A69-E51C20CA9364}"/>
                </a:ext>
              </a:extLst>
            </p:cNvPr>
            <p:cNvSpPr>
              <a:spLocks noChangeArrowheads="1"/>
            </p:cNvSpPr>
            <p:nvPr/>
          </p:nvSpPr>
          <p:spPr bwMode="auto">
            <a:xfrm>
              <a:off x="144" y="240"/>
              <a:ext cx="48" cy="48"/>
            </a:xfrm>
            <a:prstGeom prst="ellipse">
              <a:avLst/>
            </a:prstGeom>
            <a:solidFill>
              <a:schemeClr val="bg1"/>
            </a:solidFill>
            <a:ln w="38100">
              <a:solidFill>
                <a:srgbClr val="FF00FF"/>
              </a:solidFill>
              <a:round/>
              <a:headEnd/>
              <a:tailEnd/>
            </a:ln>
          </p:spPr>
          <p:txBody>
            <a:bodyPr wrap="none" anchor="ctr"/>
            <a:lstStyle/>
            <a:p>
              <a:endParaRPr lang="zh-CN" altLang="en-US"/>
            </a:p>
          </p:txBody>
        </p:sp>
      </p:grpSp>
      <p:sp>
        <p:nvSpPr>
          <p:cNvPr id="64569" name="Rectangle 57">
            <a:extLst>
              <a:ext uri="{FF2B5EF4-FFF2-40B4-BE49-F238E27FC236}">
                <a16:creationId xmlns:a16="http://schemas.microsoft.com/office/drawing/2014/main" id="{F452669C-A8E9-428A-9C85-EE11366FF00C}"/>
              </a:ext>
            </a:extLst>
          </p:cNvPr>
          <p:cNvSpPr>
            <a:spLocks noChangeArrowheads="1"/>
          </p:cNvSpPr>
          <p:nvPr/>
        </p:nvSpPr>
        <p:spPr bwMode="auto">
          <a:xfrm>
            <a:off x="4800600" y="379412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2000" b="1" i="1"/>
              <a:t>I</a:t>
            </a:r>
            <a:r>
              <a:rPr lang="en-US" altLang="zh-CN" sz="2000" b="1" baseline="-25000"/>
              <a:t>Bn</a:t>
            </a:r>
          </a:p>
        </p:txBody>
      </p:sp>
      <p:grpSp>
        <p:nvGrpSpPr>
          <p:cNvPr id="13" name="Group 58">
            <a:extLst>
              <a:ext uri="{FF2B5EF4-FFF2-40B4-BE49-F238E27FC236}">
                <a16:creationId xmlns:a16="http://schemas.microsoft.com/office/drawing/2014/main" id="{9D25AB06-8756-4AFF-AAD6-8DE1E17BE90A}"/>
              </a:ext>
            </a:extLst>
          </p:cNvPr>
          <p:cNvGrpSpPr>
            <a:grpSpLocks/>
          </p:cNvGrpSpPr>
          <p:nvPr/>
        </p:nvGrpSpPr>
        <p:grpSpPr bwMode="auto">
          <a:xfrm rot="7200000">
            <a:off x="4995862" y="3233738"/>
            <a:ext cx="676275" cy="762000"/>
            <a:chOff x="0" y="0"/>
            <a:chExt cx="384" cy="480"/>
          </a:xfrm>
        </p:grpSpPr>
        <p:sp>
          <p:nvSpPr>
            <p:cNvPr id="64571" name="未知">
              <a:extLst>
                <a:ext uri="{FF2B5EF4-FFF2-40B4-BE49-F238E27FC236}">
                  <a16:creationId xmlns:a16="http://schemas.microsoft.com/office/drawing/2014/main" id="{9DC788F8-E4B6-4A98-BC97-F153C47B7E66}"/>
                </a:ext>
              </a:extLst>
            </p:cNvPr>
            <p:cNvSpPr>
              <a:spLocks noChangeArrowheads="1"/>
            </p:cNvSpPr>
            <p:nvPr/>
          </p:nvSpPr>
          <p:spPr bwMode="auto">
            <a:xfrm>
              <a:off x="0" y="96"/>
              <a:ext cx="144" cy="240"/>
            </a:xfrm>
            <a:custGeom>
              <a:avLst/>
              <a:gdLst>
                <a:gd name="T0" fmla="*/ 0 w 144"/>
                <a:gd name="T1" fmla="*/ 0 h 192"/>
                <a:gd name="T2" fmla="*/ 96 w 144"/>
                <a:gd name="T3" fmla="*/ 48 h 192"/>
                <a:gd name="T4" fmla="*/ 144 w 144"/>
                <a:gd name="T5" fmla="*/ 192 h 192"/>
              </a:gdLst>
              <a:ahLst/>
              <a:cxnLst>
                <a:cxn ang="0">
                  <a:pos x="T0" y="T1"/>
                </a:cxn>
                <a:cxn ang="0">
                  <a:pos x="T2" y="T3"/>
                </a:cxn>
                <a:cxn ang="0">
                  <a:pos x="T4" y="T5"/>
                </a:cxn>
              </a:cxnLst>
              <a:rect l="0" t="0" r="r" b="b"/>
              <a:pathLst>
                <a:path w="144" h="192">
                  <a:moveTo>
                    <a:pt x="0" y="0"/>
                  </a:moveTo>
                  <a:cubicBezTo>
                    <a:pt x="36" y="8"/>
                    <a:pt x="72" y="16"/>
                    <a:pt x="96" y="48"/>
                  </a:cubicBezTo>
                  <a:cubicBezTo>
                    <a:pt x="120" y="80"/>
                    <a:pt x="132" y="136"/>
                    <a:pt x="144" y="192"/>
                  </a:cubicBez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4572" name="Line 60">
              <a:extLst>
                <a:ext uri="{FF2B5EF4-FFF2-40B4-BE49-F238E27FC236}">
                  <a16:creationId xmlns:a16="http://schemas.microsoft.com/office/drawing/2014/main" id="{5225BD1B-7A58-4552-AA30-D04C96182B78}"/>
                </a:ext>
              </a:extLst>
            </p:cNvPr>
            <p:cNvSpPr>
              <a:spLocks noChangeShapeType="1"/>
            </p:cNvSpPr>
            <p:nvPr/>
          </p:nvSpPr>
          <p:spPr bwMode="auto">
            <a:xfrm>
              <a:off x="288" y="0"/>
              <a:ext cx="96" cy="432"/>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73" name="Line 61">
              <a:extLst>
                <a:ext uri="{FF2B5EF4-FFF2-40B4-BE49-F238E27FC236}">
                  <a16:creationId xmlns:a16="http://schemas.microsoft.com/office/drawing/2014/main" id="{8429EE17-C7E9-4CDA-8BE3-FE6C23D40384}"/>
                </a:ext>
              </a:extLst>
            </p:cNvPr>
            <p:cNvSpPr>
              <a:spLocks noChangeShapeType="1"/>
            </p:cNvSpPr>
            <p:nvPr/>
          </p:nvSpPr>
          <p:spPr bwMode="auto">
            <a:xfrm flipH="1" flipV="1">
              <a:off x="288" y="384"/>
              <a:ext cx="96" cy="48"/>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74" name="Line 62">
              <a:extLst>
                <a:ext uri="{FF2B5EF4-FFF2-40B4-BE49-F238E27FC236}">
                  <a16:creationId xmlns:a16="http://schemas.microsoft.com/office/drawing/2014/main" id="{23430C2F-FCAA-489F-A766-B394D7C9F4C9}"/>
                </a:ext>
              </a:extLst>
            </p:cNvPr>
            <p:cNvSpPr>
              <a:spLocks noChangeShapeType="1"/>
            </p:cNvSpPr>
            <p:nvPr/>
          </p:nvSpPr>
          <p:spPr bwMode="auto">
            <a:xfrm flipH="1">
              <a:off x="192" y="384"/>
              <a:ext cx="96" cy="96"/>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75" name="Line 63">
              <a:extLst>
                <a:ext uri="{FF2B5EF4-FFF2-40B4-BE49-F238E27FC236}">
                  <a16:creationId xmlns:a16="http://schemas.microsoft.com/office/drawing/2014/main" id="{43AB60F5-03C7-4EA7-ACD9-E91503D08BED}"/>
                </a:ext>
              </a:extLst>
            </p:cNvPr>
            <p:cNvSpPr>
              <a:spLocks noChangeShapeType="1"/>
            </p:cNvSpPr>
            <p:nvPr/>
          </p:nvSpPr>
          <p:spPr bwMode="auto">
            <a:xfrm>
              <a:off x="144" y="288"/>
              <a:ext cx="48" cy="192"/>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 name="Group 64">
            <a:extLst>
              <a:ext uri="{FF2B5EF4-FFF2-40B4-BE49-F238E27FC236}">
                <a16:creationId xmlns:a16="http://schemas.microsoft.com/office/drawing/2014/main" id="{B0F0F9CB-4253-4035-84FE-737052C8EB2E}"/>
              </a:ext>
            </a:extLst>
          </p:cNvPr>
          <p:cNvGrpSpPr>
            <a:grpSpLocks/>
          </p:cNvGrpSpPr>
          <p:nvPr/>
        </p:nvGrpSpPr>
        <p:grpSpPr bwMode="auto">
          <a:xfrm rot="-5400000">
            <a:off x="5753100" y="3314700"/>
            <a:ext cx="533400" cy="457200"/>
            <a:chOff x="0" y="0"/>
            <a:chExt cx="336" cy="288"/>
          </a:xfrm>
        </p:grpSpPr>
        <p:sp>
          <p:nvSpPr>
            <p:cNvPr id="64577" name="Line 65">
              <a:extLst>
                <a:ext uri="{FF2B5EF4-FFF2-40B4-BE49-F238E27FC236}">
                  <a16:creationId xmlns:a16="http://schemas.microsoft.com/office/drawing/2014/main" id="{C4AFEF2C-C029-4DBA-931F-C8FBC540BF93}"/>
                </a:ext>
              </a:extLst>
            </p:cNvPr>
            <p:cNvSpPr>
              <a:spLocks noChangeShapeType="1"/>
            </p:cNvSpPr>
            <p:nvPr/>
          </p:nvSpPr>
          <p:spPr bwMode="auto">
            <a:xfrm>
              <a:off x="0" y="0"/>
              <a:ext cx="336" cy="0"/>
            </a:xfrm>
            <a:prstGeom prst="line">
              <a:avLst/>
            </a:prstGeom>
            <a:noFill/>
            <a:ln w="19050">
              <a:solidFill>
                <a:srgbClr val="FF66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78" name="Line 66">
              <a:extLst>
                <a:ext uri="{FF2B5EF4-FFF2-40B4-BE49-F238E27FC236}">
                  <a16:creationId xmlns:a16="http://schemas.microsoft.com/office/drawing/2014/main" id="{12DDC2A7-E8CF-40AD-B5D9-1C3EF0955704}"/>
                </a:ext>
              </a:extLst>
            </p:cNvPr>
            <p:cNvSpPr>
              <a:spLocks noChangeShapeType="1"/>
            </p:cNvSpPr>
            <p:nvPr/>
          </p:nvSpPr>
          <p:spPr bwMode="auto">
            <a:xfrm>
              <a:off x="0" y="96"/>
              <a:ext cx="336" cy="0"/>
            </a:xfrm>
            <a:prstGeom prst="line">
              <a:avLst/>
            </a:prstGeom>
            <a:noFill/>
            <a:ln w="19050">
              <a:solidFill>
                <a:srgbClr val="FF66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79" name="Line 67">
              <a:extLst>
                <a:ext uri="{FF2B5EF4-FFF2-40B4-BE49-F238E27FC236}">
                  <a16:creationId xmlns:a16="http://schemas.microsoft.com/office/drawing/2014/main" id="{1E3B8B6E-EE51-4FC7-AB13-8D4BFE02746A}"/>
                </a:ext>
              </a:extLst>
            </p:cNvPr>
            <p:cNvSpPr>
              <a:spLocks noChangeShapeType="1"/>
            </p:cNvSpPr>
            <p:nvPr/>
          </p:nvSpPr>
          <p:spPr bwMode="auto">
            <a:xfrm>
              <a:off x="0" y="192"/>
              <a:ext cx="336" cy="0"/>
            </a:xfrm>
            <a:prstGeom prst="line">
              <a:avLst/>
            </a:prstGeom>
            <a:noFill/>
            <a:ln w="19050">
              <a:solidFill>
                <a:srgbClr val="FF66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80" name="Line 68">
              <a:extLst>
                <a:ext uri="{FF2B5EF4-FFF2-40B4-BE49-F238E27FC236}">
                  <a16:creationId xmlns:a16="http://schemas.microsoft.com/office/drawing/2014/main" id="{C2461587-B9B1-4DEF-8D3E-DAE4FEECC72A}"/>
                </a:ext>
              </a:extLst>
            </p:cNvPr>
            <p:cNvSpPr>
              <a:spLocks noChangeShapeType="1"/>
            </p:cNvSpPr>
            <p:nvPr/>
          </p:nvSpPr>
          <p:spPr bwMode="auto">
            <a:xfrm>
              <a:off x="0" y="288"/>
              <a:ext cx="336" cy="0"/>
            </a:xfrm>
            <a:prstGeom prst="line">
              <a:avLst/>
            </a:prstGeom>
            <a:noFill/>
            <a:ln w="19050">
              <a:solidFill>
                <a:srgbClr val="FF66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4581" name="Rectangle 69">
            <a:extLst>
              <a:ext uri="{FF2B5EF4-FFF2-40B4-BE49-F238E27FC236}">
                <a16:creationId xmlns:a16="http://schemas.microsoft.com/office/drawing/2014/main" id="{12B21A12-F7AC-4A2A-A1F9-B0BEBDC0B802}"/>
              </a:ext>
            </a:extLst>
          </p:cNvPr>
          <p:cNvSpPr>
            <a:spLocks noChangeArrowheads="1"/>
          </p:cNvSpPr>
          <p:nvPr/>
        </p:nvSpPr>
        <p:spPr bwMode="auto">
          <a:xfrm>
            <a:off x="5715000" y="15240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b="1" i="1"/>
              <a:t>I</a:t>
            </a:r>
            <a:r>
              <a:rPr lang="en-US" altLang="zh-CN" b="1" baseline="-25000"/>
              <a:t>Cn</a:t>
            </a:r>
          </a:p>
        </p:txBody>
      </p:sp>
      <p:grpSp>
        <p:nvGrpSpPr>
          <p:cNvPr id="15" name="Group 70">
            <a:extLst>
              <a:ext uri="{FF2B5EF4-FFF2-40B4-BE49-F238E27FC236}">
                <a16:creationId xmlns:a16="http://schemas.microsoft.com/office/drawing/2014/main" id="{C24EBD20-985F-4629-BC74-6E55EE22F782}"/>
              </a:ext>
            </a:extLst>
          </p:cNvPr>
          <p:cNvGrpSpPr>
            <a:grpSpLocks/>
          </p:cNvGrpSpPr>
          <p:nvPr/>
        </p:nvGrpSpPr>
        <p:grpSpPr bwMode="auto">
          <a:xfrm>
            <a:off x="5638800" y="1825625"/>
            <a:ext cx="801688" cy="2058988"/>
            <a:chOff x="0" y="0"/>
            <a:chExt cx="505" cy="1297"/>
          </a:xfrm>
        </p:grpSpPr>
        <p:sp>
          <p:nvSpPr>
            <p:cNvPr id="64583" name="Line 71">
              <a:extLst>
                <a:ext uri="{FF2B5EF4-FFF2-40B4-BE49-F238E27FC236}">
                  <a16:creationId xmlns:a16="http://schemas.microsoft.com/office/drawing/2014/main" id="{CD07A2C6-2B7A-416D-ADA8-75080A59780B}"/>
                </a:ext>
              </a:extLst>
            </p:cNvPr>
            <p:cNvSpPr>
              <a:spLocks noChangeShapeType="1"/>
            </p:cNvSpPr>
            <p:nvPr/>
          </p:nvSpPr>
          <p:spPr bwMode="auto">
            <a:xfrm rot="-5400000">
              <a:off x="-528" y="553"/>
              <a:ext cx="1106"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84" name="Line 72">
              <a:extLst>
                <a:ext uri="{FF2B5EF4-FFF2-40B4-BE49-F238E27FC236}">
                  <a16:creationId xmlns:a16="http://schemas.microsoft.com/office/drawing/2014/main" id="{58985EFE-4E90-48D3-9908-2999CFCF5C18}"/>
                </a:ext>
              </a:extLst>
            </p:cNvPr>
            <p:cNvSpPr>
              <a:spLocks noChangeShapeType="1"/>
            </p:cNvSpPr>
            <p:nvPr/>
          </p:nvSpPr>
          <p:spPr bwMode="auto">
            <a:xfrm rot="16200000" flipH="1">
              <a:off x="-10" y="10"/>
              <a:ext cx="259" cy="24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85" name="Line 73">
              <a:extLst>
                <a:ext uri="{FF2B5EF4-FFF2-40B4-BE49-F238E27FC236}">
                  <a16:creationId xmlns:a16="http://schemas.microsoft.com/office/drawing/2014/main" id="{EAD6598C-8500-4AA8-B5FA-A77E8BE09C56}"/>
                </a:ext>
              </a:extLst>
            </p:cNvPr>
            <p:cNvSpPr>
              <a:spLocks noChangeShapeType="1"/>
            </p:cNvSpPr>
            <p:nvPr/>
          </p:nvSpPr>
          <p:spPr bwMode="auto">
            <a:xfrm rot="-5400000">
              <a:off x="225" y="10"/>
              <a:ext cx="259" cy="24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86" name="Line 74">
              <a:extLst>
                <a:ext uri="{FF2B5EF4-FFF2-40B4-BE49-F238E27FC236}">
                  <a16:creationId xmlns:a16="http://schemas.microsoft.com/office/drawing/2014/main" id="{AB791901-AC93-4A9A-AEAD-2A59A56D4B00}"/>
                </a:ext>
              </a:extLst>
            </p:cNvPr>
            <p:cNvSpPr>
              <a:spLocks noChangeShapeType="1"/>
            </p:cNvSpPr>
            <p:nvPr/>
          </p:nvSpPr>
          <p:spPr bwMode="auto">
            <a:xfrm rot="-5400000">
              <a:off x="-143" y="649"/>
              <a:ext cx="1296"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 name="Group 75">
            <a:extLst>
              <a:ext uri="{FF2B5EF4-FFF2-40B4-BE49-F238E27FC236}">
                <a16:creationId xmlns:a16="http://schemas.microsoft.com/office/drawing/2014/main" id="{395EB768-9E9F-4F13-B1DE-D880D1F8B98F}"/>
              </a:ext>
            </a:extLst>
          </p:cNvPr>
          <p:cNvGrpSpPr>
            <a:grpSpLocks/>
          </p:cNvGrpSpPr>
          <p:nvPr/>
        </p:nvGrpSpPr>
        <p:grpSpPr bwMode="auto">
          <a:xfrm rot="-5400000">
            <a:off x="5754688" y="2362200"/>
            <a:ext cx="609600" cy="457200"/>
            <a:chOff x="0" y="0"/>
            <a:chExt cx="336" cy="288"/>
          </a:xfrm>
        </p:grpSpPr>
        <p:sp>
          <p:nvSpPr>
            <p:cNvPr id="64588" name="Line 76">
              <a:extLst>
                <a:ext uri="{FF2B5EF4-FFF2-40B4-BE49-F238E27FC236}">
                  <a16:creationId xmlns:a16="http://schemas.microsoft.com/office/drawing/2014/main" id="{306FCF18-2D33-42C9-A459-EC3843373E92}"/>
                </a:ext>
              </a:extLst>
            </p:cNvPr>
            <p:cNvSpPr>
              <a:spLocks noChangeShapeType="1"/>
            </p:cNvSpPr>
            <p:nvPr/>
          </p:nvSpPr>
          <p:spPr bwMode="auto">
            <a:xfrm>
              <a:off x="0" y="0"/>
              <a:ext cx="336" cy="0"/>
            </a:xfrm>
            <a:prstGeom prst="line">
              <a:avLst/>
            </a:prstGeom>
            <a:noFill/>
            <a:ln w="19050">
              <a:solidFill>
                <a:srgbClr val="FF66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89" name="Line 77">
              <a:extLst>
                <a:ext uri="{FF2B5EF4-FFF2-40B4-BE49-F238E27FC236}">
                  <a16:creationId xmlns:a16="http://schemas.microsoft.com/office/drawing/2014/main" id="{8FD26009-B1AB-464F-93BB-1FC10A879E88}"/>
                </a:ext>
              </a:extLst>
            </p:cNvPr>
            <p:cNvSpPr>
              <a:spLocks noChangeShapeType="1"/>
            </p:cNvSpPr>
            <p:nvPr/>
          </p:nvSpPr>
          <p:spPr bwMode="auto">
            <a:xfrm>
              <a:off x="0" y="96"/>
              <a:ext cx="336" cy="0"/>
            </a:xfrm>
            <a:prstGeom prst="line">
              <a:avLst/>
            </a:prstGeom>
            <a:noFill/>
            <a:ln w="19050">
              <a:solidFill>
                <a:srgbClr val="FF66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90" name="Line 78">
              <a:extLst>
                <a:ext uri="{FF2B5EF4-FFF2-40B4-BE49-F238E27FC236}">
                  <a16:creationId xmlns:a16="http://schemas.microsoft.com/office/drawing/2014/main" id="{82B2FB06-6BA5-4B23-A36D-AFCC562721F0}"/>
                </a:ext>
              </a:extLst>
            </p:cNvPr>
            <p:cNvSpPr>
              <a:spLocks noChangeShapeType="1"/>
            </p:cNvSpPr>
            <p:nvPr/>
          </p:nvSpPr>
          <p:spPr bwMode="auto">
            <a:xfrm>
              <a:off x="0" y="192"/>
              <a:ext cx="336" cy="0"/>
            </a:xfrm>
            <a:prstGeom prst="line">
              <a:avLst/>
            </a:prstGeom>
            <a:noFill/>
            <a:ln w="19050">
              <a:solidFill>
                <a:srgbClr val="FF66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91" name="Line 79">
              <a:extLst>
                <a:ext uri="{FF2B5EF4-FFF2-40B4-BE49-F238E27FC236}">
                  <a16:creationId xmlns:a16="http://schemas.microsoft.com/office/drawing/2014/main" id="{FF6B5E16-AB18-4A9F-8880-9F3CAFD218FE}"/>
                </a:ext>
              </a:extLst>
            </p:cNvPr>
            <p:cNvSpPr>
              <a:spLocks noChangeShapeType="1"/>
            </p:cNvSpPr>
            <p:nvPr/>
          </p:nvSpPr>
          <p:spPr bwMode="auto">
            <a:xfrm>
              <a:off x="0" y="288"/>
              <a:ext cx="336" cy="0"/>
            </a:xfrm>
            <a:prstGeom prst="line">
              <a:avLst/>
            </a:prstGeom>
            <a:noFill/>
            <a:ln w="19050">
              <a:solidFill>
                <a:srgbClr val="FF66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4592" name="Line 80">
            <a:extLst>
              <a:ext uri="{FF2B5EF4-FFF2-40B4-BE49-F238E27FC236}">
                <a16:creationId xmlns:a16="http://schemas.microsoft.com/office/drawing/2014/main" id="{5080C7B3-89AF-47D2-B641-DDFC22B0FE18}"/>
              </a:ext>
            </a:extLst>
          </p:cNvPr>
          <p:cNvSpPr>
            <a:spLocks noChangeShapeType="1"/>
          </p:cNvSpPr>
          <p:nvPr/>
        </p:nvSpPr>
        <p:spPr bwMode="auto">
          <a:xfrm rot="17100000" flipV="1">
            <a:off x="4800600" y="2819400"/>
            <a:ext cx="609600" cy="152400"/>
          </a:xfrm>
          <a:prstGeom prst="line">
            <a:avLst/>
          </a:prstGeom>
          <a:noFill/>
          <a:ln w="28575">
            <a:solidFill>
              <a:srgbClr val="FF00FF"/>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7" name="Group 81">
            <a:extLst>
              <a:ext uri="{FF2B5EF4-FFF2-40B4-BE49-F238E27FC236}">
                <a16:creationId xmlns:a16="http://schemas.microsoft.com/office/drawing/2014/main" id="{6CF96788-2CAB-4668-9B09-18DE7B213F83}"/>
              </a:ext>
            </a:extLst>
          </p:cNvPr>
          <p:cNvGrpSpPr>
            <a:grpSpLocks/>
          </p:cNvGrpSpPr>
          <p:nvPr/>
        </p:nvGrpSpPr>
        <p:grpSpPr bwMode="auto">
          <a:xfrm rot="-4500000">
            <a:off x="4953000" y="2895600"/>
            <a:ext cx="609600" cy="152400"/>
            <a:chOff x="0" y="0"/>
            <a:chExt cx="384" cy="96"/>
          </a:xfrm>
        </p:grpSpPr>
        <p:sp>
          <p:nvSpPr>
            <p:cNvPr id="64594" name="Oval 82">
              <a:extLst>
                <a:ext uri="{FF2B5EF4-FFF2-40B4-BE49-F238E27FC236}">
                  <a16:creationId xmlns:a16="http://schemas.microsoft.com/office/drawing/2014/main" id="{F50B01D6-CD28-4AA7-B261-0B47CBB0B04B}"/>
                </a:ext>
              </a:extLst>
            </p:cNvPr>
            <p:cNvSpPr>
              <a:spLocks noChangeArrowheads="1"/>
            </p:cNvSpPr>
            <p:nvPr/>
          </p:nvSpPr>
          <p:spPr bwMode="auto">
            <a:xfrm>
              <a:off x="336" y="0"/>
              <a:ext cx="48" cy="48"/>
            </a:xfrm>
            <a:prstGeom prst="ellipse">
              <a:avLst/>
            </a:prstGeom>
            <a:solidFill>
              <a:schemeClr val="bg1"/>
            </a:solidFill>
            <a:ln w="28575">
              <a:solidFill>
                <a:srgbClr val="FF00FF"/>
              </a:solidFill>
              <a:round/>
              <a:headEnd/>
              <a:tailEnd/>
            </a:ln>
          </p:spPr>
          <p:txBody>
            <a:bodyPr wrap="none" anchor="ctr"/>
            <a:lstStyle/>
            <a:p>
              <a:endParaRPr lang="zh-CN" altLang="en-US"/>
            </a:p>
          </p:txBody>
        </p:sp>
        <p:sp>
          <p:nvSpPr>
            <p:cNvPr id="64595" name="Line 83">
              <a:extLst>
                <a:ext uri="{FF2B5EF4-FFF2-40B4-BE49-F238E27FC236}">
                  <a16:creationId xmlns:a16="http://schemas.microsoft.com/office/drawing/2014/main" id="{F6F69C7D-3A3C-4062-A230-6E922F397198}"/>
                </a:ext>
              </a:extLst>
            </p:cNvPr>
            <p:cNvSpPr>
              <a:spLocks noChangeShapeType="1"/>
            </p:cNvSpPr>
            <p:nvPr/>
          </p:nvSpPr>
          <p:spPr bwMode="auto">
            <a:xfrm flipH="1">
              <a:off x="0" y="0"/>
              <a:ext cx="384" cy="96"/>
            </a:xfrm>
            <a:prstGeom prst="line">
              <a:avLst/>
            </a:prstGeom>
            <a:noFill/>
            <a:ln w="2857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4596" name="AutoShape 84">
            <a:extLst>
              <a:ext uri="{FF2B5EF4-FFF2-40B4-BE49-F238E27FC236}">
                <a16:creationId xmlns:a16="http://schemas.microsoft.com/office/drawing/2014/main" id="{48B3025A-7C4D-455A-8203-2AE7493A0244}"/>
              </a:ext>
            </a:extLst>
          </p:cNvPr>
          <p:cNvSpPr>
            <a:spLocks noChangeArrowheads="1"/>
          </p:cNvSpPr>
          <p:nvPr/>
        </p:nvSpPr>
        <p:spPr bwMode="auto">
          <a:xfrm rot="5400000">
            <a:off x="4610100" y="2476500"/>
            <a:ext cx="1143000" cy="609600"/>
          </a:xfrm>
          <a:prstGeom prst="notchedRightArrow">
            <a:avLst>
              <a:gd name="adj1" fmla="val 50000"/>
              <a:gd name="adj2" fmla="val 46875"/>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4597" name="Rectangle 85">
            <a:extLst>
              <a:ext uri="{FF2B5EF4-FFF2-40B4-BE49-F238E27FC236}">
                <a16:creationId xmlns:a16="http://schemas.microsoft.com/office/drawing/2014/main" id="{C2CC27AE-EF9C-4646-9592-F248402B62D8}"/>
              </a:ext>
            </a:extLst>
          </p:cNvPr>
          <p:cNvSpPr>
            <a:spLocks noChangeArrowheads="1"/>
          </p:cNvSpPr>
          <p:nvPr/>
        </p:nvSpPr>
        <p:spPr bwMode="auto">
          <a:xfrm>
            <a:off x="533400" y="2438400"/>
            <a:ext cx="2514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US" altLang="zh-CN" sz="2600" b="1" i="1">
                <a:solidFill>
                  <a:schemeClr val="accent2"/>
                </a:solidFill>
              </a:rPr>
              <a:t>I</a:t>
            </a:r>
            <a:r>
              <a:rPr lang="en-US" altLang="zh-CN" sz="2600" b="1" baseline="-25000">
                <a:solidFill>
                  <a:schemeClr val="accent2"/>
                </a:solidFill>
              </a:rPr>
              <a:t>C </a:t>
            </a:r>
            <a:r>
              <a:rPr lang="en-US" altLang="zh-CN" sz="2600" b="1">
                <a:solidFill>
                  <a:schemeClr val="accent2"/>
                </a:solidFill>
              </a:rPr>
              <a:t>= </a:t>
            </a:r>
            <a:r>
              <a:rPr lang="en-US" altLang="zh-CN" sz="2600" b="1" i="1">
                <a:solidFill>
                  <a:schemeClr val="accent2"/>
                </a:solidFill>
              </a:rPr>
              <a:t>I</a:t>
            </a:r>
            <a:r>
              <a:rPr lang="en-US" altLang="zh-CN" sz="2600" b="1" baseline="-25000">
                <a:solidFill>
                  <a:schemeClr val="accent2"/>
                </a:solidFill>
              </a:rPr>
              <a:t>Cn</a:t>
            </a:r>
            <a:r>
              <a:rPr lang="en-US" altLang="zh-CN" sz="2600" b="1">
                <a:solidFill>
                  <a:schemeClr val="accent2"/>
                </a:solidFill>
              </a:rPr>
              <a:t> + </a:t>
            </a:r>
            <a:r>
              <a:rPr lang="en-US" altLang="zh-CN" sz="2600" b="1" i="1">
                <a:solidFill>
                  <a:schemeClr val="accent2"/>
                </a:solidFill>
              </a:rPr>
              <a:t>I</a:t>
            </a:r>
            <a:r>
              <a:rPr lang="en-US" altLang="zh-CN" sz="2600" b="1" baseline="-25000">
                <a:solidFill>
                  <a:schemeClr val="accent2"/>
                </a:solidFill>
              </a:rPr>
              <a:t>CBO</a:t>
            </a:r>
          </a:p>
        </p:txBody>
      </p:sp>
      <p:sp>
        <p:nvSpPr>
          <p:cNvPr id="64598" name="Rectangle 86">
            <a:extLst>
              <a:ext uri="{FF2B5EF4-FFF2-40B4-BE49-F238E27FC236}">
                <a16:creationId xmlns:a16="http://schemas.microsoft.com/office/drawing/2014/main" id="{37C68F50-C5DF-4601-914A-D42670974722}"/>
              </a:ext>
            </a:extLst>
          </p:cNvPr>
          <p:cNvSpPr>
            <a:spLocks noChangeArrowheads="1"/>
          </p:cNvSpPr>
          <p:nvPr/>
        </p:nvSpPr>
        <p:spPr bwMode="auto">
          <a:xfrm>
            <a:off x="609600" y="1219200"/>
            <a:ext cx="2819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r>
              <a:rPr lang="zh-CN" altLang="en-US" b="1" i="1">
                <a:solidFill>
                  <a:schemeClr val="hlink"/>
                </a:solidFill>
              </a:rPr>
              <a:t> </a:t>
            </a:r>
            <a:r>
              <a:rPr lang="en-US" altLang="zh-CN" b="1" i="1">
                <a:solidFill>
                  <a:schemeClr val="accent2"/>
                </a:solidFill>
              </a:rPr>
              <a:t>I</a:t>
            </a:r>
            <a:r>
              <a:rPr lang="en-US" altLang="zh-CN" b="1" baseline="-25000">
                <a:solidFill>
                  <a:schemeClr val="accent2"/>
                </a:solidFill>
              </a:rPr>
              <a:t>E</a:t>
            </a:r>
            <a:r>
              <a:rPr lang="en-US" altLang="zh-CN" b="1" i="1">
                <a:solidFill>
                  <a:schemeClr val="accent2"/>
                </a:solidFill>
              </a:rPr>
              <a:t>=I</a:t>
            </a:r>
            <a:r>
              <a:rPr lang="en-US" altLang="zh-CN" b="1" baseline="-25000">
                <a:solidFill>
                  <a:schemeClr val="accent2"/>
                </a:solidFill>
              </a:rPr>
              <a:t>Cn</a:t>
            </a:r>
            <a:r>
              <a:rPr lang="en-US" altLang="zh-CN" b="1">
                <a:solidFill>
                  <a:schemeClr val="accent2"/>
                </a:solidFill>
              </a:rPr>
              <a:t> + </a:t>
            </a:r>
            <a:r>
              <a:rPr lang="en-US" altLang="zh-CN" b="1" i="1">
                <a:solidFill>
                  <a:schemeClr val="accent2"/>
                </a:solidFill>
              </a:rPr>
              <a:t>I</a:t>
            </a:r>
            <a:r>
              <a:rPr lang="en-US" altLang="zh-CN" b="1" baseline="-25000">
                <a:solidFill>
                  <a:schemeClr val="accent2"/>
                </a:solidFill>
              </a:rPr>
              <a:t>Bn</a:t>
            </a:r>
            <a:r>
              <a:rPr lang="en-US" altLang="zh-CN" b="1">
                <a:solidFill>
                  <a:schemeClr val="accent2"/>
                </a:solidFill>
              </a:rPr>
              <a:t> + </a:t>
            </a:r>
            <a:r>
              <a:rPr lang="en-US" altLang="zh-CN" b="1" i="1">
                <a:solidFill>
                  <a:schemeClr val="accent2"/>
                </a:solidFill>
              </a:rPr>
              <a:t>I</a:t>
            </a:r>
            <a:r>
              <a:rPr lang="en-US" altLang="zh-CN" b="1" baseline="-25000">
                <a:solidFill>
                  <a:schemeClr val="accent2"/>
                </a:solidFill>
              </a:rPr>
              <a:t>Ep</a:t>
            </a:r>
            <a:r>
              <a:rPr lang="en-US" altLang="zh-CN" b="1">
                <a:solidFill>
                  <a:schemeClr val="accent2"/>
                </a:solidFill>
              </a:rPr>
              <a:t> </a:t>
            </a:r>
          </a:p>
          <a:p>
            <a:pPr algn="just" eaLnBrk="0" hangingPunct="0"/>
            <a:r>
              <a:rPr lang="en-US" altLang="zh-CN" b="1">
                <a:solidFill>
                  <a:schemeClr val="accent2"/>
                </a:solidFill>
              </a:rPr>
              <a:t>    = </a:t>
            </a:r>
            <a:r>
              <a:rPr lang="en-US" altLang="zh-CN" b="1" i="1">
                <a:solidFill>
                  <a:schemeClr val="accent2"/>
                </a:solidFill>
              </a:rPr>
              <a:t>I</a:t>
            </a:r>
            <a:r>
              <a:rPr lang="en-US" altLang="zh-CN" b="1" baseline="-25000">
                <a:solidFill>
                  <a:schemeClr val="accent2"/>
                </a:solidFill>
              </a:rPr>
              <a:t>En</a:t>
            </a:r>
            <a:r>
              <a:rPr lang="en-US" altLang="zh-CN" b="1">
                <a:solidFill>
                  <a:schemeClr val="accent2"/>
                </a:solidFill>
              </a:rPr>
              <a:t>+ </a:t>
            </a:r>
            <a:r>
              <a:rPr lang="en-US" altLang="zh-CN" b="1" i="1">
                <a:solidFill>
                  <a:schemeClr val="accent2"/>
                </a:solidFill>
              </a:rPr>
              <a:t>I</a:t>
            </a:r>
            <a:r>
              <a:rPr lang="en-US" altLang="zh-CN" b="1" baseline="-25000">
                <a:solidFill>
                  <a:schemeClr val="accent2"/>
                </a:solidFill>
              </a:rPr>
              <a:t>Ep</a:t>
            </a:r>
          </a:p>
        </p:txBody>
      </p:sp>
      <p:sp>
        <p:nvSpPr>
          <p:cNvPr id="64599" name="Rectangle 87">
            <a:extLst>
              <a:ext uri="{FF2B5EF4-FFF2-40B4-BE49-F238E27FC236}">
                <a16:creationId xmlns:a16="http://schemas.microsoft.com/office/drawing/2014/main" id="{F724843F-7197-4A5D-A572-09322DFCE769}"/>
              </a:ext>
            </a:extLst>
          </p:cNvPr>
          <p:cNvSpPr>
            <a:spLocks noChangeArrowheads="1"/>
          </p:cNvSpPr>
          <p:nvPr/>
        </p:nvSpPr>
        <p:spPr bwMode="auto">
          <a:xfrm>
            <a:off x="838200" y="4648200"/>
            <a:ext cx="15890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lnSpc>
                <a:spcPct val="130000"/>
              </a:lnSpc>
            </a:pPr>
            <a:r>
              <a:rPr lang="en-US" altLang="zh-CN" sz="2800" b="1" i="1">
                <a:solidFill>
                  <a:srgbClr val="FF5050"/>
                </a:solidFill>
              </a:rPr>
              <a:t>I</a:t>
            </a:r>
            <a:r>
              <a:rPr lang="en-US" altLang="zh-CN" sz="2800" b="1" baseline="-25000">
                <a:solidFill>
                  <a:srgbClr val="FF5050"/>
                </a:solidFill>
              </a:rPr>
              <a:t>E</a:t>
            </a:r>
            <a:r>
              <a:rPr lang="en-US" altLang="zh-CN" sz="2800" b="1">
                <a:solidFill>
                  <a:srgbClr val="FF5050"/>
                </a:solidFill>
              </a:rPr>
              <a:t> =</a:t>
            </a:r>
            <a:r>
              <a:rPr lang="en-US" altLang="zh-CN" sz="2800" b="1" i="1">
                <a:solidFill>
                  <a:srgbClr val="FF5050"/>
                </a:solidFill>
              </a:rPr>
              <a:t>I</a:t>
            </a:r>
            <a:r>
              <a:rPr lang="en-US" altLang="zh-CN" sz="2800" b="1" baseline="-25000">
                <a:solidFill>
                  <a:srgbClr val="FF5050"/>
                </a:solidFill>
              </a:rPr>
              <a:t>C</a:t>
            </a:r>
            <a:r>
              <a:rPr lang="en-US" altLang="zh-CN" sz="2800" b="1">
                <a:solidFill>
                  <a:srgbClr val="FF5050"/>
                </a:solidFill>
              </a:rPr>
              <a:t>+</a:t>
            </a:r>
            <a:r>
              <a:rPr lang="en-US" altLang="zh-CN" sz="2800" b="1" i="1">
                <a:solidFill>
                  <a:srgbClr val="FF5050"/>
                </a:solidFill>
              </a:rPr>
              <a:t>I</a:t>
            </a:r>
            <a:r>
              <a:rPr lang="en-US" altLang="zh-CN" sz="2800" b="1" baseline="-25000">
                <a:solidFill>
                  <a:srgbClr val="FF5050"/>
                </a:solidFill>
              </a:rPr>
              <a:t>B</a:t>
            </a:r>
          </a:p>
        </p:txBody>
      </p:sp>
      <p:sp>
        <p:nvSpPr>
          <p:cNvPr id="64600" name="Text Box 88">
            <a:extLst>
              <a:ext uri="{FF2B5EF4-FFF2-40B4-BE49-F238E27FC236}">
                <a16:creationId xmlns:a16="http://schemas.microsoft.com/office/drawing/2014/main" id="{EA501DB2-E3EA-4DBF-9E3F-FA8DA86B8B8A}"/>
              </a:ext>
            </a:extLst>
          </p:cNvPr>
          <p:cNvSpPr txBox="1">
            <a:spLocks noChangeArrowheads="1"/>
          </p:cNvSpPr>
          <p:nvPr/>
        </p:nvSpPr>
        <p:spPr bwMode="auto">
          <a:xfrm>
            <a:off x="3352800" y="6400800"/>
            <a:ext cx="541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sz="2000" b="1">
                <a:solidFill>
                  <a:schemeClr val="bg1"/>
                </a:solidFill>
                <a:ea typeface="黑体" panose="02010609060101010101" pitchFamily="49" charset="-122"/>
              </a:rPr>
              <a:t>图1.3.4晶体管内部载流子的运动与外部电流</a:t>
            </a:r>
          </a:p>
        </p:txBody>
      </p:sp>
      <p:grpSp>
        <p:nvGrpSpPr>
          <p:cNvPr id="18" name="Group 89">
            <a:extLst>
              <a:ext uri="{FF2B5EF4-FFF2-40B4-BE49-F238E27FC236}">
                <a16:creationId xmlns:a16="http://schemas.microsoft.com/office/drawing/2014/main" id="{C69C2DE4-BC23-4482-AD5A-2B64241EBA26}"/>
              </a:ext>
            </a:extLst>
          </p:cNvPr>
          <p:cNvGrpSpPr>
            <a:grpSpLocks/>
          </p:cNvGrpSpPr>
          <p:nvPr/>
        </p:nvGrpSpPr>
        <p:grpSpPr bwMode="auto">
          <a:xfrm>
            <a:off x="701675" y="3338513"/>
            <a:ext cx="3124200" cy="1295400"/>
            <a:chOff x="0" y="0"/>
            <a:chExt cx="1968" cy="816"/>
          </a:xfrm>
        </p:grpSpPr>
        <p:sp>
          <p:nvSpPr>
            <p:cNvPr id="64602" name="Text Box 90">
              <a:extLst>
                <a:ext uri="{FF2B5EF4-FFF2-40B4-BE49-F238E27FC236}">
                  <a16:creationId xmlns:a16="http://schemas.microsoft.com/office/drawing/2014/main" id="{E8A2CC91-844C-458A-AEF8-55B84D24D880}"/>
                </a:ext>
              </a:extLst>
            </p:cNvPr>
            <p:cNvSpPr txBox="1">
              <a:spLocks noChangeArrowheads="1"/>
            </p:cNvSpPr>
            <p:nvPr/>
          </p:nvSpPr>
          <p:spPr bwMode="auto">
            <a:xfrm>
              <a:off x="0" y="0"/>
              <a:ext cx="1968" cy="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2800" b="1" i="1">
                  <a:solidFill>
                    <a:schemeClr val="accent2"/>
                  </a:solidFill>
                </a:rPr>
                <a:t>I</a:t>
              </a:r>
              <a:r>
                <a:rPr lang="en-US" altLang="zh-CN" sz="2800" b="1" baseline="-25000">
                  <a:solidFill>
                    <a:schemeClr val="accent2"/>
                  </a:solidFill>
                </a:rPr>
                <a:t>B</a:t>
              </a:r>
              <a:r>
                <a:rPr lang="en-US" altLang="zh-CN" sz="2800" b="1">
                  <a:solidFill>
                    <a:schemeClr val="accent2"/>
                  </a:solidFill>
                </a:rPr>
                <a:t>=</a:t>
              </a:r>
              <a:r>
                <a:rPr lang="en-US" altLang="zh-CN" sz="2800" b="1" i="1">
                  <a:solidFill>
                    <a:schemeClr val="accent2"/>
                  </a:solidFill>
                </a:rPr>
                <a:t>I</a:t>
              </a:r>
              <a:r>
                <a:rPr lang="en-US" altLang="zh-CN" sz="2800" b="1" baseline="-25000">
                  <a:solidFill>
                    <a:schemeClr val="accent2"/>
                  </a:solidFill>
                </a:rPr>
                <a:t>EP</a:t>
              </a:r>
              <a:r>
                <a:rPr lang="en-US" altLang="zh-CN" sz="2800" b="1">
                  <a:solidFill>
                    <a:schemeClr val="accent2"/>
                  </a:solidFill>
                </a:rPr>
                <a:t>+</a:t>
              </a:r>
              <a:r>
                <a:rPr lang="en-US" altLang="zh-CN" sz="2800" b="1" i="1">
                  <a:solidFill>
                    <a:schemeClr val="accent2"/>
                  </a:solidFill>
                </a:rPr>
                <a:t> I</a:t>
              </a:r>
              <a:r>
                <a:rPr lang="en-US" altLang="zh-CN" sz="2800" b="1" baseline="-25000">
                  <a:solidFill>
                    <a:schemeClr val="accent2"/>
                  </a:solidFill>
                </a:rPr>
                <a:t>BN</a:t>
              </a:r>
              <a:r>
                <a:rPr lang="zh-CN" altLang="en-US" sz="2800" b="1">
                  <a:solidFill>
                    <a:schemeClr val="accent2"/>
                  </a:solidFill>
                </a:rPr>
                <a:t>－</a:t>
              </a:r>
              <a:r>
                <a:rPr lang="en-US" altLang="zh-CN" sz="2800" b="1" i="1">
                  <a:solidFill>
                    <a:schemeClr val="accent2"/>
                  </a:solidFill>
                </a:rPr>
                <a:t>I</a:t>
              </a:r>
              <a:r>
                <a:rPr lang="en-US" altLang="zh-CN" sz="2800" b="1" baseline="-25000">
                  <a:solidFill>
                    <a:schemeClr val="accent2"/>
                  </a:solidFill>
                </a:rPr>
                <a:t>CBO</a:t>
              </a:r>
            </a:p>
            <a:p>
              <a:pPr eaLnBrk="0" hangingPunct="0"/>
              <a:endParaRPr lang="en-US" altLang="zh-CN" sz="2800" b="1" baseline="-25000">
                <a:solidFill>
                  <a:schemeClr val="accent2"/>
                </a:solidFill>
              </a:endParaRPr>
            </a:p>
            <a:p>
              <a:pPr eaLnBrk="0" hangingPunct="0"/>
              <a:r>
                <a:rPr lang="en-US" altLang="zh-CN" sz="2800" b="1" baseline="-25000">
                  <a:solidFill>
                    <a:schemeClr val="accent2"/>
                  </a:solidFill>
                </a:rPr>
                <a:t>     </a:t>
              </a:r>
              <a:r>
                <a:rPr lang="en-US" altLang="zh-CN" sz="2800" b="1">
                  <a:solidFill>
                    <a:schemeClr val="accent2"/>
                  </a:solidFill>
                </a:rPr>
                <a:t>~ </a:t>
              </a:r>
              <a:r>
                <a:rPr lang="en-US" altLang="zh-CN" sz="2800" b="1" i="1">
                  <a:solidFill>
                    <a:schemeClr val="accent2"/>
                  </a:solidFill>
                </a:rPr>
                <a:t>I</a:t>
              </a:r>
              <a:r>
                <a:rPr lang="en-US" altLang="zh-CN" sz="2800" b="1" baseline="-25000">
                  <a:solidFill>
                    <a:schemeClr val="accent2"/>
                  </a:solidFill>
                </a:rPr>
                <a:t>BN</a:t>
              </a:r>
              <a:r>
                <a:rPr lang="zh-CN" altLang="en-US" sz="2800" b="1">
                  <a:solidFill>
                    <a:schemeClr val="accent2"/>
                  </a:solidFill>
                </a:rPr>
                <a:t>－</a:t>
              </a:r>
              <a:r>
                <a:rPr lang="en-US" altLang="zh-CN" sz="2800" b="1" i="1">
                  <a:solidFill>
                    <a:schemeClr val="accent2"/>
                  </a:solidFill>
                </a:rPr>
                <a:t>I</a:t>
              </a:r>
              <a:r>
                <a:rPr lang="en-US" altLang="zh-CN" sz="2800" b="1" baseline="-25000">
                  <a:solidFill>
                    <a:schemeClr val="accent2"/>
                  </a:solidFill>
                </a:rPr>
                <a:t>CBO</a:t>
              </a:r>
            </a:p>
          </p:txBody>
        </p:sp>
        <p:sp>
          <p:nvSpPr>
            <p:cNvPr id="64603" name="Rectangle 91">
              <a:extLst>
                <a:ext uri="{FF2B5EF4-FFF2-40B4-BE49-F238E27FC236}">
                  <a16:creationId xmlns:a16="http://schemas.microsoft.com/office/drawing/2014/main" id="{A7475286-C0A2-4467-925B-CC07606E2D70}"/>
                </a:ext>
              </a:extLst>
            </p:cNvPr>
            <p:cNvSpPr>
              <a:spLocks noChangeArrowheads="1"/>
            </p:cNvSpPr>
            <p:nvPr/>
          </p:nvSpPr>
          <p:spPr bwMode="auto">
            <a:xfrm>
              <a:off x="120" y="480"/>
              <a:ext cx="38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800">
                  <a:solidFill>
                    <a:schemeClr val="accent2"/>
                  </a:solidFill>
                </a:rPr>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4534"/>
                                        </p:tgtEl>
                                        <p:attrNameLst>
                                          <p:attrName>style.visibility</p:attrName>
                                        </p:attrNameLst>
                                      </p:cBhvr>
                                      <p:to>
                                        <p:strVal val="visible"/>
                                      </p:to>
                                    </p:set>
                                    <p:animEffect transition="in" filter="dissolve">
                                      <p:cBhvr>
                                        <p:cTn id="7" dur="500"/>
                                        <p:tgtEl>
                                          <p:spTgt spid="64534"/>
                                        </p:tgtEl>
                                      </p:cBhvr>
                                    </p:animEffect>
                                  </p:childTnLst>
                                </p:cTn>
                              </p:par>
                            </p:childTnLst>
                          </p:cTn>
                        </p:par>
                        <p:par>
                          <p:cTn id="8" fill="hold" nodeType="afterGroup">
                            <p:stCondLst>
                              <p:cond delay="500"/>
                            </p:stCondLst>
                            <p:childTnLst>
                              <p:par>
                                <p:cTn id="9" presetID="4" presetClass="entr" presetSubtype="32" fill="hold" grpId="0" nodeType="afterEffect">
                                  <p:stCondLst>
                                    <p:cond delay="1000"/>
                                  </p:stCondLst>
                                  <p:childTnLst>
                                    <p:set>
                                      <p:cBhvr>
                                        <p:cTn id="10" dur="1" fill="hold">
                                          <p:stCondLst>
                                            <p:cond delay="0"/>
                                          </p:stCondLst>
                                        </p:cTn>
                                        <p:tgtEl>
                                          <p:spTgt spid="64600">
                                            <p:txEl>
                                              <p:pRg st="0" end="0"/>
                                            </p:txEl>
                                          </p:spTgt>
                                        </p:tgtEl>
                                        <p:attrNameLst>
                                          <p:attrName>style.visibility</p:attrName>
                                        </p:attrNameLst>
                                      </p:cBhvr>
                                      <p:to>
                                        <p:strVal val="visible"/>
                                      </p:to>
                                    </p:set>
                                    <p:animEffect transition="in" filter="box(out)">
                                      <p:cBhvr>
                                        <p:cTn id="11" dur="500"/>
                                        <p:tgtEl>
                                          <p:spTgt spid="64600">
                                            <p:txEl>
                                              <p:pRg st="0" end="0"/>
                                            </p:txEl>
                                          </p:spTgt>
                                        </p:tgtEl>
                                      </p:cBhvr>
                                    </p:animEffect>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500"/>
                                        <p:tgtEl>
                                          <p:spTgt spid="10"/>
                                        </p:tgtEl>
                                      </p:cBhvr>
                                    </p:animEffect>
                                  </p:childTnLst>
                                </p:cTn>
                              </p:par>
                            </p:childTnLst>
                          </p:cTn>
                        </p:par>
                        <p:par>
                          <p:cTn id="21" fill="hold" nodeType="afterGroup">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64559"/>
                                        </p:tgtEl>
                                        <p:attrNameLst>
                                          <p:attrName>style.visibility</p:attrName>
                                        </p:attrNameLst>
                                      </p:cBhvr>
                                      <p:to>
                                        <p:strVal val="visible"/>
                                      </p:to>
                                    </p:set>
                                    <p:animEffect transition="in" filter="wipe(up)">
                                      <p:cBhvr>
                                        <p:cTn id="24" dur="500"/>
                                        <p:tgtEl>
                                          <p:spTgt spid="64559"/>
                                        </p:tgtEl>
                                      </p:cBhvr>
                                    </p:animEffect>
                                  </p:childTnLst>
                                </p:cTn>
                              </p:par>
                            </p:childTnLst>
                          </p:cTn>
                        </p:par>
                        <p:par>
                          <p:cTn id="25" fill="hold" nodeType="afterGroup">
                            <p:stCondLst>
                              <p:cond delay="1000"/>
                            </p:stCondLst>
                            <p:childTnLst>
                              <p:par>
                                <p:cTn id="26" presetID="22" presetClass="entr" presetSubtype="1"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up)">
                                      <p:cBhvr>
                                        <p:cTn id="28" dur="500"/>
                                        <p:tgtEl>
                                          <p:spTgt spid="1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500"/>
                                        <p:tgtEl>
                                          <p:spTgt spid="8"/>
                                        </p:tgtEl>
                                      </p:cBhvr>
                                    </p:animEffect>
                                  </p:childTnLst>
                                </p:cTn>
                              </p:par>
                            </p:childTnLst>
                          </p:cTn>
                        </p:par>
                        <p:par>
                          <p:cTn id="34" fill="hold" nodeType="afterGroup">
                            <p:stCondLst>
                              <p:cond delay="500"/>
                            </p:stCondLst>
                            <p:childTnLst>
                              <p:par>
                                <p:cTn id="35" presetID="22" presetClass="entr" presetSubtype="1"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up)">
                                      <p:cBhvr>
                                        <p:cTn id="37" dur="500"/>
                                        <p:tgtEl>
                                          <p:spTgt spid="9"/>
                                        </p:tgtEl>
                                      </p:cBhvr>
                                    </p:animEffect>
                                  </p:childTnLst>
                                </p:cTn>
                              </p:par>
                            </p:childTnLst>
                          </p:cTn>
                        </p:par>
                        <p:par>
                          <p:cTn id="38" fill="hold" nodeType="afterGroup">
                            <p:stCondLst>
                              <p:cond delay="1000"/>
                            </p:stCondLst>
                            <p:childTnLst>
                              <p:par>
                                <p:cTn id="39" presetID="22" presetClass="entr" presetSubtype="1" fill="hold" grpId="0" nodeType="afterEffect">
                                  <p:stCondLst>
                                    <p:cond delay="0"/>
                                  </p:stCondLst>
                                  <p:childTnLst>
                                    <p:set>
                                      <p:cBhvr>
                                        <p:cTn id="40" dur="1" fill="hold">
                                          <p:stCondLst>
                                            <p:cond delay="0"/>
                                          </p:stCondLst>
                                        </p:cTn>
                                        <p:tgtEl>
                                          <p:spTgt spid="64538"/>
                                        </p:tgtEl>
                                        <p:attrNameLst>
                                          <p:attrName>style.visibility</p:attrName>
                                        </p:attrNameLst>
                                      </p:cBhvr>
                                      <p:to>
                                        <p:strVal val="visible"/>
                                      </p:to>
                                    </p:set>
                                    <p:animEffect transition="in" filter="wipe(up)">
                                      <p:cBhvr>
                                        <p:cTn id="41" dur="500"/>
                                        <p:tgtEl>
                                          <p:spTgt spid="6453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4"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down)">
                                      <p:cBhvr>
                                        <p:cTn id="46" dur="500"/>
                                        <p:tgtEl>
                                          <p:spTgt spid="14"/>
                                        </p:tgtEl>
                                      </p:cBhvr>
                                    </p:animEffect>
                                  </p:childTnLst>
                                </p:cTn>
                              </p:par>
                            </p:childTnLst>
                          </p:cTn>
                        </p:par>
                        <p:par>
                          <p:cTn id="47" fill="hold" nodeType="afterGroup">
                            <p:stCondLst>
                              <p:cond delay="500"/>
                            </p:stCondLst>
                            <p:childTnLst>
                              <p:par>
                                <p:cTn id="48" presetID="22" presetClass="entr" presetSubtype="4" fill="hold" nodeType="after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down)">
                                      <p:cBhvr>
                                        <p:cTn id="50" dur="500"/>
                                        <p:tgtEl>
                                          <p:spTgt spid="12"/>
                                        </p:tgtEl>
                                      </p:cBhvr>
                                    </p:animEffect>
                                  </p:childTnLst>
                                </p:cTn>
                              </p:par>
                            </p:childTnLst>
                          </p:cTn>
                        </p:par>
                        <p:par>
                          <p:cTn id="51" fill="hold" nodeType="afterGroup">
                            <p:stCondLst>
                              <p:cond delay="1000"/>
                            </p:stCondLst>
                            <p:childTnLst>
                              <p:par>
                                <p:cTn id="52" presetID="22" presetClass="entr" presetSubtype="2" fill="hold" nodeType="after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ipe(right)">
                                      <p:cBhvr>
                                        <p:cTn id="54" dur="500"/>
                                        <p:tgtEl>
                                          <p:spTgt spid="13"/>
                                        </p:tgtEl>
                                      </p:cBhvr>
                                    </p:animEffect>
                                  </p:childTnLst>
                                </p:cTn>
                              </p:par>
                            </p:childTnLst>
                          </p:cTn>
                        </p:par>
                        <p:par>
                          <p:cTn id="55" fill="hold" nodeType="afterGroup">
                            <p:stCondLst>
                              <p:cond delay="1500"/>
                            </p:stCondLst>
                            <p:childTnLst>
                              <p:par>
                                <p:cTn id="56" presetID="22" presetClass="entr" presetSubtype="8" fill="hold" grpId="0" nodeType="afterEffect">
                                  <p:stCondLst>
                                    <p:cond delay="0"/>
                                  </p:stCondLst>
                                  <p:childTnLst>
                                    <p:set>
                                      <p:cBhvr>
                                        <p:cTn id="57" dur="1" fill="hold">
                                          <p:stCondLst>
                                            <p:cond delay="0"/>
                                          </p:stCondLst>
                                        </p:cTn>
                                        <p:tgtEl>
                                          <p:spTgt spid="64569"/>
                                        </p:tgtEl>
                                        <p:attrNameLst>
                                          <p:attrName>style.visibility</p:attrName>
                                        </p:attrNameLst>
                                      </p:cBhvr>
                                      <p:to>
                                        <p:strVal val="visible"/>
                                      </p:to>
                                    </p:set>
                                    <p:animEffect transition="in" filter="wipe(left)">
                                      <p:cBhvr>
                                        <p:cTn id="58" dur="500"/>
                                        <p:tgtEl>
                                          <p:spTgt spid="6456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4" fill="hold"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down)">
                                      <p:cBhvr>
                                        <p:cTn id="63" dur="500"/>
                                        <p:tgtEl>
                                          <p:spTgt spid="16"/>
                                        </p:tgtEl>
                                      </p:cBhvr>
                                    </p:animEffect>
                                  </p:childTnLst>
                                </p:cTn>
                              </p:par>
                            </p:childTnLst>
                          </p:cTn>
                        </p:par>
                        <p:par>
                          <p:cTn id="64" fill="hold" nodeType="afterGroup">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64581"/>
                                        </p:tgtEl>
                                        <p:attrNameLst>
                                          <p:attrName>style.visibility</p:attrName>
                                        </p:attrNameLst>
                                      </p:cBhvr>
                                      <p:to>
                                        <p:strVal val="visible"/>
                                      </p:to>
                                    </p:set>
                                    <p:animEffect transition="in" filter="wipe(left)">
                                      <p:cBhvr>
                                        <p:cTn id="67" dur="500"/>
                                        <p:tgtEl>
                                          <p:spTgt spid="64581"/>
                                        </p:tgtEl>
                                      </p:cBhvr>
                                    </p:animEffect>
                                  </p:childTnLst>
                                </p:cTn>
                              </p:par>
                            </p:childTnLst>
                          </p:cTn>
                        </p:par>
                        <p:par>
                          <p:cTn id="68" fill="hold" nodeType="afterGroup">
                            <p:stCondLst>
                              <p:cond delay="1000"/>
                            </p:stCondLst>
                            <p:childTnLst>
                              <p:par>
                                <p:cTn id="69" presetID="22" presetClass="entr" presetSubtype="1" fill="hold" nodeType="afterEffect">
                                  <p:stCondLst>
                                    <p:cond delay="1000"/>
                                  </p:stCondLst>
                                  <p:childTnLst>
                                    <p:set>
                                      <p:cBhvr>
                                        <p:cTn id="70" dur="1" fill="hold">
                                          <p:stCondLst>
                                            <p:cond delay="0"/>
                                          </p:stCondLst>
                                        </p:cTn>
                                        <p:tgtEl>
                                          <p:spTgt spid="15"/>
                                        </p:tgtEl>
                                        <p:attrNameLst>
                                          <p:attrName>style.visibility</p:attrName>
                                        </p:attrNameLst>
                                      </p:cBhvr>
                                      <p:to>
                                        <p:strVal val="visible"/>
                                      </p:to>
                                    </p:set>
                                    <p:animEffect transition="in" filter="wipe(up)">
                                      <p:cBhvr>
                                        <p:cTn id="71" dur="500"/>
                                        <p:tgtEl>
                                          <p:spTgt spid="15"/>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1" fill="hold" nodeType="clickEffect">
                                  <p:stCondLst>
                                    <p:cond delay="0"/>
                                  </p:stCondLst>
                                  <p:childTnLst>
                                    <p:set>
                                      <p:cBhvr>
                                        <p:cTn id="75" dur="1" fill="hold">
                                          <p:stCondLst>
                                            <p:cond delay="0"/>
                                          </p:stCondLst>
                                        </p:cTn>
                                        <p:tgtEl>
                                          <p:spTgt spid="64592"/>
                                        </p:tgtEl>
                                        <p:attrNameLst>
                                          <p:attrName>style.visibility</p:attrName>
                                        </p:attrNameLst>
                                      </p:cBhvr>
                                      <p:to>
                                        <p:strVal val="visible"/>
                                      </p:to>
                                    </p:set>
                                    <p:animEffect transition="in" filter="wipe(up)">
                                      <p:cBhvr>
                                        <p:cTn id="76" dur="500"/>
                                        <p:tgtEl>
                                          <p:spTgt spid="64592"/>
                                        </p:tgtEl>
                                      </p:cBhvr>
                                    </p:animEffect>
                                  </p:childTnLst>
                                </p:cTn>
                              </p:par>
                            </p:childTnLst>
                          </p:cTn>
                        </p:par>
                        <p:par>
                          <p:cTn id="77" fill="hold" nodeType="afterGroup">
                            <p:stCondLst>
                              <p:cond delay="500"/>
                            </p:stCondLst>
                            <p:childTnLst>
                              <p:par>
                                <p:cTn id="78" presetID="22" presetClass="entr" presetSubtype="1" fill="hold" nodeType="after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wipe(up)">
                                      <p:cBhvr>
                                        <p:cTn id="80" dur="500"/>
                                        <p:tgtEl>
                                          <p:spTgt spid="17"/>
                                        </p:tgtEl>
                                      </p:cBhvr>
                                    </p:animEffect>
                                  </p:childTnLst>
                                </p:cTn>
                              </p:par>
                            </p:childTnLst>
                          </p:cTn>
                        </p:par>
                        <p:par>
                          <p:cTn id="81" fill="hold" nodeType="afterGroup">
                            <p:stCondLst>
                              <p:cond delay="1000"/>
                            </p:stCondLst>
                            <p:childTnLst>
                              <p:par>
                                <p:cTn id="82" presetID="22" presetClass="entr" presetSubtype="2" fill="hold" grpId="0" nodeType="afterEffect">
                                  <p:stCondLst>
                                    <p:cond delay="0"/>
                                  </p:stCondLst>
                                  <p:childTnLst>
                                    <p:set>
                                      <p:cBhvr>
                                        <p:cTn id="83" dur="1" fill="hold">
                                          <p:stCondLst>
                                            <p:cond delay="0"/>
                                          </p:stCondLst>
                                        </p:cTn>
                                        <p:tgtEl>
                                          <p:spTgt spid="64539"/>
                                        </p:tgtEl>
                                        <p:attrNameLst>
                                          <p:attrName>style.visibility</p:attrName>
                                        </p:attrNameLst>
                                      </p:cBhvr>
                                      <p:to>
                                        <p:strVal val="visible"/>
                                      </p:to>
                                    </p:set>
                                    <p:animEffect transition="in" filter="wipe(right)">
                                      <p:cBhvr>
                                        <p:cTn id="84" dur="500"/>
                                        <p:tgtEl>
                                          <p:spTgt spid="64539"/>
                                        </p:tgtEl>
                                      </p:cBhvr>
                                    </p:animEffect>
                                  </p:childTnLst>
                                </p:cTn>
                              </p:par>
                            </p:childTnLst>
                          </p:cTn>
                        </p:par>
                        <p:par>
                          <p:cTn id="85" fill="hold" nodeType="afterGroup">
                            <p:stCondLst>
                              <p:cond delay="1500"/>
                            </p:stCondLst>
                            <p:childTnLst>
                              <p:par>
                                <p:cTn id="86" presetID="22" presetClass="entr" presetSubtype="1" fill="hold" grpId="0" nodeType="afterEffect">
                                  <p:stCondLst>
                                    <p:cond delay="1000"/>
                                  </p:stCondLst>
                                  <p:childTnLst>
                                    <p:set>
                                      <p:cBhvr>
                                        <p:cTn id="87" dur="1" fill="hold">
                                          <p:stCondLst>
                                            <p:cond delay="0"/>
                                          </p:stCondLst>
                                        </p:cTn>
                                        <p:tgtEl>
                                          <p:spTgt spid="64596"/>
                                        </p:tgtEl>
                                        <p:attrNameLst>
                                          <p:attrName>style.visibility</p:attrName>
                                        </p:attrNameLst>
                                      </p:cBhvr>
                                      <p:to>
                                        <p:strVal val="visible"/>
                                      </p:to>
                                    </p:set>
                                    <p:animEffect transition="in" filter="wipe(up)">
                                      <p:cBhvr>
                                        <p:cTn id="88" dur="500"/>
                                        <p:tgtEl>
                                          <p:spTgt spid="64596"/>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1" fill="hold" nodeType="clickEffect">
                                  <p:stCondLst>
                                    <p:cond delay="0"/>
                                  </p:stCondLst>
                                  <p:childTnLst>
                                    <p:set>
                                      <p:cBhvr>
                                        <p:cTn id="92" dur="1" fill="hold">
                                          <p:stCondLst>
                                            <p:cond delay="0"/>
                                          </p:stCondLst>
                                        </p:cTn>
                                        <p:tgtEl>
                                          <p:spTgt spid="64547"/>
                                        </p:tgtEl>
                                        <p:attrNameLst>
                                          <p:attrName>style.visibility</p:attrName>
                                        </p:attrNameLst>
                                      </p:cBhvr>
                                      <p:to>
                                        <p:strVal val="visible"/>
                                      </p:to>
                                    </p:set>
                                    <p:animEffect transition="in" filter="wipe(up)">
                                      <p:cBhvr>
                                        <p:cTn id="93" dur="500"/>
                                        <p:tgtEl>
                                          <p:spTgt spid="64547"/>
                                        </p:tgtEl>
                                      </p:cBhvr>
                                    </p:animEffect>
                                  </p:childTnLst>
                                </p:cTn>
                              </p:par>
                            </p:childTnLst>
                          </p:cTn>
                        </p:par>
                        <p:par>
                          <p:cTn id="94" fill="hold" nodeType="afterGroup">
                            <p:stCondLst>
                              <p:cond delay="500"/>
                            </p:stCondLst>
                            <p:childTnLst>
                              <p:par>
                                <p:cTn id="95" presetID="22" presetClass="entr" presetSubtype="8" fill="hold" grpId="0" nodeType="afterEffect">
                                  <p:stCondLst>
                                    <p:cond delay="0"/>
                                  </p:stCondLst>
                                  <p:childTnLst>
                                    <p:set>
                                      <p:cBhvr>
                                        <p:cTn id="96" dur="1" fill="hold">
                                          <p:stCondLst>
                                            <p:cond delay="0"/>
                                          </p:stCondLst>
                                        </p:cTn>
                                        <p:tgtEl>
                                          <p:spTgt spid="64548"/>
                                        </p:tgtEl>
                                        <p:attrNameLst>
                                          <p:attrName>style.visibility</p:attrName>
                                        </p:attrNameLst>
                                      </p:cBhvr>
                                      <p:to>
                                        <p:strVal val="visible"/>
                                      </p:to>
                                    </p:set>
                                    <p:animEffect transition="in" filter="wipe(left)">
                                      <p:cBhvr>
                                        <p:cTn id="97" dur="500"/>
                                        <p:tgtEl>
                                          <p:spTgt spid="64548"/>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1" fill="hold" nodeType="clickEffect">
                                  <p:stCondLst>
                                    <p:cond delay="0"/>
                                  </p:stCondLst>
                                  <p:childTnLst>
                                    <p:set>
                                      <p:cBhvr>
                                        <p:cTn id="101" dur="1" fill="hold">
                                          <p:stCondLst>
                                            <p:cond delay="0"/>
                                          </p:stCondLst>
                                        </p:cTn>
                                        <p:tgtEl>
                                          <p:spTgt spid="64549"/>
                                        </p:tgtEl>
                                        <p:attrNameLst>
                                          <p:attrName>style.visibility</p:attrName>
                                        </p:attrNameLst>
                                      </p:cBhvr>
                                      <p:to>
                                        <p:strVal val="visible"/>
                                      </p:to>
                                    </p:set>
                                    <p:animEffect transition="in" filter="wipe(up)">
                                      <p:cBhvr>
                                        <p:cTn id="102" dur="500"/>
                                        <p:tgtEl>
                                          <p:spTgt spid="64549"/>
                                        </p:tgtEl>
                                      </p:cBhvr>
                                    </p:animEffect>
                                  </p:childTnLst>
                                </p:cTn>
                              </p:par>
                            </p:childTnLst>
                          </p:cTn>
                        </p:par>
                        <p:par>
                          <p:cTn id="103" fill="hold" nodeType="afterGroup">
                            <p:stCondLst>
                              <p:cond delay="500"/>
                            </p:stCondLst>
                            <p:childTnLst>
                              <p:par>
                                <p:cTn id="104" presetID="22" presetClass="entr" presetSubtype="8" fill="hold" grpId="0" nodeType="afterEffect">
                                  <p:stCondLst>
                                    <p:cond delay="0"/>
                                  </p:stCondLst>
                                  <p:childTnLst>
                                    <p:set>
                                      <p:cBhvr>
                                        <p:cTn id="105" dur="1" fill="hold">
                                          <p:stCondLst>
                                            <p:cond delay="0"/>
                                          </p:stCondLst>
                                        </p:cTn>
                                        <p:tgtEl>
                                          <p:spTgt spid="64550"/>
                                        </p:tgtEl>
                                        <p:attrNameLst>
                                          <p:attrName>style.visibility</p:attrName>
                                        </p:attrNameLst>
                                      </p:cBhvr>
                                      <p:to>
                                        <p:strVal val="visible"/>
                                      </p:to>
                                    </p:set>
                                    <p:animEffect transition="in" filter="wipe(left)">
                                      <p:cBhvr>
                                        <p:cTn id="106" dur="500"/>
                                        <p:tgtEl>
                                          <p:spTgt spid="64550"/>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8" fill="hold" nodeType="clickEffect">
                                  <p:stCondLst>
                                    <p:cond delay="0"/>
                                  </p:stCondLst>
                                  <p:childTnLst>
                                    <p:set>
                                      <p:cBhvr>
                                        <p:cTn id="110" dur="1" fill="hold">
                                          <p:stCondLst>
                                            <p:cond delay="0"/>
                                          </p:stCondLst>
                                        </p:cTn>
                                        <p:tgtEl>
                                          <p:spTgt spid="64551"/>
                                        </p:tgtEl>
                                        <p:attrNameLst>
                                          <p:attrName>style.visibility</p:attrName>
                                        </p:attrNameLst>
                                      </p:cBhvr>
                                      <p:to>
                                        <p:strVal val="visible"/>
                                      </p:to>
                                    </p:set>
                                    <p:animEffect transition="in" filter="wipe(left)">
                                      <p:cBhvr>
                                        <p:cTn id="111" dur="500"/>
                                        <p:tgtEl>
                                          <p:spTgt spid="64551"/>
                                        </p:tgtEl>
                                      </p:cBhvr>
                                    </p:animEffect>
                                  </p:childTnLst>
                                </p:cTn>
                              </p:par>
                            </p:childTnLst>
                          </p:cTn>
                        </p:par>
                        <p:par>
                          <p:cTn id="112" fill="hold" nodeType="afterGroup">
                            <p:stCondLst>
                              <p:cond delay="500"/>
                            </p:stCondLst>
                            <p:childTnLst>
                              <p:par>
                                <p:cTn id="113" presetID="22" presetClass="entr" presetSubtype="8" fill="hold" grpId="0" nodeType="afterEffect">
                                  <p:stCondLst>
                                    <p:cond delay="0"/>
                                  </p:stCondLst>
                                  <p:childTnLst>
                                    <p:set>
                                      <p:cBhvr>
                                        <p:cTn id="114" dur="1" fill="hold">
                                          <p:stCondLst>
                                            <p:cond delay="0"/>
                                          </p:stCondLst>
                                        </p:cTn>
                                        <p:tgtEl>
                                          <p:spTgt spid="64552"/>
                                        </p:tgtEl>
                                        <p:attrNameLst>
                                          <p:attrName>style.visibility</p:attrName>
                                        </p:attrNameLst>
                                      </p:cBhvr>
                                      <p:to>
                                        <p:strVal val="visible"/>
                                      </p:to>
                                    </p:set>
                                    <p:animEffect transition="in" filter="wipe(left)">
                                      <p:cBhvr>
                                        <p:cTn id="115" dur="500"/>
                                        <p:tgtEl>
                                          <p:spTgt spid="64552"/>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64598"/>
                                        </p:tgtEl>
                                        <p:attrNameLst>
                                          <p:attrName>style.visibility</p:attrName>
                                        </p:attrNameLst>
                                      </p:cBhvr>
                                      <p:to>
                                        <p:strVal val="visible"/>
                                      </p:to>
                                    </p:set>
                                    <p:animEffect transition="in" filter="dissolve">
                                      <p:cBhvr>
                                        <p:cTn id="120" dur="500"/>
                                        <p:tgtEl>
                                          <p:spTgt spid="64598"/>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64597"/>
                                        </p:tgtEl>
                                        <p:attrNameLst>
                                          <p:attrName>style.visibility</p:attrName>
                                        </p:attrNameLst>
                                      </p:cBhvr>
                                      <p:to>
                                        <p:strVal val="visible"/>
                                      </p:to>
                                    </p:set>
                                    <p:animEffect transition="in" filter="dissolve">
                                      <p:cBhvr>
                                        <p:cTn id="125" dur="500"/>
                                        <p:tgtEl>
                                          <p:spTgt spid="64597"/>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2" presetClass="entr" presetSubtype="4" fill="hold" nodeType="clickEffect">
                                  <p:stCondLst>
                                    <p:cond delay="0"/>
                                  </p:stCondLst>
                                  <p:childTnLst>
                                    <p:set>
                                      <p:cBhvr>
                                        <p:cTn id="129" dur="1" fill="hold">
                                          <p:stCondLst>
                                            <p:cond delay="0"/>
                                          </p:stCondLst>
                                        </p:cTn>
                                        <p:tgtEl>
                                          <p:spTgt spid="18"/>
                                        </p:tgtEl>
                                        <p:attrNameLst>
                                          <p:attrName>style.visibility</p:attrName>
                                        </p:attrNameLst>
                                      </p:cBhvr>
                                      <p:to>
                                        <p:strVal val="visible"/>
                                      </p:to>
                                    </p:set>
                                    <p:anim calcmode="lin" valueType="num">
                                      <p:cBhvr additive="base">
                                        <p:cTn id="130" dur="500" fill="hold"/>
                                        <p:tgtEl>
                                          <p:spTgt spid="18"/>
                                        </p:tgtEl>
                                        <p:attrNameLst>
                                          <p:attrName>ppt_x</p:attrName>
                                        </p:attrNameLst>
                                      </p:cBhvr>
                                      <p:tavLst>
                                        <p:tav tm="0">
                                          <p:val>
                                            <p:strVal val="#ppt_x"/>
                                          </p:val>
                                        </p:tav>
                                        <p:tav tm="100000">
                                          <p:val>
                                            <p:strVal val="#ppt_x"/>
                                          </p:val>
                                        </p:tav>
                                      </p:tavLst>
                                    </p:anim>
                                    <p:anim calcmode="lin" valueType="num">
                                      <p:cBhvr additive="base">
                                        <p:cTn id="131"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32" fill="hold" nodeType="clickPar">
                      <p:stCondLst>
                        <p:cond delay="indefinite"/>
                      </p:stCondLst>
                      <p:childTnLst>
                        <p:par>
                          <p:cTn id="133" fill="hold" nodeType="withGroup">
                            <p:stCondLst>
                              <p:cond delay="0"/>
                            </p:stCondLst>
                            <p:childTnLst>
                              <p:par>
                                <p:cTn id="134" presetID="4" presetClass="entr" presetSubtype="32" fill="hold" grpId="0" nodeType="clickEffect">
                                  <p:stCondLst>
                                    <p:cond delay="0"/>
                                  </p:stCondLst>
                                  <p:childTnLst>
                                    <p:set>
                                      <p:cBhvr>
                                        <p:cTn id="135" dur="1" fill="hold">
                                          <p:stCondLst>
                                            <p:cond delay="0"/>
                                          </p:stCondLst>
                                        </p:cTn>
                                        <p:tgtEl>
                                          <p:spTgt spid="64599">
                                            <p:txEl>
                                              <p:pRg st="0" end="0"/>
                                            </p:txEl>
                                          </p:spTgt>
                                        </p:tgtEl>
                                        <p:attrNameLst>
                                          <p:attrName>style.visibility</p:attrName>
                                        </p:attrNameLst>
                                      </p:cBhvr>
                                      <p:to>
                                        <p:strVal val="visible"/>
                                      </p:to>
                                    </p:set>
                                    <p:animEffect transition="in" filter="box(out)">
                                      <p:cBhvr>
                                        <p:cTn id="136" dur="500"/>
                                        <p:tgtEl>
                                          <p:spTgt spid="64599">
                                            <p:txEl>
                                              <p:pRg st="0" end="0"/>
                                            </p:txEl>
                                          </p:spTgt>
                                        </p:tgtEl>
                                      </p:cBhvr>
                                    </p:animEffect>
                                  </p:childTnLst>
                                  <p:subTnLst>
                                    <p:audio>
                                      <p:cMediaNode>
                                        <p:cTn display="0" masterRel="sameClick">
                                          <p:stCondLst>
                                            <p:cond evt="begin" delay="0">
                                              <p:tn val="134"/>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34" grpId="0"/>
      <p:bldP spid="64538" grpId="0"/>
      <p:bldP spid="64539" grpId="0"/>
      <p:bldP spid="64548" grpId="0"/>
      <p:bldP spid="64550" grpId="0"/>
      <p:bldP spid="64552" grpId="0"/>
      <p:bldP spid="64559" grpId="0"/>
      <p:bldP spid="64569" grpId="0"/>
      <p:bldP spid="64581" grpId="0"/>
      <p:bldP spid="64596" grpId="0" animBg="1"/>
      <p:bldP spid="64597" grpId="0"/>
      <p:bldP spid="64598" grpId="0"/>
      <p:bldP spid="64599" grpId="0" build="p"/>
      <p:bldP spid="64600" grpId="0" build="p" advAuto="100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B8A0AFDF-138C-487B-A2BA-725AF80C4D86}"/>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65538" name="Rectangle 3">
            <a:extLst>
              <a:ext uri="{FF2B5EF4-FFF2-40B4-BE49-F238E27FC236}">
                <a16:creationId xmlns:a16="http://schemas.microsoft.com/office/drawing/2014/main" id="{DD31722C-9B18-4E50-8861-8584C4CD2540}"/>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65539" name="Line 4">
            <a:extLst>
              <a:ext uri="{FF2B5EF4-FFF2-40B4-BE49-F238E27FC236}">
                <a16:creationId xmlns:a16="http://schemas.microsoft.com/office/drawing/2014/main" id="{ABEB479E-58C8-458B-92FD-EDCE52DD2E86}"/>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0" name="Line 5">
            <a:extLst>
              <a:ext uri="{FF2B5EF4-FFF2-40B4-BE49-F238E27FC236}">
                <a16:creationId xmlns:a16="http://schemas.microsoft.com/office/drawing/2014/main" id="{16AECD7A-A328-4CCB-A463-4AD16E0E47B3}"/>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1" name="Rectangle 6">
            <a:extLst>
              <a:ext uri="{FF2B5EF4-FFF2-40B4-BE49-F238E27FC236}">
                <a16:creationId xmlns:a16="http://schemas.microsoft.com/office/drawing/2014/main" id="{1612033A-826C-4EA7-A638-B8751D613853}"/>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sp>
        <p:nvSpPr>
          <p:cNvPr id="65542" name="Text Box 7">
            <a:extLst>
              <a:ext uri="{FF2B5EF4-FFF2-40B4-BE49-F238E27FC236}">
                <a16:creationId xmlns:a16="http://schemas.microsoft.com/office/drawing/2014/main" id="{D111E853-BB9E-4227-AF02-EB99AEDE2E59}"/>
              </a:ext>
            </a:extLst>
          </p:cNvPr>
          <p:cNvSpPr txBox="1">
            <a:spLocks noChangeArrowheads="1"/>
          </p:cNvSpPr>
          <p:nvPr/>
        </p:nvSpPr>
        <p:spPr bwMode="auto">
          <a:xfrm>
            <a:off x="685800" y="685800"/>
            <a:ext cx="495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chemeClr val="accent2"/>
                </a:solidFill>
              </a:rPr>
              <a:t>三、晶体管的共射电流放大系数</a:t>
            </a:r>
          </a:p>
        </p:txBody>
      </p:sp>
      <p:graphicFrame>
        <p:nvGraphicFramePr>
          <p:cNvPr id="65544" name="Object 8">
            <a:extLst>
              <a:ext uri="{FF2B5EF4-FFF2-40B4-BE49-F238E27FC236}">
                <a16:creationId xmlns:a16="http://schemas.microsoft.com/office/drawing/2014/main" id="{19981AD1-E689-46DD-B556-BAF907CB6B0F}"/>
              </a:ext>
            </a:extLst>
          </p:cNvPr>
          <p:cNvGraphicFramePr>
            <a:graphicFrameLocks noChangeAspect="1"/>
          </p:cNvGraphicFramePr>
          <p:nvPr/>
        </p:nvGraphicFramePr>
        <p:xfrm>
          <a:off x="990600" y="1600200"/>
          <a:ext cx="2681288" cy="914400"/>
        </p:xfrm>
        <a:graphic>
          <a:graphicData uri="http://schemas.openxmlformats.org/presentationml/2006/ole">
            <mc:AlternateContent xmlns:mc="http://schemas.openxmlformats.org/markup-compatibility/2006">
              <mc:Choice xmlns:v="urn:schemas-microsoft-com:vml" Requires="v">
                <p:oleObj spid="_x0000_s65627" r:id="rId4" imgW="1093624" imgH="559529" progId="Equation.3">
                  <p:embed/>
                </p:oleObj>
              </mc:Choice>
              <mc:Fallback>
                <p:oleObj r:id="rId4" imgW="1093624" imgH="559529"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600200"/>
                        <a:ext cx="2681288" cy="9144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45" name="Object 9">
            <a:extLst>
              <a:ext uri="{FF2B5EF4-FFF2-40B4-BE49-F238E27FC236}">
                <a16:creationId xmlns:a16="http://schemas.microsoft.com/office/drawing/2014/main" id="{210FF5D0-6CA7-4BE6-BC9D-F5B5EE1F6CC7}"/>
              </a:ext>
            </a:extLst>
          </p:cNvPr>
          <p:cNvGraphicFramePr>
            <a:graphicFrameLocks noChangeAspect="1"/>
          </p:cNvGraphicFramePr>
          <p:nvPr/>
        </p:nvGraphicFramePr>
        <p:xfrm>
          <a:off x="685800" y="3048000"/>
          <a:ext cx="4114800" cy="533400"/>
        </p:xfrm>
        <a:graphic>
          <a:graphicData uri="http://schemas.openxmlformats.org/presentationml/2006/ole">
            <mc:AlternateContent xmlns:mc="http://schemas.openxmlformats.org/markup-compatibility/2006">
              <mc:Choice xmlns:v="urn:schemas-microsoft-com:vml" Requires="v">
                <p:oleObj spid="_x0000_s65628" r:id="rId6" imgW="2767399" imgH="291973" progId="Equation.3">
                  <p:embed/>
                </p:oleObj>
              </mc:Choice>
              <mc:Fallback>
                <p:oleObj r:id="rId6" imgW="2767399" imgH="291973"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3048000"/>
                        <a:ext cx="4114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5546" name="Text Box 10">
            <a:extLst>
              <a:ext uri="{FF2B5EF4-FFF2-40B4-BE49-F238E27FC236}">
                <a16:creationId xmlns:a16="http://schemas.microsoft.com/office/drawing/2014/main" id="{6B382C22-2FE7-4D53-B82C-52CCF40E8079}"/>
              </a:ext>
            </a:extLst>
          </p:cNvPr>
          <p:cNvSpPr txBox="1">
            <a:spLocks noChangeArrowheads="1"/>
          </p:cNvSpPr>
          <p:nvPr/>
        </p:nvSpPr>
        <p:spPr bwMode="auto">
          <a:xfrm>
            <a:off x="762000" y="251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chemeClr val="tx2"/>
                </a:solidFill>
              </a:rPr>
              <a:t>整理可得：</a:t>
            </a:r>
          </a:p>
        </p:txBody>
      </p:sp>
      <p:sp>
        <p:nvSpPr>
          <p:cNvPr id="65547" name="Rectangle 11">
            <a:extLst>
              <a:ext uri="{FF2B5EF4-FFF2-40B4-BE49-F238E27FC236}">
                <a16:creationId xmlns:a16="http://schemas.microsoft.com/office/drawing/2014/main" id="{AFADD378-67E9-4E50-867E-E4D55BB565F0}"/>
              </a:ext>
            </a:extLst>
          </p:cNvPr>
          <p:cNvSpPr>
            <a:spLocks noChangeArrowheads="1"/>
          </p:cNvSpPr>
          <p:nvPr/>
        </p:nvSpPr>
        <p:spPr bwMode="auto">
          <a:xfrm>
            <a:off x="5562600" y="4083050"/>
            <a:ext cx="31575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i="1">
                <a:solidFill>
                  <a:srgbClr val="0000FF"/>
                </a:solidFill>
              </a:rPr>
              <a:t>I</a:t>
            </a:r>
            <a:r>
              <a:rPr lang="en-US" altLang="zh-CN" sz="2600" b="1" baseline="-25000">
                <a:solidFill>
                  <a:srgbClr val="0000FF"/>
                </a:solidFill>
              </a:rPr>
              <a:t>CBO </a:t>
            </a:r>
            <a:r>
              <a:rPr lang="zh-CN" altLang="en-US" sz="2600" b="1">
                <a:solidFill>
                  <a:srgbClr val="0000FF"/>
                </a:solidFill>
              </a:rPr>
              <a:t>称反向饱和电流</a:t>
            </a:r>
          </a:p>
        </p:txBody>
      </p:sp>
      <p:sp>
        <p:nvSpPr>
          <p:cNvPr id="65548" name="Rectangle 12">
            <a:extLst>
              <a:ext uri="{FF2B5EF4-FFF2-40B4-BE49-F238E27FC236}">
                <a16:creationId xmlns:a16="http://schemas.microsoft.com/office/drawing/2014/main" id="{6DBD9EDD-244F-4AC8-A6D8-AEB6B68E41E7}"/>
              </a:ext>
            </a:extLst>
          </p:cNvPr>
          <p:cNvSpPr>
            <a:spLocks noChangeArrowheads="1"/>
          </p:cNvSpPr>
          <p:nvPr/>
        </p:nvSpPr>
        <p:spPr bwMode="auto">
          <a:xfrm>
            <a:off x="5638800" y="4692650"/>
            <a:ext cx="249396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b="1" i="1">
                <a:solidFill>
                  <a:srgbClr val="0000FF"/>
                </a:solidFill>
              </a:rPr>
              <a:t>I</a:t>
            </a:r>
            <a:r>
              <a:rPr lang="en-US" altLang="zh-CN" sz="2600" b="1" baseline="-25000">
                <a:solidFill>
                  <a:srgbClr val="0000FF"/>
                </a:solidFill>
              </a:rPr>
              <a:t>CEO </a:t>
            </a:r>
            <a:r>
              <a:rPr lang="zh-CN" altLang="en-US" sz="2600" b="1">
                <a:solidFill>
                  <a:srgbClr val="0000FF"/>
                </a:solidFill>
              </a:rPr>
              <a:t>称穿透电流</a:t>
            </a:r>
          </a:p>
        </p:txBody>
      </p:sp>
      <p:sp>
        <p:nvSpPr>
          <p:cNvPr id="65549" name="Rectangle 13">
            <a:extLst>
              <a:ext uri="{FF2B5EF4-FFF2-40B4-BE49-F238E27FC236}">
                <a16:creationId xmlns:a16="http://schemas.microsoft.com/office/drawing/2014/main" id="{F038F86B-9FAA-4FE8-B9AC-A26104E441A2}"/>
              </a:ext>
            </a:extLst>
          </p:cNvPr>
          <p:cNvSpPr>
            <a:spLocks noChangeArrowheads="1"/>
          </p:cNvSpPr>
          <p:nvPr/>
        </p:nvSpPr>
        <p:spPr bwMode="auto">
          <a:xfrm>
            <a:off x="762000" y="1239838"/>
            <a:ext cx="3706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solidFill>
                  <a:schemeClr val="tx2"/>
                </a:solidFill>
              </a:rPr>
              <a:t>1、共射直流电流放大系数</a:t>
            </a:r>
          </a:p>
        </p:txBody>
      </p:sp>
      <p:graphicFrame>
        <p:nvGraphicFramePr>
          <p:cNvPr id="65550" name="Object 14">
            <a:extLst>
              <a:ext uri="{FF2B5EF4-FFF2-40B4-BE49-F238E27FC236}">
                <a16:creationId xmlns:a16="http://schemas.microsoft.com/office/drawing/2014/main" id="{E4AF416A-131E-4B26-9683-CB8076BC8C71}"/>
              </a:ext>
            </a:extLst>
          </p:cNvPr>
          <p:cNvGraphicFramePr>
            <a:graphicFrameLocks noChangeAspect="1"/>
          </p:cNvGraphicFramePr>
          <p:nvPr/>
        </p:nvGraphicFramePr>
        <p:xfrm>
          <a:off x="838200" y="3733800"/>
          <a:ext cx="1524000" cy="533400"/>
        </p:xfrm>
        <a:graphic>
          <a:graphicData uri="http://schemas.openxmlformats.org/presentationml/2006/ole">
            <mc:AlternateContent xmlns:mc="http://schemas.openxmlformats.org/markup-compatibility/2006">
              <mc:Choice xmlns:v="urn:schemas-microsoft-com:vml" Requires="v">
                <p:oleObj spid="_x0000_s65629" r:id="rId8" imgW="686694" imgH="305197" progId="Equation.3">
                  <p:embed/>
                </p:oleObj>
              </mc:Choice>
              <mc:Fallback>
                <p:oleObj r:id="rId8" imgW="686694" imgH="305197"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200" y="3733800"/>
                        <a:ext cx="1524000" cy="533400"/>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51" name="Object 15">
            <a:extLst>
              <a:ext uri="{FF2B5EF4-FFF2-40B4-BE49-F238E27FC236}">
                <a16:creationId xmlns:a16="http://schemas.microsoft.com/office/drawing/2014/main" id="{8F2F8B11-5497-4396-A71D-1A47DCDD83C2}"/>
              </a:ext>
            </a:extLst>
          </p:cNvPr>
          <p:cNvGraphicFramePr>
            <a:graphicFrameLocks noChangeAspect="1"/>
          </p:cNvGraphicFramePr>
          <p:nvPr/>
        </p:nvGraphicFramePr>
        <p:xfrm>
          <a:off x="838200" y="4419600"/>
          <a:ext cx="1981200" cy="495300"/>
        </p:xfrm>
        <a:graphic>
          <a:graphicData uri="http://schemas.openxmlformats.org/presentationml/2006/ole">
            <mc:AlternateContent xmlns:mc="http://schemas.openxmlformats.org/markup-compatibility/2006">
              <mc:Choice xmlns:v="urn:schemas-microsoft-com:vml" Requires="v">
                <p:oleObj spid="_x0000_s65630" r:id="rId10" imgW="1195356" imgH="267048" progId="Equation.3">
                  <p:embed/>
                </p:oleObj>
              </mc:Choice>
              <mc:Fallback>
                <p:oleObj r:id="rId10" imgW="1195356" imgH="267048"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8200" y="4419600"/>
                        <a:ext cx="1981200" cy="495300"/>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52" name="Rectangle 16">
            <a:extLst>
              <a:ext uri="{FF2B5EF4-FFF2-40B4-BE49-F238E27FC236}">
                <a16:creationId xmlns:a16="http://schemas.microsoft.com/office/drawing/2014/main" id="{C1CE51BD-8C06-4ED6-B191-938D5B59B0D0}"/>
              </a:ext>
            </a:extLst>
          </p:cNvPr>
          <p:cNvSpPr>
            <a:spLocks noChangeArrowheads="1"/>
          </p:cNvSpPr>
          <p:nvPr/>
        </p:nvSpPr>
        <p:spPr bwMode="auto">
          <a:xfrm>
            <a:off x="762000" y="4953000"/>
            <a:ext cx="3859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solidFill>
                  <a:schemeClr val="tx2"/>
                </a:solidFill>
              </a:rPr>
              <a:t>2、共射交流电流放大系数</a:t>
            </a:r>
          </a:p>
        </p:txBody>
      </p:sp>
      <p:graphicFrame>
        <p:nvGraphicFramePr>
          <p:cNvPr id="65553" name="Object 17">
            <a:extLst>
              <a:ext uri="{FF2B5EF4-FFF2-40B4-BE49-F238E27FC236}">
                <a16:creationId xmlns:a16="http://schemas.microsoft.com/office/drawing/2014/main" id="{5635CD19-9923-40C0-BDDC-168A01215AB0}"/>
              </a:ext>
            </a:extLst>
          </p:cNvPr>
          <p:cNvGraphicFramePr>
            <a:graphicFrameLocks noChangeAspect="1"/>
          </p:cNvGraphicFramePr>
          <p:nvPr/>
        </p:nvGraphicFramePr>
        <p:xfrm>
          <a:off x="1066800" y="5486400"/>
          <a:ext cx="1219200" cy="876300"/>
        </p:xfrm>
        <a:graphic>
          <a:graphicData uri="http://schemas.openxmlformats.org/presentationml/2006/ole">
            <mc:AlternateContent xmlns:mc="http://schemas.openxmlformats.org/markup-compatibility/2006">
              <mc:Choice xmlns:v="urn:schemas-microsoft-com:vml" Requires="v">
                <p:oleObj spid="_x0000_s65631" r:id="rId12" imgW="1042758" imgH="813860" progId="Equation.3">
                  <p:embed/>
                </p:oleObj>
              </mc:Choice>
              <mc:Fallback>
                <p:oleObj r:id="rId12" imgW="1042758" imgH="813860" progId="Equation.3">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66800" y="5486400"/>
                        <a:ext cx="12192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5554" name="Object 18">
            <a:extLst>
              <a:ext uri="{FF2B5EF4-FFF2-40B4-BE49-F238E27FC236}">
                <a16:creationId xmlns:a16="http://schemas.microsoft.com/office/drawing/2014/main" id="{7533E786-8317-4962-9B8A-DEFC85118FE7}"/>
              </a:ext>
            </a:extLst>
          </p:cNvPr>
          <p:cNvGraphicFramePr>
            <a:graphicFrameLocks noChangeAspect="1"/>
          </p:cNvGraphicFramePr>
          <p:nvPr/>
        </p:nvGraphicFramePr>
        <p:xfrm>
          <a:off x="2971800" y="5638800"/>
          <a:ext cx="1143000" cy="523875"/>
        </p:xfrm>
        <a:graphic>
          <a:graphicData uri="http://schemas.openxmlformats.org/presentationml/2006/ole">
            <mc:AlternateContent xmlns:mc="http://schemas.openxmlformats.org/markup-compatibility/2006">
              <mc:Choice xmlns:v="urn:schemas-microsoft-com:vml" Requires="v">
                <p:oleObj spid="_x0000_s65632" r:id="rId14" imgW="534095" imgH="292481" progId="Equation.3">
                  <p:embed/>
                </p:oleObj>
              </mc:Choice>
              <mc:Fallback>
                <p:oleObj r:id="rId14" imgW="534095" imgH="292481" progId="Equation.3">
                  <p:embed/>
                  <p:pic>
                    <p:nvPicPr>
                      <p:cNvPr id="0" name="Object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71800" y="5638800"/>
                        <a:ext cx="114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 name="Group 19">
            <a:extLst>
              <a:ext uri="{FF2B5EF4-FFF2-40B4-BE49-F238E27FC236}">
                <a16:creationId xmlns:a16="http://schemas.microsoft.com/office/drawing/2014/main" id="{826BE065-4129-45EA-97C4-38EF6F12169D}"/>
              </a:ext>
            </a:extLst>
          </p:cNvPr>
          <p:cNvGrpSpPr>
            <a:grpSpLocks/>
          </p:cNvGrpSpPr>
          <p:nvPr/>
        </p:nvGrpSpPr>
        <p:grpSpPr bwMode="auto">
          <a:xfrm>
            <a:off x="5181600" y="685800"/>
            <a:ext cx="3429000" cy="3143250"/>
            <a:chOff x="0" y="0"/>
            <a:chExt cx="2304" cy="2176"/>
          </a:xfrm>
        </p:grpSpPr>
        <p:grpSp>
          <p:nvGrpSpPr>
            <p:cNvPr id="65555" name="Group 20">
              <a:extLst>
                <a:ext uri="{FF2B5EF4-FFF2-40B4-BE49-F238E27FC236}">
                  <a16:creationId xmlns:a16="http://schemas.microsoft.com/office/drawing/2014/main" id="{6617009B-B493-4434-905A-ABF379853E48}"/>
                </a:ext>
              </a:extLst>
            </p:cNvPr>
            <p:cNvGrpSpPr>
              <a:grpSpLocks/>
            </p:cNvGrpSpPr>
            <p:nvPr/>
          </p:nvGrpSpPr>
          <p:grpSpPr bwMode="auto">
            <a:xfrm>
              <a:off x="0" y="0"/>
              <a:ext cx="2304" cy="1776"/>
              <a:chOff x="0" y="0"/>
              <a:chExt cx="2304" cy="1776"/>
            </a:xfrm>
          </p:grpSpPr>
          <p:grpSp>
            <p:nvGrpSpPr>
              <p:cNvPr id="65556" name="Group 21">
                <a:extLst>
                  <a:ext uri="{FF2B5EF4-FFF2-40B4-BE49-F238E27FC236}">
                    <a16:creationId xmlns:a16="http://schemas.microsoft.com/office/drawing/2014/main" id="{DF4BF0DF-E5C6-42FD-8A15-4852F656818B}"/>
                  </a:ext>
                </a:extLst>
              </p:cNvPr>
              <p:cNvGrpSpPr>
                <a:grpSpLocks/>
              </p:cNvGrpSpPr>
              <p:nvPr/>
            </p:nvGrpSpPr>
            <p:grpSpPr bwMode="auto">
              <a:xfrm>
                <a:off x="0" y="0"/>
                <a:ext cx="2304" cy="1632"/>
                <a:chOff x="0" y="0"/>
                <a:chExt cx="2304" cy="1632"/>
              </a:xfrm>
            </p:grpSpPr>
            <p:sp>
              <p:nvSpPr>
                <p:cNvPr id="65557" name="Line 22">
                  <a:extLst>
                    <a:ext uri="{FF2B5EF4-FFF2-40B4-BE49-F238E27FC236}">
                      <a16:creationId xmlns:a16="http://schemas.microsoft.com/office/drawing/2014/main" id="{3A82A2CE-08E9-4794-8F54-12870E6C462B}"/>
                    </a:ext>
                  </a:extLst>
                </p:cNvPr>
                <p:cNvSpPr>
                  <a:spLocks noChangeShapeType="1"/>
                </p:cNvSpPr>
                <p:nvPr/>
              </p:nvSpPr>
              <p:spPr bwMode="auto">
                <a:xfrm>
                  <a:off x="672" y="81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5558" name="Group 23">
                  <a:extLst>
                    <a:ext uri="{FF2B5EF4-FFF2-40B4-BE49-F238E27FC236}">
                      <a16:creationId xmlns:a16="http://schemas.microsoft.com/office/drawing/2014/main" id="{02B7A37B-5891-4959-A9AC-AF441BFE3E7A}"/>
                    </a:ext>
                  </a:extLst>
                </p:cNvPr>
                <p:cNvGrpSpPr>
                  <a:grpSpLocks/>
                </p:cNvGrpSpPr>
                <p:nvPr/>
              </p:nvGrpSpPr>
              <p:grpSpPr bwMode="auto">
                <a:xfrm rot="5400000" flipV="1">
                  <a:off x="1604" y="1122"/>
                  <a:ext cx="231" cy="282"/>
                  <a:chOff x="0" y="0"/>
                  <a:chExt cx="231" cy="288"/>
                </a:xfrm>
              </p:grpSpPr>
              <p:grpSp>
                <p:nvGrpSpPr>
                  <p:cNvPr id="65559" name="Group 24">
                    <a:extLst>
                      <a:ext uri="{FF2B5EF4-FFF2-40B4-BE49-F238E27FC236}">
                        <a16:creationId xmlns:a16="http://schemas.microsoft.com/office/drawing/2014/main" id="{1E11F6D8-3C32-4FBF-9FBA-5150D67AA46F}"/>
                      </a:ext>
                    </a:extLst>
                  </p:cNvPr>
                  <p:cNvGrpSpPr>
                    <a:grpSpLocks/>
                  </p:cNvGrpSpPr>
                  <p:nvPr/>
                </p:nvGrpSpPr>
                <p:grpSpPr bwMode="auto">
                  <a:xfrm>
                    <a:off x="0" y="0"/>
                    <a:ext cx="78" cy="288"/>
                    <a:chOff x="0" y="0"/>
                    <a:chExt cx="78" cy="288"/>
                  </a:xfrm>
                </p:grpSpPr>
                <p:sp>
                  <p:nvSpPr>
                    <p:cNvPr id="65560" name="Line 25">
                      <a:extLst>
                        <a:ext uri="{FF2B5EF4-FFF2-40B4-BE49-F238E27FC236}">
                          <a16:creationId xmlns:a16="http://schemas.microsoft.com/office/drawing/2014/main" id="{8D14C1CF-8502-4561-B4E5-6391522E6885}"/>
                        </a:ext>
                      </a:extLst>
                    </p:cNvPr>
                    <p:cNvSpPr>
                      <a:spLocks noChangeShapeType="1"/>
                    </p:cNvSpPr>
                    <p:nvPr/>
                  </p:nvSpPr>
                  <p:spPr bwMode="auto">
                    <a:xfrm>
                      <a:off x="0" y="0"/>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1" name="Line 26">
                      <a:extLst>
                        <a:ext uri="{FF2B5EF4-FFF2-40B4-BE49-F238E27FC236}">
                          <a16:creationId xmlns:a16="http://schemas.microsoft.com/office/drawing/2014/main" id="{FFA3CA74-7CA8-4BFE-A561-69DAD93EDCE5}"/>
                        </a:ext>
                      </a:extLst>
                    </p:cNvPr>
                    <p:cNvSpPr>
                      <a:spLocks noChangeShapeType="1"/>
                    </p:cNvSpPr>
                    <p:nvPr/>
                  </p:nvSpPr>
                  <p:spPr bwMode="auto">
                    <a:xfrm>
                      <a:off x="78" y="96"/>
                      <a:ext cx="0" cy="11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5562" name="Group 27">
                    <a:extLst>
                      <a:ext uri="{FF2B5EF4-FFF2-40B4-BE49-F238E27FC236}">
                        <a16:creationId xmlns:a16="http://schemas.microsoft.com/office/drawing/2014/main" id="{39BCC0A4-D040-42FD-95E0-C0C81D66D6CF}"/>
                      </a:ext>
                    </a:extLst>
                  </p:cNvPr>
                  <p:cNvGrpSpPr>
                    <a:grpSpLocks/>
                  </p:cNvGrpSpPr>
                  <p:nvPr/>
                </p:nvGrpSpPr>
                <p:grpSpPr bwMode="auto">
                  <a:xfrm>
                    <a:off x="153" y="0"/>
                    <a:ext cx="78" cy="288"/>
                    <a:chOff x="0" y="0"/>
                    <a:chExt cx="78" cy="288"/>
                  </a:xfrm>
                </p:grpSpPr>
                <p:sp>
                  <p:nvSpPr>
                    <p:cNvPr id="65563" name="Line 28">
                      <a:extLst>
                        <a:ext uri="{FF2B5EF4-FFF2-40B4-BE49-F238E27FC236}">
                          <a16:creationId xmlns:a16="http://schemas.microsoft.com/office/drawing/2014/main" id="{7E8C41A8-1490-44D8-8C44-E50EF090EBFA}"/>
                        </a:ext>
                      </a:extLst>
                    </p:cNvPr>
                    <p:cNvSpPr>
                      <a:spLocks noChangeShapeType="1"/>
                    </p:cNvSpPr>
                    <p:nvPr/>
                  </p:nvSpPr>
                  <p:spPr bwMode="auto">
                    <a:xfrm>
                      <a:off x="0" y="0"/>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4" name="Line 29">
                      <a:extLst>
                        <a:ext uri="{FF2B5EF4-FFF2-40B4-BE49-F238E27FC236}">
                          <a16:creationId xmlns:a16="http://schemas.microsoft.com/office/drawing/2014/main" id="{63A080BE-3FDA-4710-BFC5-F66AD7AD51FA}"/>
                        </a:ext>
                      </a:extLst>
                    </p:cNvPr>
                    <p:cNvSpPr>
                      <a:spLocks noChangeShapeType="1"/>
                    </p:cNvSpPr>
                    <p:nvPr/>
                  </p:nvSpPr>
                  <p:spPr bwMode="auto">
                    <a:xfrm>
                      <a:off x="78" y="96"/>
                      <a:ext cx="0" cy="11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65565" name="Text Box 30">
                  <a:extLst>
                    <a:ext uri="{FF2B5EF4-FFF2-40B4-BE49-F238E27FC236}">
                      <a16:creationId xmlns:a16="http://schemas.microsoft.com/office/drawing/2014/main" id="{5787E9A4-45EB-4F56-921E-9B99CF5E5849}"/>
                    </a:ext>
                  </a:extLst>
                </p:cNvPr>
                <p:cNvSpPr txBox="1">
                  <a:spLocks noChangeArrowheads="1"/>
                </p:cNvSpPr>
                <p:nvPr/>
              </p:nvSpPr>
              <p:spPr bwMode="auto">
                <a:xfrm>
                  <a:off x="1810" y="1141"/>
                  <a:ext cx="457" cy="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b="1" i="1">
                      <a:solidFill>
                        <a:srgbClr val="3333FF"/>
                      </a:solidFill>
                    </a:rPr>
                    <a:t>V</a:t>
                  </a:r>
                  <a:r>
                    <a:rPr lang="en-US" altLang="zh-CN" b="1" baseline="-25000">
                      <a:solidFill>
                        <a:srgbClr val="3333FF"/>
                      </a:solidFill>
                    </a:rPr>
                    <a:t>CC</a:t>
                  </a:r>
                </a:p>
                <a:p>
                  <a:pPr algn="ctr"/>
                  <a:endParaRPr lang="zh-CN" altLang="en-US" b="1" baseline="-25000"/>
                </a:p>
              </p:txBody>
            </p:sp>
            <p:sp>
              <p:nvSpPr>
                <p:cNvPr id="65566" name="Text Box 31">
                  <a:extLst>
                    <a:ext uri="{FF2B5EF4-FFF2-40B4-BE49-F238E27FC236}">
                      <a16:creationId xmlns:a16="http://schemas.microsoft.com/office/drawing/2014/main" id="{D431FF2D-51A6-4B83-B0A7-7ABC89EACC13}"/>
                    </a:ext>
                  </a:extLst>
                </p:cNvPr>
                <p:cNvSpPr txBox="1">
                  <a:spLocks noChangeArrowheads="1"/>
                </p:cNvSpPr>
                <p:nvPr/>
              </p:nvSpPr>
              <p:spPr bwMode="auto">
                <a:xfrm>
                  <a:off x="624" y="912"/>
                  <a:ext cx="43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b="1" i="1"/>
                    <a:t>R</a:t>
                  </a:r>
                  <a:r>
                    <a:rPr lang="en-US" altLang="zh-CN" b="1" baseline="-25000"/>
                    <a:t>b</a:t>
                  </a:r>
                  <a:endParaRPr lang="en-US" altLang="zh-CN" sz="1800" b="1"/>
                </a:p>
              </p:txBody>
            </p:sp>
            <p:sp>
              <p:nvSpPr>
                <p:cNvPr id="65567" name="Text Box 32">
                  <a:extLst>
                    <a:ext uri="{FF2B5EF4-FFF2-40B4-BE49-F238E27FC236}">
                      <a16:creationId xmlns:a16="http://schemas.microsoft.com/office/drawing/2014/main" id="{F17ED33C-D8DB-49ED-8CE3-E395E7BBACBF}"/>
                    </a:ext>
                  </a:extLst>
                </p:cNvPr>
                <p:cNvSpPr txBox="1">
                  <a:spLocks noChangeArrowheads="1"/>
                </p:cNvSpPr>
                <p:nvPr/>
              </p:nvSpPr>
              <p:spPr bwMode="auto">
                <a:xfrm>
                  <a:off x="432" y="563"/>
                  <a:ext cx="336"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a:solidFill>
                        <a:srgbClr val="FF3300"/>
                      </a:solidFill>
                    </a:rPr>
                    <a:t>+</a:t>
                  </a:r>
                </a:p>
              </p:txBody>
            </p:sp>
            <p:grpSp>
              <p:nvGrpSpPr>
                <p:cNvPr id="65568" name="Group 33">
                  <a:extLst>
                    <a:ext uri="{FF2B5EF4-FFF2-40B4-BE49-F238E27FC236}">
                      <a16:creationId xmlns:a16="http://schemas.microsoft.com/office/drawing/2014/main" id="{E4CAE8DC-DB60-4118-84C9-CD95E76A7F43}"/>
                    </a:ext>
                  </a:extLst>
                </p:cNvPr>
                <p:cNvGrpSpPr>
                  <a:grpSpLocks/>
                </p:cNvGrpSpPr>
                <p:nvPr/>
              </p:nvGrpSpPr>
              <p:grpSpPr bwMode="auto">
                <a:xfrm rot="5400000">
                  <a:off x="634" y="1258"/>
                  <a:ext cx="76" cy="288"/>
                  <a:chOff x="0" y="0"/>
                  <a:chExt cx="78" cy="288"/>
                </a:xfrm>
              </p:grpSpPr>
              <p:sp>
                <p:nvSpPr>
                  <p:cNvPr id="65569" name="Line 34">
                    <a:extLst>
                      <a:ext uri="{FF2B5EF4-FFF2-40B4-BE49-F238E27FC236}">
                        <a16:creationId xmlns:a16="http://schemas.microsoft.com/office/drawing/2014/main" id="{1435942B-218E-4809-BBD8-39D7B1F5557E}"/>
                      </a:ext>
                    </a:extLst>
                  </p:cNvPr>
                  <p:cNvSpPr>
                    <a:spLocks noChangeShapeType="1"/>
                  </p:cNvSpPr>
                  <p:nvPr/>
                </p:nvSpPr>
                <p:spPr bwMode="auto">
                  <a:xfrm>
                    <a:off x="0" y="0"/>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0" name="Line 35">
                    <a:extLst>
                      <a:ext uri="{FF2B5EF4-FFF2-40B4-BE49-F238E27FC236}">
                        <a16:creationId xmlns:a16="http://schemas.microsoft.com/office/drawing/2014/main" id="{86F8A19F-D9CB-4966-8002-4008C906103A}"/>
                      </a:ext>
                    </a:extLst>
                  </p:cNvPr>
                  <p:cNvSpPr>
                    <a:spLocks noChangeShapeType="1"/>
                  </p:cNvSpPr>
                  <p:nvPr/>
                </p:nvSpPr>
                <p:spPr bwMode="auto">
                  <a:xfrm>
                    <a:off x="78" y="96"/>
                    <a:ext cx="0" cy="11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5571" name="Rectangle 36">
                  <a:extLst>
                    <a:ext uri="{FF2B5EF4-FFF2-40B4-BE49-F238E27FC236}">
                      <a16:creationId xmlns:a16="http://schemas.microsoft.com/office/drawing/2014/main" id="{3CE5087A-77C5-4848-A7C0-67F1BCC45F8C}"/>
                    </a:ext>
                  </a:extLst>
                </p:cNvPr>
                <p:cNvSpPr>
                  <a:spLocks noChangeArrowheads="1"/>
                </p:cNvSpPr>
                <p:nvPr/>
              </p:nvSpPr>
              <p:spPr bwMode="auto">
                <a:xfrm rot="5400000">
                  <a:off x="527" y="1009"/>
                  <a:ext cx="288" cy="94"/>
                </a:xfrm>
                <a:prstGeom prst="rect">
                  <a:avLst/>
                </a:prstGeom>
                <a:solidFill>
                  <a:schemeClr val="bg1"/>
                </a:solidFill>
                <a:ln w="38100">
                  <a:solidFill>
                    <a:srgbClr val="000000"/>
                  </a:solidFill>
                  <a:miter lim="800000"/>
                  <a:headEnd/>
                  <a:tailEnd/>
                </a:ln>
              </p:spPr>
              <p:txBody>
                <a:bodyPr wrap="none" anchor="ctr"/>
                <a:lstStyle/>
                <a:p>
                  <a:endParaRPr lang="zh-CN" altLang="en-US"/>
                </a:p>
              </p:txBody>
            </p:sp>
            <p:sp>
              <p:nvSpPr>
                <p:cNvPr id="65572" name="Rectangle 37">
                  <a:extLst>
                    <a:ext uri="{FF2B5EF4-FFF2-40B4-BE49-F238E27FC236}">
                      <a16:creationId xmlns:a16="http://schemas.microsoft.com/office/drawing/2014/main" id="{310BE626-2C82-4591-A963-85CC1B981FBC}"/>
                    </a:ext>
                  </a:extLst>
                </p:cNvPr>
                <p:cNvSpPr>
                  <a:spLocks noChangeArrowheads="1"/>
                </p:cNvSpPr>
                <p:nvPr/>
              </p:nvSpPr>
              <p:spPr bwMode="auto">
                <a:xfrm>
                  <a:off x="144" y="1200"/>
                  <a:ext cx="44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i="1">
                      <a:solidFill>
                        <a:srgbClr val="3333FF"/>
                      </a:solidFill>
                    </a:rPr>
                    <a:t>V</a:t>
                  </a:r>
                  <a:r>
                    <a:rPr lang="en-US" altLang="zh-CN" b="1" baseline="-25000">
                      <a:solidFill>
                        <a:srgbClr val="3333FF"/>
                      </a:solidFill>
                    </a:rPr>
                    <a:t>BB</a:t>
                  </a:r>
                </a:p>
              </p:txBody>
            </p:sp>
            <p:sp>
              <p:nvSpPr>
                <p:cNvPr id="65573" name="Line 38">
                  <a:extLst>
                    <a:ext uri="{FF2B5EF4-FFF2-40B4-BE49-F238E27FC236}">
                      <a16:creationId xmlns:a16="http://schemas.microsoft.com/office/drawing/2014/main" id="{3DAA7204-EA83-4B6A-B0B2-BB8A6D4AD9FF}"/>
                    </a:ext>
                  </a:extLst>
                </p:cNvPr>
                <p:cNvSpPr>
                  <a:spLocks noChangeShapeType="1"/>
                </p:cNvSpPr>
                <p:nvPr/>
              </p:nvSpPr>
              <p:spPr bwMode="auto">
                <a:xfrm>
                  <a:off x="432" y="816"/>
                  <a:ext cx="4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4" name="Oval 39">
                  <a:extLst>
                    <a:ext uri="{FF2B5EF4-FFF2-40B4-BE49-F238E27FC236}">
                      <a16:creationId xmlns:a16="http://schemas.microsoft.com/office/drawing/2014/main" id="{2CA695A6-E8B4-4448-8730-821808A8A852}"/>
                    </a:ext>
                  </a:extLst>
                </p:cNvPr>
                <p:cNvSpPr>
                  <a:spLocks noChangeArrowheads="1"/>
                </p:cNvSpPr>
                <p:nvPr/>
              </p:nvSpPr>
              <p:spPr bwMode="auto">
                <a:xfrm>
                  <a:off x="48" y="768"/>
                  <a:ext cx="90" cy="9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575" name="Oval 40">
                  <a:extLst>
                    <a:ext uri="{FF2B5EF4-FFF2-40B4-BE49-F238E27FC236}">
                      <a16:creationId xmlns:a16="http://schemas.microsoft.com/office/drawing/2014/main" id="{0F3C6874-BC1C-417F-B5F0-DD5DEFD627A3}"/>
                    </a:ext>
                  </a:extLst>
                </p:cNvPr>
                <p:cNvSpPr>
                  <a:spLocks noChangeArrowheads="1"/>
                </p:cNvSpPr>
                <p:nvPr/>
              </p:nvSpPr>
              <p:spPr bwMode="auto">
                <a:xfrm>
                  <a:off x="2213" y="336"/>
                  <a:ext cx="91" cy="9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65576" name="Group 41">
                  <a:extLst>
                    <a:ext uri="{FF2B5EF4-FFF2-40B4-BE49-F238E27FC236}">
                      <a16:creationId xmlns:a16="http://schemas.microsoft.com/office/drawing/2014/main" id="{DC38EBC7-54D5-4888-9874-493A87478803}"/>
                    </a:ext>
                  </a:extLst>
                </p:cNvPr>
                <p:cNvGrpSpPr>
                  <a:grpSpLocks/>
                </p:cNvGrpSpPr>
                <p:nvPr/>
              </p:nvGrpSpPr>
              <p:grpSpPr bwMode="auto">
                <a:xfrm rot="5400000" flipH="1">
                  <a:off x="864" y="680"/>
                  <a:ext cx="384" cy="272"/>
                  <a:chOff x="0" y="0"/>
                  <a:chExt cx="384" cy="288"/>
                </a:xfrm>
              </p:grpSpPr>
              <p:sp>
                <p:nvSpPr>
                  <p:cNvPr id="65577" name="Line 42">
                    <a:extLst>
                      <a:ext uri="{FF2B5EF4-FFF2-40B4-BE49-F238E27FC236}">
                        <a16:creationId xmlns:a16="http://schemas.microsoft.com/office/drawing/2014/main" id="{5A01A913-FD4C-4D48-8382-00FC2A9D14AE}"/>
                      </a:ext>
                    </a:extLst>
                  </p:cNvPr>
                  <p:cNvSpPr>
                    <a:spLocks noChangeShapeType="1"/>
                  </p:cNvSpPr>
                  <p:nvPr/>
                </p:nvSpPr>
                <p:spPr bwMode="auto">
                  <a:xfrm rot="-5400000">
                    <a:off x="192" y="96"/>
                    <a:ext cx="0" cy="38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8" name="Line 43">
                    <a:extLst>
                      <a:ext uri="{FF2B5EF4-FFF2-40B4-BE49-F238E27FC236}">
                        <a16:creationId xmlns:a16="http://schemas.microsoft.com/office/drawing/2014/main" id="{971F2AD3-4B41-4EC6-8AA8-6BE2A79A18DE}"/>
                      </a:ext>
                    </a:extLst>
                  </p:cNvPr>
                  <p:cNvSpPr>
                    <a:spLocks noChangeShapeType="1"/>
                  </p:cNvSpPr>
                  <p:nvPr/>
                </p:nvSpPr>
                <p:spPr bwMode="auto">
                  <a:xfrm flipV="1">
                    <a:off x="240" y="48"/>
                    <a:ext cx="96" cy="24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79" name="Line 44">
                    <a:extLst>
                      <a:ext uri="{FF2B5EF4-FFF2-40B4-BE49-F238E27FC236}">
                        <a16:creationId xmlns:a16="http://schemas.microsoft.com/office/drawing/2014/main" id="{98AEEAA8-BF2B-4A8E-8C6D-E0D907D3EAD4}"/>
                      </a:ext>
                    </a:extLst>
                  </p:cNvPr>
                  <p:cNvSpPr>
                    <a:spLocks noChangeShapeType="1"/>
                  </p:cNvSpPr>
                  <p:nvPr/>
                </p:nvSpPr>
                <p:spPr bwMode="auto">
                  <a:xfrm flipH="1" flipV="1">
                    <a:off x="0" y="0"/>
                    <a:ext cx="144" cy="2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5580" name="Line 45">
                  <a:extLst>
                    <a:ext uri="{FF2B5EF4-FFF2-40B4-BE49-F238E27FC236}">
                      <a16:creationId xmlns:a16="http://schemas.microsoft.com/office/drawing/2014/main" id="{5286914F-3823-40B3-A427-61529AF96E5F}"/>
                    </a:ext>
                  </a:extLst>
                </p:cNvPr>
                <p:cNvSpPr>
                  <a:spLocks noChangeShapeType="1"/>
                </p:cNvSpPr>
                <p:nvPr/>
              </p:nvSpPr>
              <p:spPr bwMode="auto">
                <a:xfrm>
                  <a:off x="1147" y="384"/>
                  <a:ext cx="7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81" name="Line 46">
                  <a:extLst>
                    <a:ext uri="{FF2B5EF4-FFF2-40B4-BE49-F238E27FC236}">
                      <a16:creationId xmlns:a16="http://schemas.microsoft.com/office/drawing/2014/main" id="{CD6012B5-7497-4178-881D-2F7D17A4AE5D}"/>
                    </a:ext>
                  </a:extLst>
                </p:cNvPr>
                <p:cNvSpPr>
                  <a:spLocks noChangeShapeType="1"/>
                </p:cNvSpPr>
                <p:nvPr/>
              </p:nvSpPr>
              <p:spPr bwMode="auto">
                <a:xfrm>
                  <a:off x="1192" y="1008"/>
                  <a:ext cx="0" cy="5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82" name="Oval 47">
                  <a:extLst>
                    <a:ext uri="{FF2B5EF4-FFF2-40B4-BE49-F238E27FC236}">
                      <a16:creationId xmlns:a16="http://schemas.microsoft.com/office/drawing/2014/main" id="{2AE62DA2-A037-4F9C-9399-B1C542541F19}"/>
                    </a:ext>
                  </a:extLst>
                </p:cNvPr>
                <p:cNvSpPr>
                  <a:spLocks noChangeArrowheads="1"/>
                </p:cNvSpPr>
                <p:nvPr/>
              </p:nvSpPr>
              <p:spPr bwMode="auto">
                <a:xfrm>
                  <a:off x="0" y="1536"/>
                  <a:ext cx="90" cy="9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583" name="Rectangle 48">
                  <a:extLst>
                    <a:ext uri="{FF2B5EF4-FFF2-40B4-BE49-F238E27FC236}">
                      <a16:creationId xmlns:a16="http://schemas.microsoft.com/office/drawing/2014/main" id="{C23C9175-65E9-48F8-B0EB-397E660A461A}"/>
                    </a:ext>
                  </a:extLst>
                </p:cNvPr>
                <p:cNvSpPr>
                  <a:spLocks noChangeArrowheads="1"/>
                </p:cNvSpPr>
                <p:nvPr/>
              </p:nvSpPr>
              <p:spPr bwMode="auto">
                <a:xfrm>
                  <a:off x="240" y="431"/>
                  <a:ext cx="371"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b="1" i="1">
                      <a:ea typeface="楷体_GB2312" pitchFamily="1" charset="-122"/>
                    </a:rPr>
                    <a:t>C</a:t>
                  </a:r>
                  <a:r>
                    <a:rPr lang="en-US" altLang="zh-CN" b="1" baseline="-25000">
                      <a:ea typeface="楷体_GB2312" pitchFamily="1" charset="-122"/>
                    </a:rPr>
                    <a:t>1</a:t>
                  </a:r>
                  <a:endParaRPr lang="en-US" altLang="zh-CN" b="1">
                    <a:ea typeface="楷体_GB2312" pitchFamily="1" charset="-122"/>
                  </a:endParaRPr>
                </a:p>
              </p:txBody>
            </p:sp>
            <p:sp>
              <p:nvSpPr>
                <p:cNvPr id="65584" name="Line 49">
                  <a:extLst>
                    <a:ext uri="{FF2B5EF4-FFF2-40B4-BE49-F238E27FC236}">
                      <a16:creationId xmlns:a16="http://schemas.microsoft.com/office/drawing/2014/main" id="{1770D67C-B9D8-4971-8F9A-E57D5A1B7F44}"/>
                    </a:ext>
                  </a:extLst>
                </p:cNvPr>
                <p:cNvSpPr>
                  <a:spLocks noChangeShapeType="1"/>
                </p:cNvSpPr>
                <p:nvPr/>
              </p:nvSpPr>
              <p:spPr bwMode="auto">
                <a:xfrm>
                  <a:off x="96" y="1584"/>
                  <a:ext cx="211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85" name="Oval 50">
                  <a:extLst>
                    <a:ext uri="{FF2B5EF4-FFF2-40B4-BE49-F238E27FC236}">
                      <a16:creationId xmlns:a16="http://schemas.microsoft.com/office/drawing/2014/main" id="{8022944C-6CDD-4BE5-BC96-8133E79DA0A3}"/>
                    </a:ext>
                  </a:extLst>
                </p:cNvPr>
                <p:cNvSpPr>
                  <a:spLocks noChangeArrowheads="1"/>
                </p:cNvSpPr>
                <p:nvPr/>
              </p:nvSpPr>
              <p:spPr bwMode="auto">
                <a:xfrm>
                  <a:off x="2208" y="1536"/>
                  <a:ext cx="90" cy="9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586" name="Rectangle 51">
                  <a:extLst>
                    <a:ext uri="{FF2B5EF4-FFF2-40B4-BE49-F238E27FC236}">
                      <a16:creationId xmlns:a16="http://schemas.microsoft.com/office/drawing/2014/main" id="{650B13A5-2697-4BFF-A1F4-223F730FA80C}"/>
                    </a:ext>
                  </a:extLst>
                </p:cNvPr>
                <p:cNvSpPr>
                  <a:spLocks noChangeArrowheads="1"/>
                </p:cNvSpPr>
                <p:nvPr/>
              </p:nvSpPr>
              <p:spPr bwMode="auto">
                <a:xfrm>
                  <a:off x="1101" y="671"/>
                  <a:ext cx="22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b="1">
                      <a:ea typeface="楷体_GB2312" pitchFamily="1" charset="-122"/>
                    </a:rPr>
                    <a:t>T</a:t>
                  </a:r>
                </a:p>
              </p:txBody>
            </p:sp>
            <p:grpSp>
              <p:nvGrpSpPr>
                <p:cNvPr id="65587" name="Group 52">
                  <a:extLst>
                    <a:ext uri="{FF2B5EF4-FFF2-40B4-BE49-F238E27FC236}">
                      <a16:creationId xmlns:a16="http://schemas.microsoft.com/office/drawing/2014/main" id="{FEE00E7C-F1BE-4306-892C-83FA8AD21799}"/>
                    </a:ext>
                  </a:extLst>
                </p:cNvPr>
                <p:cNvGrpSpPr>
                  <a:grpSpLocks/>
                </p:cNvGrpSpPr>
                <p:nvPr/>
              </p:nvGrpSpPr>
              <p:grpSpPr bwMode="auto">
                <a:xfrm>
                  <a:off x="1248" y="0"/>
                  <a:ext cx="363" cy="317"/>
                  <a:chOff x="0" y="0"/>
                  <a:chExt cx="363" cy="317"/>
                </a:xfrm>
              </p:grpSpPr>
              <p:sp>
                <p:nvSpPr>
                  <p:cNvPr id="65588" name="Line 53">
                    <a:extLst>
                      <a:ext uri="{FF2B5EF4-FFF2-40B4-BE49-F238E27FC236}">
                        <a16:creationId xmlns:a16="http://schemas.microsoft.com/office/drawing/2014/main" id="{BD549D31-A527-4884-8009-F43918A470EE}"/>
                      </a:ext>
                    </a:extLst>
                  </p:cNvPr>
                  <p:cNvSpPr>
                    <a:spLocks noChangeShapeType="1"/>
                  </p:cNvSpPr>
                  <p:nvPr/>
                </p:nvSpPr>
                <p:spPr bwMode="auto">
                  <a:xfrm flipH="1">
                    <a:off x="0" y="288"/>
                    <a:ext cx="272"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89" name="Text Box 54">
                    <a:extLst>
                      <a:ext uri="{FF2B5EF4-FFF2-40B4-BE49-F238E27FC236}">
                        <a16:creationId xmlns:a16="http://schemas.microsoft.com/office/drawing/2014/main" id="{B631D042-CC2D-4143-AD2B-ABC3D63574C9}"/>
                      </a:ext>
                    </a:extLst>
                  </p:cNvPr>
                  <p:cNvSpPr txBox="1">
                    <a:spLocks noChangeArrowheads="1"/>
                  </p:cNvSpPr>
                  <p:nvPr/>
                </p:nvSpPr>
                <p:spPr bwMode="auto">
                  <a:xfrm>
                    <a:off x="46" y="0"/>
                    <a:ext cx="3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b="1" i="1">
                        <a:solidFill>
                          <a:srgbClr val="FF0000"/>
                        </a:solidFill>
                      </a:rPr>
                      <a:t>I</a:t>
                    </a:r>
                    <a:r>
                      <a:rPr lang="en-US" altLang="zh-CN" b="1" baseline="-25000">
                        <a:solidFill>
                          <a:srgbClr val="FF0000"/>
                        </a:solidFill>
                      </a:rPr>
                      <a:t>C</a:t>
                    </a:r>
                  </a:p>
                </p:txBody>
              </p:sp>
            </p:grpSp>
            <p:grpSp>
              <p:nvGrpSpPr>
                <p:cNvPr id="65590" name="Group 55">
                  <a:extLst>
                    <a:ext uri="{FF2B5EF4-FFF2-40B4-BE49-F238E27FC236}">
                      <a16:creationId xmlns:a16="http://schemas.microsoft.com/office/drawing/2014/main" id="{EE88079D-AEB5-44B3-B08E-5CCDDA326DD6}"/>
                    </a:ext>
                  </a:extLst>
                </p:cNvPr>
                <p:cNvGrpSpPr>
                  <a:grpSpLocks/>
                </p:cNvGrpSpPr>
                <p:nvPr/>
              </p:nvGrpSpPr>
              <p:grpSpPr bwMode="auto">
                <a:xfrm>
                  <a:off x="576" y="431"/>
                  <a:ext cx="317" cy="337"/>
                  <a:chOff x="0" y="0"/>
                  <a:chExt cx="317" cy="337"/>
                </a:xfrm>
              </p:grpSpPr>
              <p:sp>
                <p:nvSpPr>
                  <p:cNvPr id="65591" name="Line 56">
                    <a:extLst>
                      <a:ext uri="{FF2B5EF4-FFF2-40B4-BE49-F238E27FC236}">
                        <a16:creationId xmlns:a16="http://schemas.microsoft.com/office/drawing/2014/main" id="{93128024-4C7E-40D6-ACB9-96AA93CD3A1F}"/>
                      </a:ext>
                    </a:extLst>
                  </p:cNvPr>
                  <p:cNvSpPr>
                    <a:spLocks noChangeShapeType="1"/>
                  </p:cNvSpPr>
                  <p:nvPr/>
                </p:nvSpPr>
                <p:spPr bwMode="auto">
                  <a:xfrm flipH="1">
                    <a:off x="45" y="337"/>
                    <a:ext cx="272" cy="0"/>
                  </a:xfrm>
                  <a:prstGeom prst="line">
                    <a:avLst/>
                  </a:prstGeom>
                  <a:noFill/>
                  <a:ln w="2540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5592" name="Text Box 57">
                    <a:extLst>
                      <a:ext uri="{FF2B5EF4-FFF2-40B4-BE49-F238E27FC236}">
                        <a16:creationId xmlns:a16="http://schemas.microsoft.com/office/drawing/2014/main" id="{36B4B523-4F8C-40A2-B61E-E2E354728AD5}"/>
                      </a:ext>
                    </a:extLst>
                  </p:cNvPr>
                  <p:cNvSpPr txBox="1">
                    <a:spLocks noChangeArrowheads="1"/>
                  </p:cNvSpPr>
                  <p:nvPr/>
                </p:nvSpPr>
                <p:spPr bwMode="auto">
                  <a:xfrm>
                    <a:off x="0" y="0"/>
                    <a:ext cx="317"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b="1" i="1">
                        <a:solidFill>
                          <a:srgbClr val="FF0000"/>
                        </a:solidFill>
                      </a:rPr>
                      <a:t>I</a:t>
                    </a:r>
                    <a:r>
                      <a:rPr lang="en-US" altLang="zh-CN" b="1" baseline="-25000">
                        <a:solidFill>
                          <a:srgbClr val="FF0000"/>
                        </a:solidFill>
                      </a:rPr>
                      <a:t>B</a:t>
                    </a:r>
                  </a:p>
                </p:txBody>
              </p:sp>
            </p:grpSp>
            <p:sp>
              <p:nvSpPr>
                <p:cNvPr id="65593" name="Line 58">
                  <a:extLst>
                    <a:ext uri="{FF2B5EF4-FFF2-40B4-BE49-F238E27FC236}">
                      <a16:creationId xmlns:a16="http://schemas.microsoft.com/office/drawing/2014/main" id="{CAE46DE8-008A-4AC1-BEA4-70DC6CC2EF5E}"/>
                    </a:ext>
                  </a:extLst>
                </p:cNvPr>
                <p:cNvSpPr>
                  <a:spLocks noChangeShapeType="1"/>
                </p:cNvSpPr>
                <p:nvPr/>
              </p:nvSpPr>
              <p:spPr bwMode="auto">
                <a:xfrm>
                  <a:off x="1147" y="384"/>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94" name="Line 59">
                  <a:extLst>
                    <a:ext uri="{FF2B5EF4-FFF2-40B4-BE49-F238E27FC236}">
                      <a16:creationId xmlns:a16="http://schemas.microsoft.com/office/drawing/2014/main" id="{260CDD80-5796-441E-B3B5-0F4C69D24A9B}"/>
                    </a:ext>
                  </a:extLst>
                </p:cNvPr>
                <p:cNvSpPr>
                  <a:spLocks noChangeShapeType="1"/>
                </p:cNvSpPr>
                <p:nvPr/>
              </p:nvSpPr>
              <p:spPr bwMode="auto">
                <a:xfrm>
                  <a:off x="672" y="144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95" name="Line 60">
                  <a:extLst>
                    <a:ext uri="{FF2B5EF4-FFF2-40B4-BE49-F238E27FC236}">
                      <a16:creationId xmlns:a16="http://schemas.microsoft.com/office/drawing/2014/main" id="{A3D0C8E7-00CB-483F-86D6-DE33A971CA7F}"/>
                    </a:ext>
                  </a:extLst>
                </p:cNvPr>
                <p:cNvSpPr>
                  <a:spLocks noChangeShapeType="1"/>
                </p:cNvSpPr>
                <p:nvPr/>
              </p:nvSpPr>
              <p:spPr bwMode="auto">
                <a:xfrm>
                  <a:off x="1728" y="384"/>
                  <a:ext cx="0"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96" name="Rectangle 61">
                  <a:extLst>
                    <a:ext uri="{FF2B5EF4-FFF2-40B4-BE49-F238E27FC236}">
                      <a16:creationId xmlns:a16="http://schemas.microsoft.com/office/drawing/2014/main" id="{399F2FC6-8822-4C13-9FE8-0F25B4441B4F}"/>
                    </a:ext>
                  </a:extLst>
                </p:cNvPr>
                <p:cNvSpPr>
                  <a:spLocks noChangeArrowheads="1"/>
                </p:cNvSpPr>
                <p:nvPr/>
              </p:nvSpPr>
              <p:spPr bwMode="auto">
                <a:xfrm rot="5400000">
                  <a:off x="1583" y="721"/>
                  <a:ext cx="288" cy="94"/>
                </a:xfrm>
                <a:prstGeom prst="rect">
                  <a:avLst/>
                </a:prstGeom>
                <a:solidFill>
                  <a:schemeClr val="bg1"/>
                </a:solidFill>
                <a:ln w="38100">
                  <a:solidFill>
                    <a:srgbClr val="000000"/>
                  </a:solidFill>
                  <a:miter lim="800000"/>
                  <a:headEnd/>
                  <a:tailEnd/>
                </a:ln>
              </p:spPr>
              <p:txBody>
                <a:bodyPr wrap="none" anchor="ctr"/>
                <a:lstStyle/>
                <a:p>
                  <a:endParaRPr lang="zh-CN" altLang="en-US"/>
                </a:p>
              </p:txBody>
            </p:sp>
            <p:sp>
              <p:nvSpPr>
                <p:cNvPr id="65597" name="Line 62">
                  <a:extLst>
                    <a:ext uri="{FF2B5EF4-FFF2-40B4-BE49-F238E27FC236}">
                      <a16:creationId xmlns:a16="http://schemas.microsoft.com/office/drawing/2014/main" id="{0741422D-549C-46D6-8A4E-3632A717AF59}"/>
                    </a:ext>
                  </a:extLst>
                </p:cNvPr>
                <p:cNvSpPr>
                  <a:spLocks noChangeShapeType="1"/>
                </p:cNvSpPr>
                <p:nvPr/>
              </p:nvSpPr>
              <p:spPr bwMode="auto">
                <a:xfrm>
                  <a:off x="1728" y="139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98" name="Line 63">
                  <a:extLst>
                    <a:ext uri="{FF2B5EF4-FFF2-40B4-BE49-F238E27FC236}">
                      <a16:creationId xmlns:a16="http://schemas.microsoft.com/office/drawing/2014/main" id="{59DD3B19-D503-48A1-8A08-C7C4C6322A7B}"/>
                    </a:ext>
                  </a:extLst>
                </p:cNvPr>
                <p:cNvSpPr>
                  <a:spLocks noChangeShapeType="1"/>
                </p:cNvSpPr>
                <p:nvPr/>
              </p:nvSpPr>
              <p:spPr bwMode="auto">
                <a:xfrm>
                  <a:off x="1872" y="288"/>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99" name="Line 64">
                  <a:extLst>
                    <a:ext uri="{FF2B5EF4-FFF2-40B4-BE49-F238E27FC236}">
                      <a16:creationId xmlns:a16="http://schemas.microsoft.com/office/drawing/2014/main" id="{9725E80D-8546-49B7-A321-10D9928ED857}"/>
                    </a:ext>
                  </a:extLst>
                </p:cNvPr>
                <p:cNvSpPr>
                  <a:spLocks noChangeShapeType="1"/>
                </p:cNvSpPr>
                <p:nvPr/>
              </p:nvSpPr>
              <p:spPr bwMode="auto">
                <a:xfrm>
                  <a:off x="1968" y="288"/>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00" name="Line 65">
                  <a:extLst>
                    <a:ext uri="{FF2B5EF4-FFF2-40B4-BE49-F238E27FC236}">
                      <a16:creationId xmlns:a16="http://schemas.microsoft.com/office/drawing/2014/main" id="{B915778C-EE14-4A8A-A511-2835D501EB01}"/>
                    </a:ext>
                  </a:extLst>
                </p:cNvPr>
                <p:cNvSpPr>
                  <a:spLocks noChangeShapeType="1"/>
                </p:cNvSpPr>
                <p:nvPr/>
              </p:nvSpPr>
              <p:spPr bwMode="auto">
                <a:xfrm>
                  <a:off x="1968" y="384"/>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01" name="Line 66">
                  <a:extLst>
                    <a:ext uri="{FF2B5EF4-FFF2-40B4-BE49-F238E27FC236}">
                      <a16:creationId xmlns:a16="http://schemas.microsoft.com/office/drawing/2014/main" id="{0FDC7728-A0FD-4DE5-A8A9-24F5CA108426}"/>
                    </a:ext>
                  </a:extLst>
                </p:cNvPr>
                <p:cNvSpPr>
                  <a:spLocks noChangeShapeType="1"/>
                </p:cNvSpPr>
                <p:nvPr/>
              </p:nvSpPr>
              <p:spPr bwMode="auto">
                <a:xfrm>
                  <a:off x="336" y="720"/>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02" name="Line 67">
                  <a:extLst>
                    <a:ext uri="{FF2B5EF4-FFF2-40B4-BE49-F238E27FC236}">
                      <a16:creationId xmlns:a16="http://schemas.microsoft.com/office/drawing/2014/main" id="{738EB0C9-A2A3-4392-916C-CD280A8B2C3B}"/>
                    </a:ext>
                  </a:extLst>
                </p:cNvPr>
                <p:cNvSpPr>
                  <a:spLocks noChangeShapeType="1"/>
                </p:cNvSpPr>
                <p:nvPr/>
              </p:nvSpPr>
              <p:spPr bwMode="auto">
                <a:xfrm>
                  <a:off x="432" y="720"/>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03" name="Line 68">
                  <a:extLst>
                    <a:ext uri="{FF2B5EF4-FFF2-40B4-BE49-F238E27FC236}">
                      <a16:creationId xmlns:a16="http://schemas.microsoft.com/office/drawing/2014/main" id="{F3EEC805-A32B-43A8-B938-88DF090F8509}"/>
                    </a:ext>
                  </a:extLst>
                </p:cNvPr>
                <p:cNvSpPr>
                  <a:spLocks noChangeShapeType="1"/>
                </p:cNvSpPr>
                <p:nvPr/>
              </p:nvSpPr>
              <p:spPr bwMode="auto">
                <a:xfrm>
                  <a:off x="144" y="816"/>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04" name="Rectangle 69">
                  <a:extLst>
                    <a:ext uri="{FF2B5EF4-FFF2-40B4-BE49-F238E27FC236}">
                      <a16:creationId xmlns:a16="http://schemas.microsoft.com/office/drawing/2014/main" id="{AD1DDD3C-1174-4D88-92F9-E966C4B455EB}"/>
                    </a:ext>
                  </a:extLst>
                </p:cNvPr>
                <p:cNvSpPr>
                  <a:spLocks noChangeArrowheads="1"/>
                </p:cNvSpPr>
                <p:nvPr/>
              </p:nvSpPr>
              <p:spPr bwMode="auto">
                <a:xfrm>
                  <a:off x="1776" y="48"/>
                  <a:ext cx="37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b="1" i="1">
                      <a:ea typeface="楷体_GB2312" pitchFamily="1" charset="-122"/>
                    </a:rPr>
                    <a:t>C</a:t>
                  </a:r>
                  <a:r>
                    <a:rPr lang="en-US" altLang="zh-CN" b="1" baseline="-25000">
                      <a:ea typeface="楷体_GB2312" pitchFamily="1" charset="-122"/>
                    </a:rPr>
                    <a:t>2</a:t>
                  </a:r>
                  <a:endParaRPr lang="en-US" altLang="zh-CN" b="1">
                    <a:ea typeface="楷体_GB2312" pitchFamily="1" charset="-122"/>
                  </a:endParaRPr>
                </a:p>
              </p:txBody>
            </p:sp>
            <p:sp>
              <p:nvSpPr>
                <p:cNvPr id="65605" name="Text Box 70">
                  <a:extLst>
                    <a:ext uri="{FF2B5EF4-FFF2-40B4-BE49-F238E27FC236}">
                      <a16:creationId xmlns:a16="http://schemas.microsoft.com/office/drawing/2014/main" id="{6B469479-946A-450E-815C-9B963A4E0889}"/>
                    </a:ext>
                  </a:extLst>
                </p:cNvPr>
                <p:cNvSpPr txBox="1">
                  <a:spLocks noChangeArrowheads="1"/>
                </p:cNvSpPr>
                <p:nvPr/>
              </p:nvSpPr>
              <p:spPr bwMode="auto">
                <a:xfrm>
                  <a:off x="1728" y="576"/>
                  <a:ext cx="432"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b="1" i="1"/>
                    <a:t>R</a:t>
                  </a:r>
                  <a:r>
                    <a:rPr lang="en-US" altLang="zh-CN" b="1" baseline="-25000"/>
                    <a:t>c</a:t>
                  </a:r>
                  <a:endParaRPr lang="en-US" altLang="zh-CN" sz="1800" b="1"/>
                </a:p>
              </p:txBody>
            </p:sp>
            <p:sp>
              <p:nvSpPr>
                <p:cNvPr id="65606" name="Text Box 71">
                  <a:extLst>
                    <a:ext uri="{FF2B5EF4-FFF2-40B4-BE49-F238E27FC236}">
                      <a16:creationId xmlns:a16="http://schemas.microsoft.com/office/drawing/2014/main" id="{10F3114F-3FF1-40E8-BC64-7786807C7F1F}"/>
                    </a:ext>
                  </a:extLst>
                </p:cNvPr>
                <p:cNvSpPr txBox="1">
                  <a:spLocks noChangeArrowheads="1"/>
                </p:cNvSpPr>
                <p:nvPr/>
              </p:nvSpPr>
              <p:spPr bwMode="auto">
                <a:xfrm>
                  <a:off x="1680" y="130"/>
                  <a:ext cx="336"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a:solidFill>
                        <a:srgbClr val="FF3300"/>
                      </a:solidFill>
                    </a:rPr>
                    <a:t>+</a:t>
                  </a:r>
                </a:p>
              </p:txBody>
            </p:sp>
          </p:grpSp>
          <p:sp>
            <p:nvSpPr>
              <p:cNvPr id="65607" name="Oval 72">
                <a:extLst>
                  <a:ext uri="{FF2B5EF4-FFF2-40B4-BE49-F238E27FC236}">
                    <a16:creationId xmlns:a16="http://schemas.microsoft.com/office/drawing/2014/main" id="{3FF53178-B85E-4893-881F-81D0C67B4E55}"/>
                  </a:ext>
                </a:extLst>
              </p:cNvPr>
              <p:cNvSpPr>
                <a:spLocks noChangeArrowheads="1"/>
              </p:cNvSpPr>
              <p:nvPr/>
            </p:nvSpPr>
            <p:spPr bwMode="auto">
              <a:xfrm>
                <a:off x="624" y="76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65608" name="Oval 73">
                <a:extLst>
                  <a:ext uri="{FF2B5EF4-FFF2-40B4-BE49-F238E27FC236}">
                    <a16:creationId xmlns:a16="http://schemas.microsoft.com/office/drawing/2014/main" id="{F132D748-41D2-45D6-8786-F083624ABA54}"/>
                  </a:ext>
                </a:extLst>
              </p:cNvPr>
              <p:cNvSpPr>
                <a:spLocks noChangeArrowheads="1"/>
              </p:cNvSpPr>
              <p:nvPr/>
            </p:nvSpPr>
            <p:spPr bwMode="auto">
              <a:xfrm>
                <a:off x="624" y="1536"/>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65609" name="Oval 74">
                <a:extLst>
                  <a:ext uri="{FF2B5EF4-FFF2-40B4-BE49-F238E27FC236}">
                    <a16:creationId xmlns:a16="http://schemas.microsoft.com/office/drawing/2014/main" id="{D7E5711A-D6C2-4A19-8EF1-78C9BFFE71F3}"/>
                  </a:ext>
                </a:extLst>
              </p:cNvPr>
              <p:cNvSpPr>
                <a:spLocks noChangeArrowheads="1"/>
              </p:cNvSpPr>
              <p:nvPr/>
            </p:nvSpPr>
            <p:spPr bwMode="auto">
              <a:xfrm>
                <a:off x="1152" y="1536"/>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65610" name="Oval 75">
                <a:extLst>
                  <a:ext uri="{FF2B5EF4-FFF2-40B4-BE49-F238E27FC236}">
                    <a16:creationId xmlns:a16="http://schemas.microsoft.com/office/drawing/2014/main" id="{4E992BF4-AEDA-470D-AD96-5462EFA21E81}"/>
                  </a:ext>
                </a:extLst>
              </p:cNvPr>
              <p:cNvSpPr>
                <a:spLocks noChangeArrowheads="1"/>
              </p:cNvSpPr>
              <p:nvPr/>
            </p:nvSpPr>
            <p:spPr bwMode="auto">
              <a:xfrm>
                <a:off x="1680" y="1536"/>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65611" name="Oval 76">
                <a:extLst>
                  <a:ext uri="{FF2B5EF4-FFF2-40B4-BE49-F238E27FC236}">
                    <a16:creationId xmlns:a16="http://schemas.microsoft.com/office/drawing/2014/main" id="{A5A9B6C5-4189-4EC8-A65C-3B19385417CF}"/>
                  </a:ext>
                </a:extLst>
              </p:cNvPr>
              <p:cNvSpPr>
                <a:spLocks noChangeArrowheads="1"/>
              </p:cNvSpPr>
              <p:nvPr/>
            </p:nvSpPr>
            <p:spPr bwMode="auto">
              <a:xfrm>
                <a:off x="1680" y="336"/>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65612" name="Line 77">
                <a:extLst>
                  <a:ext uri="{FF2B5EF4-FFF2-40B4-BE49-F238E27FC236}">
                    <a16:creationId xmlns:a16="http://schemas.microsoft.com/office/drawing/2014/main" id="{E5984A56-04CE-41E0-A27D-12469740E5B5}"/>
                  </a:ext>
                </a:extLst>
              </p:cNvPr>
              <p:cNvSpPr>
                <a:spLocks noChangeShapeType="1"/>
              </p:cNvSpPr>
              <p:nvPr/>
            </p:nvSpPr>
            <p:spPr bwMode="auto">
              <a:xfrm>
                <a:off x="1200" y="1584"/>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13" name="Line 78">
                <a:extLst>
                  <a:ext uri="{FF2B5EF4-FFF2-40B4-BE49-F238E27FC236}">
                    <a16:creationId xmlns:a16="http://schemas.microsoft.com/office/drawing/2014/main" id="{3AF43199-2CC1-4926-AD3B-4A8FDEC7362A}"/>
                  </a:ext>
                </a:extLst>
              </p:cNvPr>
              <p:cNvSpPr>
                <a:spLocks noChangeShapeType="1"/>
              </p:cNvSpPr>
              <p:nvPr/>
            </p:nvSpPr>
            <p:spPr bwMode="auto">
              <a:xfrm>
                <a:off x="1056" y="1776"/>
                <a:ext cx="28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5614" name="Text Box 79">
              <a:extLst>
                <a:ext uri="{FF2B5EF4-FFF2-40B4-BE49-F238E27FC236}">
                  <a16:creationId xmlns:a16="http://schemas.microsoft.com/office/drawing/2014/main" id="{D76D60ED-5BB7-4ED4-8E55-68841BF9EEA7}"/>
                </a:ext>
              </a:extLst>
            </p:cNvPr>
            <p:cNvSpPr txBox="1">
              <a:spLocks noChangeArrowheads="1"/>
            </p:cNvSpPr>
            <p:nvPr/>
          </p:nvSpPr>
          <p:spPr bwMode="auto">
            <a:xfrm>
              <a:off x="576" y="1881"/>
              <a:ext cx="1680"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sz="2200" b="1">
                  <a:solidFill>
                    <a:srgbClr val="800080"/>
                  </a:solidFill>
                </a:rPr>
                <a:t>共发射极接法</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5549">
                                            <p:txEl>
                                              <p:pRg st="0" end="0"/>
                                            </p:txEl>
                                          </p:spTgt>
                                        </p:tgtEl>
                                        <p:attrNameLst>
                                          <p:attrName>style.visibility</p:attrName>
                                        </p:attrNameLst>
                                      </p:cBhvr>
                                      <p:to>
                                        <p:strVal val="visible"/>
                                      </p:to>
                                    </p:set>
                                    <p:animEffect transition="in" filter="box(out)">
                                      <p:cBhvr>
                                        <p:cTn id="12" dur="500"/>
                                        <p:tgtEl>
                                          <p:spTgt spid="65549">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65544"/>
                                        </p:tgtEl>
                                        <p:attrNameLst>
                                          <p:attrName>style.visibility</p:attrName>
                                        </p:attrNameLst>
                                      </p:cBhvr>
                                      <p:to>
                                        <p:strVal val="visible"/>
                                      </p:to>
                                    </p:set>
                                    <p:animEffect transition="in" filter="box(out)">
                                      <p:cBhvr>
                                        <p:cTn id="17" dur="500"/>
                                        <p:tgtEl>
                                          <p:spTgt spid="65544"/>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65546">
                                            <p:txEl>
                                              <p:pRg st="0" end="0"/>
                                            </p:txEl>
                                          </p:spTgt>
                                        </p:tgtEl>
                                        <p:attrNameLst>
                                          <p:attrName>style.visibility</p:attrName>
                                        </p:attrNameLst>
                                      </p:cBhvr>
                                      <p:to>
                                        <p:strVal val="visible"/>
                                      </p:to>
                                    </p:set>
                                    <p:animEffect transition="in" filter="box(out)">
                                      <p:cBhvr>
                                        <p:cTn id="22" dur="500"/>
                                        <p:tgtEl>
                                          <p:spTgt spid="65546">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65545"/>
                                        </p:tgtEl>
                                        <p:attrNameLst>
                                          <p:attrName>style.visibility</p:attrName>
                                        </p:attrNameLst>
                                      </p:cBhvr>
                                      <p:to>
                                        <p:strVal val="visible"/>
                                      </p:to>
                                    </p:set>
                                    <p:animEffect transition="in" filter="box(out)">
                                      <p:cBhvr>
                                        <p:cTn id="27" dur="500"/>
                                        <p:tgtEl>
                                          <p:spTgt spid="65545"/>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65547">
                                            <p:txEl>
                                              <p:pRg st="0" end="0"/>
                                            </p:txEl>
                                          </p:spTgt>
                                        </p:tgtEl>
                                        <p:attrNameLst>
                                          <p:attrName>style.visibility</p:attrName>
                                        </p:attrNameLst>
                                      </p:cBhvr>
                                      <p:to>
                                        <p:strVal val="visible"/>
                                      </p:to>
                                    </p:set>
                                    <p:animEffect transition="in" filter="box(out)">
                                      <p:cBhvr>
                                        <p:cTn id="32" dur="500"/>
                                        <p:tgtEl>
                                          <p:spTgt spid="65547">
                                            <p:txEl>
                                              <p:pRg st="0" end="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65548">
                                            <p:txEl>
                                              <p:pRg st="0" end="0"/>
                                            </p:txEl>
                                          </p:spTgt>
                                        </p:tgtEl>
                                        <p:attrNameLst>
                                          <p:attrName>style.visibility</p:attrName>
                                        </p:attrNameLst>
                                      </p:cBhvr>
                                      <p:to>
                                        <p:strVal val="visible"/>
                                      </p:to>
                                    </p:set>
                                    <p:animEffect transition="in" filter="box(out)">
                                      <p:cBhvr>
                                        <p:cTn id="37" dur="500"/>
                                        <p:tgtEl>
                                          <p:spTgt spid="65548">
                                            <p:txEl>
                                              <p:pRg st="0" end="0"/>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nodeType="clickEffect">
                                  <p:stCondLst>
                                    <p:cond delay="0"/>
                                  </p:stCondLst>
                                  <p:childTnLst>
                                    <p:set>
                                      <p:cBhvr>
                                        <p:cTn id="41" dur="1" fill="hold">
                                          <p:stCondLst>
                                            <p:cond delay="0"/>
                                          </p:stCondLst>
                                        </p:cTn>
                                        <p:tgtEl>
                                          <p:spTgt spid="65550"/>
                                        </p:tgtEl>
                                        <p:attrNameLst>
                                          <p:attrName>style.visibility</p:attrName>
                                        </p:attrNameLst>
                                      </p:cBhvr>
                                      <p:to>
                                        <p:strVal val="visible"/>
                                      </p:to>
                                    </p:set>
                                    <p:animEffect transition="in" filter="box(out)">
                                      <p:cBhvr>
                                        <p:cTn id="42" dur="500"/>
                                        <p:tgtEl>
                                          <p:spTgt spid="65550"/>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nodeType="clickEffect">
                                  <p:stCondLst>
                                    <p:cond delay="0"/>
                                  </p:stCondLst>
                                  <p:childTnLst>
                                    <p:set>
                                      <p:cBhvr>
                                        <p:cTn id="46" dur="1" fill="hold">
                                          <p:stCondLst>
                                            <p:cond delay="0"/>
                                          </p:stCondLst>
                                        </p:cTn>
                                        <p:tgtEl>
                                          <p:spTgt spid="65551"/>
                                        </p:tgtEl>
                                        <p:attrNameLst>
                                          <p:attrName>style.visibility</p:attrName>
                                        </p:attrNameLst>
                                      </p:cBhvr>
                                      <p:to>
                                        <p:strVal val="visible"/>
                                      </p:to>
                                    </p:set>
                                    <p:animEffect transition="in" filter="box(out)">
                                      <p:cBhvr>
                                        <p:cTn id="47" dur="500"/>
                                        <p:tgtEl>
                                          <p:spTgt spid="65551"/>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65552">
                                            <p:txEl>
                                              <p:pRg st="0" end="0"/>
                                            </p:txEl>
                                          </p:spTgt>
                                        </p:tgtEl>
                                        <p:attrNameLst>
                                          <p:attrName>style.visibility</p:attrName>
                                        </p:attrNameLst>
                                      </p:cBhvr>
                                      <p:to>
                                        <p:strVal val="visible"/>
                                      </p:to>
                                    </p:set>
                                    <p:animEffect transition="in" filter="box(out)">
                                      <p:cBhvr>
                                        <p:cTn id="52" dur="500"/>
                                        <p:tgtEl>
                                          <p:spTgt spid="65552">
                                            <p:txEl>
                                              <p:pRg st="0" end="0"/>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nodeType="clickEffect">
                                  <p:stCondLst>
                                    <p:cond delay="0"/>
                                  </p:stCondLst>
                                  <p:childTnLst>
                                    <p:set>
                                      <p:cBhvr>
                                        <p:cTn id="56" dur="1" fill="hold">
                                          <p:stCondLst>
                                            <p:cond delay="0"/>
                                          </p:stCondLst>
                                        </p:cTn>
                                        <p:tgtEl>
                                          <p:spTgt spid="65553"/>
                                        </p:tgtEl>
                                        <p:attrNameLst>
                                          <p:attrName>style.visibility</p:attrName>
                                        </p:attrNameLst>
                                      </p:cBhvr>
                                      <p:to>
                                        <p:strVal val="visible"/>
                                      </p:to>
                                    </p:set>
                                    <p:animEffect transition="in" filter="box(out)">
                                      <p:cBhvr>
                                        <p:cTn id="57" dur="500"/>
                                        <p:tgtEl>
                                          <p:spTgt spid="65553"/>
                                        </p:tgtEl>
                                      </p:cBhvr>
                                    </p:animEffect>
                                  </p:childTnLst>
                                  <p:subTnLst>
                                    <p:audio>
                                      <p:cMediaNode>
                                        <p:cTn display="0" masterRel="sameClick">
                                          <p:stCondLst>
                                            <p:cond evt="begin" delay="0">
                                              <p:tn val="55"/>
                                            </p:cond>
                                          </p:stCondLst>
                                          <p:endCondLst>
                                            <p:cond evt="onStopAudio" delay="0">
                                              <p:tgtEl>
                                                <p:sldTgt/>
                                              </p:tgtEl>
                                            </p:cond>
                                          </p:endCondLst>
                                        </p:cTn>
                                        <p:tgtEl>
                                          <p:sndTgt r:embed="rId3" name="camera.wav"/>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nodeType="clickEffect">
                                  <p:stCondLst>
                                    <p:cond delay="0"/>
                                  </p:stCondLst>
                                  <p:childTnLst>
                                    <p:set>
                                      <p:cBhvr>
                                        <p:cTn id="61" dur="1" fill="hold">
                                          <p:stCondLst>
                                            <p:cond delay="0"/>
                                          </p:stCondLst>
                                        </p:cTn>
                                        <p:tgtEl>
                                          <p:spTgt spid="65554"/>
                                        </p:tgtEl>
                                        <p:attrNameLst>
                                          <p:attrName>style.visibility</p:attrName>
                                        </p:attrNameLst>
                                      </p:cBhvr>
                                      <p:to>
                                        <p:strVal val="visible"/>
                                      </p:to>
                                    </p:set>
                                    <p:animEffect transition="in" filter="box(out)">
                                      <p:cBhvr>
                                        <p:cTn id="62" dur="500"/>
                                        <p:tgtEl>
                                          <p:spTgt spid="65554"/>
                                        </p:tgtEl>
                                      </p:cBhvr>
                                    </p:animEffect>
                                  </p:childTnLst>
                                  <p:subTnLst>
                                    <p:audio>
                                      <p:cMediaNode>
                                        <p:cTn display="0" masterRel="sameClick">
                                          <p:stCondLst>
                                            <p:cond evt="begin" delay="0">
                                              <p:tn val="6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6" grpId="0" build="p"/>
      <p:bldP spid="65547" grpId="0" build="p"/>
      <p:bldP spid="65548" grpId="0" build="p"/>
      <p:bldP spid="65549" grpId="0" build="p"/>
      <p:bldP spid="65552"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a:extLst>
              <a:ext uri="{FF2B5EF4-FFF2-40B4-BE49-F238E27FC236}">
                <a16:creationId xmlns:a16="http://schemas.microsoft.com/office/drawing/2014/main" id="{E3A468E5-FD10-4282-9AEE-92602943BBCB}"/>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66562" name="Rectangle 3">
            <a:extLst>
              <a:ext uri="{FF2B5EF4-FFF2-40B4-BE49-F238E27FC236}">
                <a16:creationId xmlns:a16="http://schemas.microsoft.com/office/drawing/2014/main" id="{FA25382F-05C8-41C4-8241-B968784DCC46}"/>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66563" name="Line 4">
            <a:extLst>
              <a:ext uri="{FF2B5EF4-FFF2-40B4-BE49-F238E27FC236}">
                <a16:creationId xmlns:a16="http://schemas.microsoft.com/office/drawing/2014/main" id="{26C5A20E-E3CE-4B27-BD95-31D73F3C2E9B}"/>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64" name="Line 5">
            <a:extLst>
              <a:ext uri="{FF2B5EF4-FFF2-40B4-BE49-F238E27FC236}">
                <a16:creationId xmlns:a16="http://schemas.microsoft.com/office/drawing/2014/main" id="{C0594948-2AC6-44B2-8A12-329FDC17F295}"/>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65" name="Rectangle 6">
            <a:extLst>
              <a:ext uri="{FF2B5EF4-FFF2-40B4-BE49-F238E27FC236}">
                <a16:creationId xmlns:a16="http://schemas.microsoft.com/office/drawing/2014/main" id="{603BA42A-DA3F-4A9A-90F9-38C977191EC6}"/>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sp>
        <p:nvSpPr>
          <p:cNvPr id="66566" name="Rectangle 7">
            <a:extLst>
              <a:ext uri="{FF2B5EF4-FFF2-40B4-BE49-F238E27FC236}">
                <a16:creationId xmlns:a16="http://schemas.microsoft.com/office/drawing/2014/main" id="{1641E6E9-C909-46ED-ADA5-4707A8461B30}"/>
              </a:ext>
            </a:extLst>
          </p:cNvPr>
          <p:cNvSpPr>
            <a:spLocks noChangeArrowheads="1"/>
          </p:cNvSpPr>
          <p:nvPr/>
        </p:nvSpPr>
        <p:spPr bwMode="auto">
          <a:xfrm>
            <a:off x="838200" y="685800"/>
            <a:ext cx="3706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solidFill>
                  <a:schemeClr val="tx2"/>
                </a:solidFill>
              </a:rPr>
              <a:t>3、共基直流电流放大系数</a:t>
            </a:r>
          </a:p>
        </p:txBody>
      </p:sp>
      <p:graphicFrame>
        <p:nvGraphicFramePr>
          <p:cNvPr id="66568" name="Object 8">
            <a:extLst>
              <a:ext uri="{FF2B5EF4-FFF2-40B4-BE49-F238E27FC236}">
                <a16:creationId xmlns:a16="http://schemas.microsoft.com/office/drawing/2014/main" id="{3E8CC5B5-28A3-4BF4-9CC9-74D9CEB434F4}"/>
              </a:ext>
            </a:extLst>
          </p:cNvPr>
          <p:cNvGraphicFramePr>
            <a:graphicFrameLocks noChangeAspect="1"/>
          </p:cNvGraphicFramePr>
          <p:nvPr/>
        </p:nvGraphicFramePr>
        <p:xfrm>
          <a:off x="1219200" y="1143000"/>
          <a:ext cx="1295400" cy="939800"/>
        </p:xfrm>
        <a:graphic>
          <a:graphicData uri="http://schemas.openxmlformats.org/presentationml/2006/ole">
            <mc:AlternateContent xmlns:mc="http://schemas.openxmlformats.org/markup-compatibility/2006">
              <mc:Choice xmlns:v="urn:schemas-microsoft-com:vml" Requires="v">
                <p:oleObj spid="_x0000_s66660" r:id="rId4" imgW="508662" imgH="394213" progId="Equation.3">
                  <p:embed/>
                </p:oleObj>
              </mc:Choice>
              <mc:Fallback>
                <p:oleObj r:id="rId4" imgW="508662" imgH="394213"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143000"/>
                        <a:ext cx="12954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6569" name="Object 9">
            <a:extLst>
              <a:ext uri="{FF2B5EF4-FFF2-40B4-BE49-F238E27FC236}">
                <a16:creationId xmlns:a16="http://schemas.microsoft.com/office/drawing/2014/main" id="{75517831-07B0-4C6D-BE07-C5831BF65B3B}"/>
              </a:ext>
            </a:extLst>
          </p:cNvPr>
          <p:cNvGraphicFramePr>
            <a:graphicFrameLocks noChangeAspect="1"/>
          </p:cNvGraphicFramePr>
          <p:nvPr/>
        </p:nvGraphicFramePr>
        <p:xfrm>
          <a:off x="1143000" y="2057400"/>
          <a:ext cx="3962400" cy="533400"/>
        </p:xfrm>
        <a:graphic>
          <a:graphicData uri="http://schemas.openxmlformats.org/presentationml/2006/ole">
            <mc:AlternateContent xmlns:mc="http://schemas.openxmlformats.org/markup-compatibility/2006">
              <mc:Choice xmlns:v="urn:schemas-microsoft-com:vml" Requires="v">
                <p:oleObj spid="_x0000_s66661" r:id="rId6" imgW="2362200" imgH="279400" progId="Equation.3">
                  <p:embed/>
                </p:oleObj>
              </mc:Choice>
              <mc:Fallback>
                <p:oleObj r:id="rId6" imgW="2362200" imgH="2794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2057400"/>
                        <a:ext cx="396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 name="Group 10">
            <a:extLst>
              <a:ext uri="{FF2B5EF4-FFF2-40B4-BE49-F238E27FC236}">
                <a16:creationId xmlns:a16="http://schemas.microsoft.com/office/drawing/2014/main" id="{AF2C5538-A5E6-44E8-A317-A01AC9120A55}"/>
              </a:ext>
            </a:extLst>
          </p:cNvPr>
          <p:cNvGrpSpPr>
            <a:grpSpLocks/>
          </p:cNvGrpSpPr>
          <p:nvPr/>
        </p:nvGrpSpPr>
        <p:grpSpPr bwMode="auto">
          <a:xfrm>
            <a:off x="3762375" y="5499100"/>
            <a:ext cx="4267200" cy="914400"/>
            <a:chOff x="0" y="0"/>
            <a:chExt cx="2688" cy="576"/>
          </a:xfrm>
        </p:grpSpPr>
        <p:graphicFrame>
          <p:nvGraphicFramePr>
            <p:cNvPr id="66570" name="Object 11">
              <a:extLst>
                <a:ext uri="{FF2B5EF4-FFF2-40B4-BE49-F238E27FC236}">
                  <a16:creationId xmlns:a16="http://schemas.microsoft.com/office/drawing/2014/main" id="{00CCD487-2D04-46E8-B767-B76B22CA7B43}"/>
                </a:ext>
              </a:extLst>
            </p:cNvPr>
            <p:cNvGraphicFramePr>
              <a:graphicFrameLocks noChangeAspect="1"/>
            </p:cNvGraphicFramePr>
            <p:nvPr/>
          </p:nvGraphicFramePr>
          <p:xfrm>
            <a:off x="0" y="0"/>
            <a:ext cx="1117" cy="532"/>
          </p:xfrm>
          <a:graphic>
            <a:graphicData uri="http://schemas.openxmlformats.org/presentationml/2006/ole">
              <mc:AlternateContent xmlns:mc="http://schemas.openxmlformats.org/markup-compatibility/2006">
                <mc:Choice xmlns:v="urn:schemas-microsoft-com:vml" Requires="v">
                  <p:oleObj spid="_x0000_s66662" r:id="rId8" imgW="610130" imgH="355909" progId="Equation.3">
                    <p:embed/>
                  </p:oleObj>
                </mc:Choice>
                <mc:Fallback>
                  <p:oleObj r:id="rId8" imgW="610130" imgH="355909"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117" cy="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6571" name="Object 12">
              <a:extLst>
                <a:ext uri="{FF2B5EF4-FFF2-40B4-BE49-F238E27FC236}">
                  <a16:creationId xmlns:a16="http://schemas.microsoft.com/office/drawing/2014/main" id="{7721A5FD-5EEB-4D39-9F3F-F82320FE7D5E}"/>
                </a:ext>
              </a:extLst>
            </p:cNvPr>
            <p:cNvGraphicFramePr>
              <a:graphicFrameLocks noChangeAspect="1"/>
            </p:cNvGraphicFramePr>
            <p:nvPr/>
          </p:nvGraphicFramePr>
          <p:xfrm>
            <a:off x="1663" y="0"/>
            <a:ext cx="1025" cy="576"/>
          </p:xfrm>
          <a:graphic>
            <a:graphicData uri="http://schemas.openxmlformats.org/presentationml/2006/ole">
              <mc:AlternateContent xmlns:mc="http://schemas.openxmlformats.org/markup-compatibility/2006">
                <mc:Choice xmlns:v="urn:schemas-microsoft-com:vml" Requires="v">
                  <p:oleObj spid="_x0000_s66663" r:id="rId10" imgW="839658" imgH="559772" progId="Equation.3">
                    <p:embed/>
                  </p:oleObj>
                </mc:Choice>
                <mc:Fallback>
                  <p:oleObj r:id="rId10" imgW="839658" imgH="559772"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63" y="0"/>
                          <a:ext cx="1025"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6572" name="Text Box 13">
              <a:extLst>
                <a:ext uri="{FF2B5EF4-FFF2-40B4-BE49-F238E27FC236}">
                  <a16:creationId xmlns:a16="http://schemas.microsoft.com/office/drawing/2014/main" id="{B21B128B-EE89-4D80-A76E-BE157A93EDB2}"/>
                </a:ext>
              </a:extLst>
            </p:cNvPr>
            <p:cNvSpPr txBox="1">
              <a:spLocks noChangeArrowheads="1"/>
            </p:cNvSpPr>
            <p:nvPr/>
          </p:nvSpPr>
          <p:spPr bwMode="auto">
            <a:xfrm>
              <a:off x="1248" y="9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t>或</a:t>
              </a:r>
            </a:p>
          </p:txBody>
        </p:sp>
      </p:grpSp>
      <p:sp>
        <p:nvSpPr>
          <p:cNvPr id="66574" name="Rectangle 14">
            <a:extLst>
              <a:ext uri="{FF2B5EF4-FFF2-40B4-BE49-F238E27FC236}">
                <a16:creationId xmlns:a16="http://schemas.microsoft.com/office/drawing/2014/main" id="{C657674E-8F9A-4EC7-8A1E-FA00300A4B52}"/>
              </a:ext>
            </a:extLst>
          </p:cNvPr>
          <p:cNvSpPr>
            <a:spLocks noChangeArrowheads="1"/>
          </p:cNvSpPr>
          <p:nvPr/>
        </p:nvSpPr>
        <p:spPr bwMode="auto">
          <a:xfrm>
            <a:off x="990600" y="2667000"/>
            <a:ext cx="3706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solidFill>
                  <a:schemeClr val="tx2"/>
                </a:solidFill>
              </a:rPr>
              <a:t>4、共基交流电流放大系数</a:t>
            </a:r>
          </a:p>
        </p:txBody>
      </p:sp>
      <p:graphicFrame>
        <p:nvGraphicFramePr>
          <p:cNvPr id="66575" name="Object 15">
            <a:extLst>
              <a:ext uri="{FF2B5EF4-FFF2-40B4-BE49-F238E27FC236}">
                <a16:creationId xmlns:a16="http://schemas.microsoft.com/office/drawing/2014/main" id="{5C400E46-D9D7-4A44-AE65-A4ADD4EE5B00}"/>
              </a:ext>
            </a:extLst>
          </p:cNvPr>
          <p:cNvGraphicFramePr>
            <a:graphicFrameLocks noChangeAspect="1"/>
          </p:cNvGraphicFramePr>
          <p:nvPr/>
        </p:nvGraphicFramePr>
        <p:xfrm>
          <a:off x="2590800" y="3048000"/>
          <a:ext cx="1308100" cy="914400"/>
        </p:xfrm>
        <a:graphic>
          <a:graphicData uri="http://schemas.openxmlformats.org/presentationml/2006/ole">
            <mc:AlternateContent xmlns:mc="http://schemas.openxmlformats.org/markup-compatibility/2006">
              <mc:Choice xmlns:v="urn:schemas-microsoft-com:vml" Requires="v">
                <p:oleObj spid="_x0000_s66664" r:id="rId12" imgW="712127" imgH="584962" progId="Equation.3">
                  <p:embed/>
                </p:oleObj>
              </mc:Choice>
              <mc:Fallback>
                <p:oleObj r:id="rId12" imgW="712127" imgH="584962" progId="Equation.3">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90800" y="3048000"/>
                        <a:ext cx="1308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3" name="Group 16">
            <a:extLst>
              <a:ext uri="{FF2B5EF4-FFF2-40B4-BE49-F238E27FC236}">
                <a16:creationId xmlns:a16="http://schemas.microsoft.com/office/drawing/2014/main" id="{0F0D0749-1737-4A86-BF33-3A4A0C8ACE92}"/>
              </a:ext>
            </a:extLst>
          </p:cNvPr>
          <p:cNvGrpSpPr>
            <a:grpSpLocks/>
          </p:cNvGrpSpPr>
          <p:nvPr/>
        </p:nvGrpSpPr>
        <p:grpSpPr bwMode="auto">
          <a:xfrm>
            <a:off x="431800" y="3968750"/>
            <a:ext cx="8153400" cy="1520825"/>
            <a:chOff x="0" y="0"/>
            <a:chExt cx="5136" cy="958"/>
          </a:xfrm>
        </p:grpSpPr>
        <p:sp>
          <p:nvSpPr>
            <p:cNvPr id="66576" name="Text Box 17">
              <a:extLst>
                <a:ext uri="{FF2B5EF4-FFF2-40B4-BE49-F238E27FC236}">
                  <a16:creationId xmlns:a16="http://schemas.microsoft.com/office/drawing/2014/main" id="{BA715318-0209-46F0-B809-5660EAA4FBFB}"/>
                </a:ext>
              </a:extLst>
            </p:cNvPr>
            <p:cNvSpPr txBox="1">
              <a:spLocks noChangeArrowheads="1"/>
            </p:cNvSpPr>
            <p:nvPr/>
          </p:nvSpPr>
          <p:spPr bwMode="auto">
            <a:xfrm>
              <a:off x="0" y="0"/>
              <a:ext cx="5136" cy="95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sz="2600" b="1"/>
                <a:t>　　直流参数            与交流参数 </a:t>
              </a:r>
              <a:r>
                <a:rPr lang="zh-CN" altLang="en-US" sz="2600" b="1" i="1">
                  <a:sym typeface="Symbol" panose="05050102010706020507" pitchFamily="18" charset="2"/>
                </a:rPr>
                <a:t></a:t>
              </a:r>
              <a:r>
                <a:rPr lang="zh-CN" altLang="en-US" sz="2600" b="1"/>
                <a:t>、 </a:t>
              </a:r>
              <a:r>
                <a:rPr lang="zh-CN" altLang="en-US" sz="2600" b="1" i="1">
                  <a:sym typeface="Symbol" panose="05050102010706020507" pitchFamily="18" charset="2"/>
                </a:rPr>
                <a:t> </a:t>
              </a:r>
              <a:r>
                <a:rPr lang="zh-CN" altLang="en-US" sz="2600" b="1"/>
                <a:t>的含义是不同的，但是，对于大多数三极管来说，</a:t>
              </a:r>
              <a:r>
                <a:rPr lang="zh-CN" altLang="en-US" sz="2600" b="1" i="1">
                  <a:sym typeface="Symbol" panose="05050102010706020507" pitchFamily="18" charset="2"/>
                </a:rPr>
                <a:t> </a:t>
              </a:r>
              <a:r>
                <a:rPr lang="zh-CN" altLang="en-US" sz="2600" b="1"/>
                <a:t>与   ， </a:t>
              </a:r>
              <a:r>
                <a:rPr lang="zh-CN" altLang="en-US" sz="2600" b="1" i="1">
                  <a:sym typeface="Symbol" panose="05050102010706020507" pitchFamily="18" charset="2"/>
                </a:rPr>
                <a:t> </a:t>
              </a:r>
              <a:r>
                <a:rPr lang="zh-CN" altLang="en-US" sz="2600" b="1"/>
                <a:t>与     的数值却差别不大，计算中，可不将它们严格区分。</a:t>
              </a:r>
            </a:p>
          </p:txBody>
        </p:sp>
        <p:graphicFrame>
          <p:nvGraphicFramePr>
            <p:cNvPr id="66577" name="Object 18">
              <a:extLst>
                <a:ext uri="{FF2B5EF4-FFF2-40B4-BE49-F238E27FC236}">
                  <a16:creationId xmlns:a16="http://schemas.microsoft.com/office/drawing/2014/main" id="{672D4E81-2B0D-438A-951B-86FC533BEC67}"/>
                </a:ext>
              </a:extLst>
            </p:cNvPr>
            <p:cNvGraphicFramePr>
              <a:graphicFrameLocks noChangeAspect="1"/>
            </p:cNvGraphicFramePr>
            <p:nvPr/>
          </p:nvGraphicFramePr>
          <p:xfrm>
            <a:off x="1344" y="35"/>
            <a:ext cx="624" cy="349"/>
          </p:xfrm>
          <a:graphic>
            <a:graphicData uri="http://schemas.openxmlformats.org/presentationml/2006/ole">
              <mc:AlternateContent xmlns:mc="http://schemas.openxmlformats.org/markup-compatibility/2006">
                <mc:Choice xmlns:v="urn:schemas-microsoft-com:vml" Requires="v">
                  <p:oleObj spid="_x0000_s66665" r:id="rId14" imgW="369101" imgH="216370" progId="Equation.3">
                    <p:embed/>
                  </p:oleObj>
                </mc:Choice>
                <mc:Fallback>
                  <p:oleObj r:id="rId14" imgW="369101" imgH="216370" progId="Equation.3">
                    <p:embed/>
                    <p:pic>
                      <p:nvPicPr>
                        <p:cNvPr id="0" name="Object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44" y="35"/>
                          <a:ext cx="624"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6578" name="Object 19">
              <a:extLst>
                <a:ext uri="{FF2B5EF4-FFF2-40B4-BE49-F238E27FC236}">
                  <a16:creationId xmlns:a16="http://schemas.microsoft.com/office/drawing/2014/main" id="{BD8EAD05-DAFB-4D47-9BB3-A3BEC74E0319}"/>
                </a:ext>
              </a:extLst>
            </p:cNvPr>
            <p:cNvGraphicFramePr>
              <a:graphicFrameLocks noChangeAspect="1"/>
            </p:cNvGraphicFramePr>
            <p:nvPr/>
          </p:nvGraphicFramePr>
          <p:xfrm>
            <a:off x="3742" y="340"/>
            <a:ext cx="249" cy="336"/>
          </p:xfrm>
          <a:graphic>
            <a:graphicData uri="http://schemas.openxmlformats.org/presentationml/2006/ole">
              <mc:AlternateContent xmlns:mc="http://schemas.openxmlformats.org/markup-compatibility/2006">
                <mc:Choice xmlns:v="urn:schemas-microsoft-com:vml" Requires="v">
                  <p:oleObj spid="_x0000_s66666" r:id="rId16" imgW="152998" imgH="216747" progId="Equation.3">
                    <p:embed/>
                  </p:oleObj>
                </mc:Choice>
                <mc:Fallback>
                  <p:oleObj r:id="rId16" imgW="152998" imgH="216747" progId="Equation.3">
                    <p:embed/>
                    <p:pic>
                      <p:nvPicPr>
                        <p:cNvPr id="0" name="Object 1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42" y="340"/>
                          <a:ext cx="249"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6579" name="Object 20">
              <a:extLst>
                <a:ext uri="{FF2B5EF4-FFF2-40B4-BE49-F238E27FC236}">
                  <a16:creationId xmlns:a16="http://schemas.microsoft.com/office/drawing/2014/main" id="{FC9F9B7D-20B0-4584-9E23-489B1B394C6C}"/>
                </a:ext>
              </a:extLst>
            </p:cNvPr>
            <p:cNvGraphicFramePr>
              <a:graphicFrameLocks noChangeAspect="1"/>
            </p:cNvGraphicFramePr>
            <p:nvPr/>
          </p:nvGraphicFramePr>
          <p:xfrm>
            <a:off x="4593" y="397"/>
            <a:ext cx="264" cy="272"/>
          </p:xfrm>
          <a:graphic>
            <a:graphicData uri="http://schemas.openxmlformats.org/presentationml/2006/ole">
              <mc:AlternateContent xmlns:mc="http://schemas.openxmlformats.org/markup-compatibility/2006">
                <mc:Choice xmlns:v="urn:schemas-microsoft-com:vml" Requires="v">
                  <p:oleObj spid="_x0000_s66667" r:id="rId18" imgW="153265" imgH="166037" progId="Equation.3">
                    <p:embed/>
                  </p:oleObj>
                </mc:Choice>
                <mc:Fallback>
                  <p:oleObj r:id="rId18" imgW="153265" imgH="166037" progId="Equation.3">
                    <p:embed/>
                    <p:pic>
                      <p:nvPicPr>
                        <p:cNvPr id="0" name="Object 2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93" y="397"/>
                          <a:ext cx="264"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66581" name="Text Box 21">
            <a:extLst>
              <a:ext uri="{FF2B5EF4-FFF2-40B4-BE49-F238E27FC236}">
                <a16:creationId xmlns:a16="http://schemas.microsoft.com/office/drawing/2014/main" id="{3272CE6F-B400-437E-8452-F3DA48ED52C8}"/>
              </a:ext>
            </a:extLst>
          </p:cNvPr>
          <p:cNvSpPr txBox="1">
            <a:spLocks noChangeArrowheads="1"/>
          </p:cNvSpPr>
          <p:nvPr/>
        </p:nvSpPr>
        <p:spPr bwMode="auto">
          <a:xfrm>
            <a:off x="762000" y="5638800"/>
            <a:ext cx="2743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t>5. </a:t>
            </a:r>
            <a:r>
              <a:rPr lang="zh-CN" altLang="en-US" sz="2600" b="1" i="1">
                <a:sym typeface="Symbol" panose="05050102010706020507" pitchFamily="18" charset="2"/>
              </a:rPr>
              <a:t></a:t>
            </a:r>
            <a:r>
              <a:rPr lang="zh-CN" altLang="en-US" sz="2600" b="1"/>
              <a:t>与</a:t>
            </a:r>
            <a:r>
              <a:rPr lang="zh-CN" altLang="en-US" sz="2600" b="1" i="1">
                <a:sym typeface="Symbol" panose="05050102010706020507" pitchFamily="18" charset="2"/>
              </a:rPr>
              <a:t> </a:t>
            </a:r>
            <a:r>
              <a:rPr lang="zh-CN" altLang="en-US" sz="2600" b="1"/>
              <a:t>的关系　</a:t>
            </a:r>
            <a:endParaRPr lang="zh-CN" altLang="en-US" b="1"/>
          </a:p>
        </p:txBody>
      </p:sp>
      <p:grpSp>
        <p:nvGrpSpPr>
          <p:cNvPr id="4" name="Group 22">
            <a:extLst>
              <a:ext uri="{FF2B5EF4-FFF2-40B4-BE49-F238E27FC236}">
                <a16:creationId xmlns:a16="http://schemas.microsoft.com/office/drawing/2014/main" id="{AE3C1DA9-D5D5-42D7-832D-D4F80D0729F2}"/>
              </a:ext>
            </a:extLst>
          </p:cNvPr>
          <p:cNvGrpSpPr>
            <a:grpSpLocks/>
          </p:cNvGrpSpPr>
          <p:nvPr/>
        </p:nvGrpSpPr>
        <p:grpSpPr bwMode="auto">
          <a:xfrm>
            <a:off x="5486400" y="762000"/>
            <a:ext cx="3657600" cy="3060700"/>
            <a:chOff x="0" y="0"/>
            <a:chExt cx="2304" cy="1928"/>
          </a:xfrm>
        </p:grpSpPr>
        <p:grpSp>
          <p:nvGrpSpPr>
            <p:cNvPr id="66582" name="Group 23">
              <a:extLst>
                <a:ext uri="{FF2B5EF4-FFF2-40B4-BE49-F238E27FC236}">
                  <a16:creationId xmlns:a16="http://schemas.microsoft.com/office/drawing/2014/main" id="{54D54D5F-98C7-45CD-8F42-D36C6E770470}"/>
                </a:ext>
              </a:extLst>
            </p:cNvPr>
            <p:cNvGrpSpPr>
              <a:grpSpLocks/>
            </p:cNvGrpSpPr>
            <p:nvPr/>
          </p:nvGrpSpPr>
          <p:grpSpPr bwMode="auto">
            <a:xfrm>
              <a:off x="0" y="0"/>
              <a:ext cx="2304" cy="1928"/>
              <a:chOff x="0" y="0"/>
              <a:chExt cx="2400" cy="2008"/>
            </a:xfrm>
          </p:grpSpPr>
          <p:grpSp>
            <p:nvGrpSpPr>
              <p:cNvPr id="66583" name="Group 24">
                <a:extLst>
                  <a:ext uri="{FF2B5EF4-FFF2-40B4-BE49-F238E27FC236}">
                    <a16:creationId xmlns:a16="http://schemas.microsoft.com/office/drawing/2014/main" id="{C470F979-5FB2-4FC8-8430-50E677B5A83F}"/>
                  </a:ext>
                </a:extLst>
              </p:cNvPr>
              <p:cNvGrpSpPr>
                <a:grpSpLocks/>
              </p:cNvGrpSpPr>
              <p:nvPr/>
            </p:nvGrpSpPr>
            <p:grpSpPr bwMode="auto">
              <a:xfrm>
                <a:off x="0" y="0"/>
                <a:ext cx="2400" cy="1680"/>
                <a:chOff x="0" y="0"/>
                <a:chExt cx="2400" cy="1680"/>
              </a:xfrm>
            </p:grpSpPr>
            <p:grpSp>
              <p:nvGrpSpPr>
                <p:cNvPr id="66584" name="Group 25">
                  <a:extLst>
                    <a:ext uri="{FF2B5EF4-FFF2-40B4-BE49-F238E27FC236}">
                      <a16:creationId xmlns:a16="http://schemas.microsoft.com/office/drawing/2014/main" id="{2E66E9EF-9D58-44CC-8550-1840891DFAB5}"/>
                    </a:ext>
                  </a:extLst>
                </p:cNvPr>
                <p:cNvGrpSpPr>
                  <a:grpSpLocks/>
                </p:cNvGrpSpPr>
                <p:nvPr/>
              </p:nvGrpSpPr>
              <p:grpSpPr bwMode="auto">
                <a:xfrm>
                  <a:off x="0" y="0"/>
                  <a:ext cx="2400" cy="1536"/>
                  <a:chOff x="0" y="0"/>
                  <a:chExt cx="2400" cy="1536"/>
                </a:xfrm>
              </p:grpSpPr>
              <p:sp>
                <p:nvSpPr>
                  <p:cNvPr id="66585" name="Line 26">
                    <a:extLst>
                      <a:ext uri="{FF2B5EF4-FFF2-40B4-BE49-F238E27FC236}">
                        <a16:creationId xmlns:a16="http://schemas.microsoft.com/office/drawing/2014/main" id="{B31B6A1F-C61A-4110-915C-E40CF181263C}"/>
                      </a:ext>
                    </a:extLst>
                  </p:cNvPr>
                  <p:cNvSpPr>
                    <a:spLocks noChangeShapeType="1"/>
                  </p:cNvSpPr>
                  <p:nvPr/>
                </p:nvSpPr>
                <p:spPr bwMode="auto">
                  <a:xfrm rot="-5400000">
                    <a:off x="1248" y="443"/>
                    <a:ext cx="0" cy="36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6" name="Line 27">
                    <a:extLst>
                      <a:ext uri="{FF2B5EF4-FFF2-40B4-BE49-F238E27FC236}">
                        <a16:creationId xmlns:a16="http://schemas.microsoft.com/office/drawing/2014/main" id="{425DC266-2B65-47AF-A357-C471A315EF36}"/>
                      </a:ext>
                    </a:extLst>
                  </p:cNvPr>
                  <p:cNvSpPr>
                    <a:spLocks noChangeShapeType="1"/>
                  </p:cNvSpPr>
                  <p:nvPr/>
                </p:nvSpPr>
                <p:spPr bwMode="auto">
                  <a:xfrm>
                    <a:off x="480" y="384"/>
                    <a:ext cx="63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7" name="Oval 28">
                    <a:extLst>
                      <a:ext uri="{FF2B5EF4-FFF2-40B4-BE49-F238E27FC236}">
                        <a16:creationId xmlns:a16="http://schemas.microsoft.com/office/drawing/2014/main" id="{E88B0DD4-664F-4B78-805B-66F738C416FD}"/>
                      </a:ext>
                    </a:extLst>
                  </p:cNvPr>
                  <p:cNvSpPr>
                    <a:spLocks noChangeArrowheads="1"/>
                  </p:cNvSpPr>
                  <p:nvPr/>
                </p:nvSpPr>
                <p:spPr bwMode="auto">
                  <a:xfrm>
                    <a:off x="0" y="336"/>
                    <a:ext cx="90" cy="9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6588" name="Oval 29">
                    <a:extLst>
                      <a:ext uri="{FF2B5EF4-FFF2-40B4-BE49-F238E27FC236}">
                        <a16:creationId xmlns:a16="http://schemas.microsoft.com/office/drawing/2014/main" id="{CA609988-6D55-4869-8129-3E165E32D20E}"/>
                      </a:ext>
                    </a:extLst>
                  </p:cNvPr>
                  <p:cNvSpPr>
                    <a:spLocks noChangeArrowheads="1"/>
                  </p:cNvSpPr>
                  <p:nvPr/>
                </p:nvSpPr>
                <p:spPr bwMode="auto">
                  <a:xfrm>
                    <a:off x="2310" y="336"/>
                    <a:ext cx="90" cy="9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6589" name="Line 30">
                    <a:extLst>
                      <a:ext uri="{FF2B5EF4-FFF2-40B4-BE49-F238E27FC236}">
                        <a16:creationId xmlns:a16="http://schemas.microsoft.com/office/drawing/2014/main" id="{C230909C-D3B1-4E07-A488-BAD2D9AA76C8}"/>
                      </a:ext>
                    </a:extLst>
                  </p:cNvPr>
                  <p:cNvSpPr>
                    <a:spLocks noChangeShapeType="1"/>
                  </p:cNvSpPr>
                  <p:nvPr/>
                </p:nvSpPr>
                <p:spPr bwMode="auto">
                  <a:xfrm flipV="1">
                    <a:off x="1293" y="384"/>
                    <a:ext cx="91" cy="24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0" name="Line 31">
                    <a:extLst>
                      <a:ext uri="{FF2B5EF4-FFF2-40B4-BE49-F238E27FC236}">
                        <a16:creationId xmlns:a16="http://schemas.microsoft.com/office/drawing/2014/main" id="{1AFA254B-86C8-4B85-A34E-44EDB1A93496}"/>
                      </a:ext>
                    </a:extLst>
                  </p:cNvPr>
                  <p:cNvSpPr>
                    <a:spLocks noChangeShapeType="1"/>
                  </p:cNvSpPr>
                  <p:nvPr/>
                </p:nvSpPr>
                <p:spPr bwMode="auto">
                  <a:xfrm flipH="1" flipV="1">
                    <a:off x="1067" y="336"/>
                    <a:ext cx="136" cy="2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91" name="Line 32">
                    <a:extLst>
                      <a:ext uri="{FF2B5EF4-FFF2-40B4-BE49-F238E27FC236}">
                        <a16:creationId xmlns:a16="http://schemas.microsoft.com/office/drawing/2014/main" id="{E653EE7B-0FFC-40CE-9A01-D72E9E1B5696}"/>
                      </a:ext>
                    </a:extLst>
                  </p:cNvPr>
                  <p:cNvSpPr>
                    <a:spLocks noChangeShapeType="1"/>
                  </p:cNvSpPr>
                  <p:nvPr/>
                </p:nvSpPr>
                <p:spPr bwMode="auto">
                  <a:xfrm>
                    <a:off x="1384" y="384"/>
                    <a:ext cx="58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2" name="Line 33">
                    <a:extLst>
                      <a:ext uri="{FF2B5EF4-FFF2-40B4-BE49-F238E27FC236}">
                        <a16:creationId xmlns:a16="http://schemas.microsoft.com/office/drawing/2014/main" id="{7E89D6AA-CCDB-42C3-9DF3-E9616EBCA977}"/>
                      </a:ext>
                    </a:extLst>
                  </p:cNvPr>
                  <p:cNvSpPr>
                    <a:spLocks noChangeShapeType="1"/>
                  </p:cNvSpPr>
                  <p:nvPr/>
                </p:nvSpPr>
                <p:spPr bwMode="auto">
                  <a:xfrm>
                    <a:off x="1248" y="624"/>
                    <a:ext cx="0" cy="8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3" name="Oval 34">
                    <a:extLst>
                      <a:ext uri="{FF2B5EF4-FFF2-40B4-BE49-F238E27FC236}">
                        <a16:creationId xmlns:a16="http://schemas.microsoft.com/office/drawing/2014/main" id="{CC3B6C7A-49CA-45B9-AD8B-B2839D8DEC2F}"/>
                      </a:ext>
                    </a:extLst>
                  </p:cNvPr>
                  <p:cNvSpPr>
                    <a:spLocks noChangeArrowheads="1"/>
                  </p:cNvSpPr>
                  <p:nvPr/>
                </p:nvSpPr>
                <p:spPr bwMode="auto">
                  <a:xfrm>
                    <a:off x="48" y="1440"/>
                    <a:ext cx="90" cy="9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6594" name="Line 35">
                    <a:extLst>
                      <a:ext uri="{FF2B5EF4-FFF2-40B4-BE49-F238E27FC236}">
                        <a16:creationId xmlns:a16="http://schemas.microsoft.com/office/drawing/2014/main" id="{06A95F87-220F-45A1-AB13-303C7C9968D0}"/>
                      </a:ext>
                    </a:extLst>
                  </p:cNvPr>
                  <p:cNvSpPr>
                    <a:spLocks noChangeShapeType="1"/>
                  </p:cNvSpPr>
                  <p:nvPr/>
                </p:nvSpPr>
                <p:spPr bwMode="auto">
                  <a:xfrm>
                    <a:off x="144" y="1488"/>
                    <a:ext cx="21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5" name="Oval 36">
                    <a:extLst>
                      <a:ext uri="{FF2B5EF4-FFF2-40B4-BE49-F238E27FC236}">
                        <a16:creationId xmlns:a16="http://schemas.microsoft.com/office/drawing/2014/main" id="{938725C9-B498-4679-8C4E-00D3B8CC9A87}"/>
                      </a:ext>
                    </a:extLst>
                  </p:cNvPr>
                  <p:cNvSpPr>
                    <a:spLocks noChangeArrowheads="1"/>
                  </p:cNvSpPr>
                  <p:nvPr/>
                </p:nvSpPr>
                <p:spPr bwMode="auto">
                  <a:xfrm>
                    <a:off x="2310" y="1440"/>
                    <a:ext cx="90" cy="9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66596" name="Group 37">
                    <a:extLst>
                      <a:ext uri="{FF2B5EF4-FFF2-40B4-BE49-F238E27FC236}">
                        <a16:creationId xmlns:a16="http://schemas.microsoft.com/office/drawing/2014/main" id="{148FFE92-85C3-44CA-9C81-8AB2DCA32D04}"/>
                      </a:ext>
                    </a:extLst>
                  </p:cNvPr>
                  <p:cNvGrpSpPr>
                    <a:grpSpLocks/>
                  </p:cNvGrpSpPr>
                  <p:nvPr/>
                </p:nvGrpSpPr>
                <p:grpSpPr bwMode="auto">
                  <a:xfrm>
                    <a:off x="1414" y="0"/>
                    <a:ext cx="362" cy="300"/>
                    <a:chOff x="0" y="0"/>
                    <a:chExt cx="362" cy="300"/>
                  </a:xfrm>
                </p:grpSpPr>
                <p:sp>
                  <p:nvSpPr>
                    <p:cNvPr id="66597" name="Line 38">
                      <a:extLst>
                        <a:ext uri="{FF2B5EF4-FFF2-40B4-BE49-F238E27FC236}">
                          <a16:creationId xmlns:a16="http://schemas.microsoft.com/office/drawing/2014/main" id="{67FFB0A4-03FC-468E-B212-6C6E39E96367}"/>
                        </a:ext>
                      </a:extLst>
                    </p:cNvPr>
                    <p:cNvSpPr>
                      <a:spLocks noChangeShapeType="1"/>
                    </p:cNvSpPr>
                    <p:nvPr/>
                  </p:nvSpPr>
                  <p:spPr bwMode="auto">
                    <a:xfrm flipH="1">
                      <a:off x="0" y="288"/>
                      <a:ext cx="272"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98" name="Text Box 39">
                      <a:extLst>
                        <a:ext uri="{FF2B5EF4-FFF2-40B4-BE49-F238E27FC236}">
                          <a16:creationId xmlns:a16="http://schemas.microsoft.com/office/drawing/2014/main" id="{F81FC4FF-9CFE-49AC-9B8F-116F6F998721}"/>
                        </a:ext>
                      </a:extLst>
                    </p:cNvPr>
                    <p:cNvSpPr txBox="1">
                      <a:spLocks noChangeArrowheads="1"/>
                    </p:cNvSpPr>
                    <p:nvPr/>
                  </p:nvSpPr>
                  <p:spPr bwMode="auto">
                    <a:xfrm>
                      <a:off x="44" y="0"/>
                      <a:ext cx="31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b="1" i="1">
                          <a:solidFill>
                            <a:srgbClr val="FF0000"/>
                          </a:solidFill>
                        </a:rPr>
                        <a:t>I</a:t>
                      </a:r>
                      <a:r>
                        <a:rPr lang="en-US" altLang="zh-CN" b="1" baseline="-25000">
                          <a:solidFill>
                            <a:srgbClr val="FF0000"/>
                          </a:solidFill>
                        </a:rPr>
                        <a:t>C</a:t>
                      </a:r>
                    </a:p>
                  </p:txBody>
                </p:sp>
              </p:grpSp>
              <p:grpSp>
                <p:nvGrpSpPr>
                  <p:cNvPr id="66599" name="Group 40">
                    <a:extLst>
                      <a:ext uri="{FF2B5EF4-FFF2-40B4-BE49-F238E27FC236}">
                        <a16:creationId xmlns:a16="http://schemas.microsoft.com/office/drawing/2014/main" id="{14F6F6C4-5FE6-4947-BA6A-DCB9D4912844}"/>
                      </a:ext>
                    </a:extLst>
                  </p:cNvPr>
                  <p:cNvGrpSpPr>
                    <a:grpSpLocks/>
                  </p:cNvGrpSpPr>
                  <p:nvPr/>
                </p:nvGrpSpPr>
                <p:grpSpPr bwMode="auto">
                  <a:xfrm>
                    <a:off x="693" y="0"/>
                    <a:ext cx="363" cy="300"/>
                    <a:chOff x="0" y="0"/>
                    <a:chExt cx="363" cy="300"/>
                  </a:xfrm>
                </p:grpSpPr>
                <p:sp>
                  <p:nvSpPr>
                    <p:cNvPr id="66600" name="Line 41">
                      <a:extLst>
                        <a:ext uri="{FF2B5EF4-FFF2-40B4-BE49-F238E27FC236}">
                          <a16:creationId xmlns:a16="http://schemas.microsoft.com/office/drawing/2014/main" id="{67F7CF5C-3029-4B37-8A98-EF8990625B2E}"/>
                        </a:ext>
                      </a:extLst>
                    </p:cNvPr>
                    <p:cNvSpPr>
                      <a:spLocks noChangeShapeType="1"/>
                    </p:cNvSpPr>
                    <p:nvPr/>
                  </p:nvSpPr>
                  <p:spPr bwMode="auto">
                    <a:xfrm flipH="1">
                      <a:off x="0" y="288"/>
                      <a:ext cx="272"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601" name="Text Box 42">
                      <a:extLst>
                        <a:ext uri="{FF2B5EF4-FFF2-40B4-BE49-F238E27FC236}">
                          <a16:creationId xmlns:a16="http://schemas.microsoft.com/office/drawing/2014/main" id="{B99CD6EB-6320-42BF-A5CD-EEB430F249A8}"/>
                        </a:ext>
                      </a:extLst>
                    </p:cNvPr>
                    <p:cNvSpPr txBox="1">
                      <a:spLocks noChangeArrowheads="1"/>
                    </p:cNvSpPr>
                    <p:nvPr/>
                  </p:nvSpPr>
                  <p:spPr bwMode="auto">
                    <a:xfrm>
                      <a:off x="46" y="0"/>
                      <a:ext cx="317"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b="1" i="1">
                          <a:solidFill>
                            <a:srgbClr val="FF0000"/>
                          </a:solidFill>
                        </a:rPr>
                        <a:t>I</a:t>
                      </a:r>
                      <a:r>
                        <a:rPr lang="en-US" altLang="zh-CN" b="1" baseline="-25000">
                          <a:solidFill>
                            <a:srgbClr val="FF0000"/>
                          </a:solidFill>
                        </a:rPr>
                        <a:t>E</a:t>
                      </a:r>
                    </a:p>
                  </p:txBody>
                </p:sp>
              </p:grpSp>
              <p:sp>
                <p:nvSpPr>
                  <p:cNvPr id="66602" name="Line 43">
                    <a:extLst>
                      <a:ext uri="{FF2B5EF4-FFF2-40B4-BE49-F238E27FC236}">
                        <a16:creationId xmlns:a16="http://schemas.microsoft.com/office/drawing/2014/main" id="{A312123D-7D78-4ACB-9A6F-0C25962B6531}"/>
                      </a:ext>
                    </a:extLst>
                  </p:cNvPr>
                  <p:cNvSpPr>
                    <a:spLocks noChangeShapeType="1"/>
                  </p:cNvSpPr>
                  <p:nvPr/>
                </p:nvSpPr>
                <p:spPr bwMode="auto">
                  <a:xfrm>
                    <a:off x="1968" y="288"/>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3" name="Line 44">
                    <a:extLst>
                      <a:ext uri="{FF2B5EF4-FFF2-40B4-BE49-F238E27FC236}">
                        <a16:creationId xmlns:a16="http://schemas.microsoft.com/office/drawing/2014/main" id="{6970707D-D098-4387-82C4-EFCD90E1E227}"/>
                      </a:ext>
                    </a:extLst>
                  </p:cNvPr>
                  <p:cNvSpPr>
                    <a:spLocks noChangeShapeType="1"/>
                  </p:cNvSpPr>
                  <p:nvPr/>
                </p:nvSpPr>
                <p:spPr bwMode="auto">
                  <a:xfrm>
                    <a:off x="2064" y="288"/>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4" name="Text Box 45">
                    <a:extLst>
                      <a:ext uri="{FF2B5EF4-FFF2-40B4-BE49-F238E27FC236}">
                        <a16:creationId xmlns:a16="http://schemas.microsoft.com/office/drawing/2014/main" id="{9278BDB1-31AA-4075-A04B-F4D4F82F9F51}"/>
                      </a:ext>
                    </a:extLst>
                  </p:cNvPr>
                  <p:cNvSpPr txBox="1">
                    <a:spLocks noChangeArrowheads="1"/>
                  </p:cNvSpPr>
                  <p:nvPr/>
                </p:nvSpPr>
                <p:spPr bwMode="auto">
                  <a:xfrm>
                    <a:off x="1776" y="137"/>
                    <a:ext cx="336"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a:solidFill>
                          <a:srgbClr val="FF3300"/>
                        </a:solidFill>
                      </a:rPr>
                      <a:t>+</a:t>
                    </a:r>
                  </a:p>
                </p:txBody>
              </p:sp>
              <p:sp>
                <p:nvSpPr>
                  <p:cNvPr id="66605" name="Rectangle 46">
                    <a:extLst>
                      <a:ext uri="{FF2B5EF4-FFF2-40B4-BE49-F238E27FC236}">
                        <a16:creationId xmlns:a16="http://schemas.microsoft.com/office/drawing/2014/main" id="{EF6CA983-93B7-439B-A840-1B1190CC3E05}"/>
                      </a:ext>
                    </a:extLst>
                  </p:cNvPr>
                  <p:cNvSpPr>
                    <a:spLocks noChangeArrowheads="1"/>
                  </p:cNvSpPr>
                  <p:nvPr/>
                </p:nvSpPr>
                <p:spPr bwMode="auto">
                  <a:xfrm>
                    <a:off x="1838" y="0"/>
                    <a:ext cx="371"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b="1" i="1">
                        <a:ea typeface="楷体_GB2312" pitchFamily="1" charset="-122"/>
                      </a:rPr>
                      <a:t>C</a:t>
                    </a:r>
                    <a:r>
                      <a:rPr lang="en-US" altLang="zh-CN" b="1" baseline="-25000">
                        <a:ea typeface="楷体_GB2312" pitchFamily="1" charset="-122"/>
                      </a:rPr>
                      <a:t>2</a:t>
                    </a:r>
                    <a:endParaRPr lang="en-US" altLang="zh-CN" b="1">
                      <a:ea typeface="楷体_GB2312" pitchFamily="1" charset="-122"/>
                    </a:endParaRPr>
                  </a:p>
                </p:txBody>
              </p:sp>
              <p:sp>
                <p:nvSpPr>
                  <p:cNvPr id="66606" name="Line 47">
                    <a:extLst>
                      <a:ext uri="{FF2B5EF4-FFF2-40B4-BE49-F238E27FC236}">
                        <a16:creationId xmlns:a16="http://schemas.microsoft.com/office/drawing/2014/main" id="{88D11FE1-DB69-47F4-9A8C-8DAD02CC367A}"/>
                      </a:ext>
                    </a:extLst>
                  </p:cNvPr>
                  <p:cNvSpPr>
                    <a:spLocks noChangeShapeType="1"/>
                  </p:cNvSpPr>
                  <p:nvPr/>
                </p:nvSpPr>
                <p:spPr bwMode="auto">
                  <a:xfrm>
                    <a:off x="384" y="288"/>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7" name="Line 48">
                    <a:extLst>
                      <a:ext uri="{FF2B5EF4-FFF2-40B4-BE49-F238E27FC236}">
                        <a16:creationId xmlns:a16="http://schemas.microsoft.com/office/drawing/2014/main" id="{A720EF1D-4ACA-471C-9341-C4095109D93E}"/>
                      </a:ext>
                    </a:extLst>
                  </p:cNvPr>
                  <p:cNvSpPr>
                    <a:spLocks noChangeShapeType="1"/>
                  </p:cNvSpPr>
                  <p:nvPr/>
                </p:nvSpPr>
                <p:spPr bwMode="auto">
                  <a:xfrm>
                    <a:off x="480" y="288"/>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8" name="Text Box 49">
                    <a:extLst>
                      <a:ext uri="{FF2B5EF4-FFF2-40B4-BE49-F238E27FC236}">
                        <a16:creationId xmlns:a16="http://schemas.microsoft.com/office/drawing/2014/main" id="{BB365EF7-4BF8-4BD0-8DA3-A472EEFCCF73}"/>
                      </a:ext>
                    </a:extLst>
                  </p:cNvPr>
                  <p:cNvSpPr txBox="1">
                    <a:spLocks noChangeArrowheads="1"/>
                  </p:cNvSpPr>
                  <p:nvPr/>
                </p:nvSpPr>
                <p:spPr bwMode="auto">
                  <a:xfrm>
                    <a:off x="480" y="137"/>
                    <a:ext cx="336"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a:solidFill>
                          <a:srgbClr val="FF3300"/>
                        </a:solidFill>
                      </a:rPr>
                      <a:t>+</a:t>
                    </a:r>
                  </a:p>
                </p:txBody>
              </p:sp>
              <p:sp>
                <p:nvSpPr>
                  <p:cNvPr id="66609" name="Rectangle 50">
                    <a:extLst>
                      <a:ext uri="{FF2B5EF4-FFF2-40B4-BE49-F238E27FC236}">
                        <a16:creationId xmlns:a16="http://schemas.microsoft.com/office/drawing/2014/main" id="{FED619FA-E71A-4FDF-8633-45CDF0F714FF}"/>
                      </a:ext>
                    </a:extLst>
                  </p:cNvPr>
                  <p:cNvSpPr>
                    <a:spLocks noChangeArrowheads="1"/>
                  </p:cNvSpPr>
                  <p:nvPr/>
                </p:nvSpPr>
                <p:spPr bwMode="auto">
                  <a:xfrm>
                    <a:off x="252" y="0"/>
                    <a:ext cx="372"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b="1" i="1">
                        <a:ea typeface="楷体_GB2312" pitchFamily="1" charset="-122"/>
                      </a:rPr>
                      <a:t>C</a:t>
                    </a:r>
                    <a:r>
                      <a:rPr lang="en-US" altLang="zh-CN" b="1" baseline="-25000">
                        <a:ea typeface="楷体_GB2312" pitchFamily="1" charset="-122"/>
                      </a:rPr>
                      <a:t>1</a:t>
                    </a:r>
                    <a:endParaRPr lang="en-US" altLang="zh-CN" b="1">
                      <a:ea typeface="楷体_GB2312" pitchFamily="1" charset="-122"/>
                    </a:endParaRPr>
                  </a:p>
                </p:txBody>
              </p:sp>
              <p:sp>
                <p:nvSpPr>
                  <p:cNvPr id="66610" name="Line 51">
                    <a:extLst>
                      <a:ext uri="{FF2B5EF4-FFF2-40B4-BE49-F238E27FC236}">
                        <a16:creationId xmlns:a16="http://schemas.microsoft.com/office/drawing/2014/main" id="{D3ED8E59-CE98-4BD7-AD39-71C9332CE019}"/>
                      </a:ext>
                    </a:extLst>
                  </p:cNvPr>
                  <p:cNvSpPr>
                    <a:spLocks noChangeShapeType="1"/>
                  </p:cNvSpPr>
                  <p:nvPr/>
                </p:nvSpPr>
                <p:spPr bwMode="auto">
                  <a:xfrm>
                    <a:off x="96" y="384"/>
                    <a:ext cx="2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1" name="Line 52">
                    <a:extLst>
                      <a:ext uri="{FF2B5EF4-FFF2-40B4-BE49-F238E27FC236}">
                        <a16:creationId xmlns:a16="http://schemas.microsoft.com/office/drawing/2014/main" id="{13B2C12A-E958-46A5-9890-E9EC0898D4CF}"/>
                      </a:ext>
                    </a:extLst>
                  </p:cNvPr>
                  <p:cNvSpPr>
                    <a:spLocks noChangeShapeType="1"/>
                  </p:cNvSpPr>
                  <p:nvPr/>
                </p:nvSpPr>
                <p:spPr bwMode="auto">
                  <a:xfrm>
                    <a:off x="2064" y="384"/>
                    <a:ext cx="24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2" name="Line 53">
                    <a:extLst>
                      <a:ext uri="{FF2B5EF4-FFF2-40B4-BE49-F238E27FC236}">
                        <a16:creationId xmlns:a16="http://schemas.microsoft.com/office/drawing/2014/main" id="{4A188C2E-386E-4254-A200-D44AEB3C4198}"/>
                      </a:ext>
                    </a:extLst>
                  </p:cNvPr>
                  <p:cNvSpPr>
                    <a:spLocks noChangeShapeType="1"/>
                  </p:cNvSpPr>
                  <p:nvPr/>
                </p:nvSpPr>
                <p:spPr bwMode="auto">
                  <a:xfrm>
                    <a:off x="768" y="384"/>
                    <a:ext cx="0" cy="8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6613" name="Group 54">
                    <a:extLst>
                      <a:ext uri="{FF2B5EF4-FFF2-40B4-BE49-F238E27FC236}">
                        <a16:creationId xmlns:a16="http://schemas.microsoft.com/office/drawing/2014/main" id="{FF308F2A-FBC8-4AAB-9467-0976F9FD6691}"/>
                      </a:ext>
                    </a:extLst>
                  </p:cNvPr>
                  <p:cNvGrpSpPr>
                    <a:grpSpLocks/>
                  </p:cNvGrpSpPr>
                  <p:nvPr/>
                </p:nvGrpSpPr>
                <p:grpSpPr bwMode="auto">
                  <a:xfrm rot="5400000">
                    <a:off x="730" y="1094"/>
                    <a:ext cx="76" cy="288"/>
                    <a:chOff x="0" y="0"/>
                    <a:chExt cx="78" cy="288"/>
                  </a:xfrm>
                </p:grpSpPr>
                <p:sp>
                  <p:nvSpPr>
                    <p:cNvPr id="66614" name="Line 55">
                      <a:extLst>
                        <a:ext uri="{FF2B5EF4-FFF2-40B4-BE49-F238E27FC236}">
                          <a16:creationId xmlns:a16="http://schemas.microsoft.com/office/drawing/2014/main" id="{4EB643E7-8C76-4F6D-AB6F-8B27732EB480}"/>
                        </a:ext>
                      </a:extLst>
                    </p:cNvPr>
                    <p:cNvSpPr>
                      <a:spLocks noChangeShapeType="1"/>
                    </p:cNvSpPr>
                    <p:nvPr/>
                  </p:nvSpPr>
                  <p:spPr bwMode="auto">
                    <a:xfrm>
                      <a:off x="0" y="0"/>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5" name="Line 56">
                      <a:extLst>
                        <a:ext uri="{FF2B5EF4-FFF2-40B4-BE49-F238E27FC236}">
                          <a16:creationId xmlns:a16="http://schemas.microsoft.com/office/drawing/2014/main" id="{958D9FD6-B08F-4155-AEC2-3C7672949474}"/>
                        </a:ext>
                      </a:extLst>
                    </p:cNvPr>
                    <p:cNvSpPr>
                      <a:spLocks noChangeShapeType="1"/>
                    </p:cNvSpPr>
                    <p:nvPr/>
                  </p:nvSpPr>
                  <p:spPr bwMode="auto">
                    <a:xfrm>
                      <a:off x="78" y="96"/>
                      <a:ext cx="0" cy="11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6616" name="Rectangle 57">
                    <a:extLst>
                      <a:ext uri="{FF2B5EF4-FFF2-40B4-BE49-F238E27FC236}">
                        <a16:creationId xmlns:a16="http://schemas.microsoft.com/office/drawing/2014/main" id="{6C7FF57F-FFD8-4D66-BDBA-B3AE9BAF445A}"/>
                      </a:ext>
                    </a:extLst>
                  </p:cNvPr>
                  <p:cNvSpPr>
                    <a:spLocks noChangeArrowheads="1"/>
                  </p:cNvSpPr>
                  <p:nvPr/>
                </p:nvSpPr>
                <p:spPr bwMode="auto">
                  <a:xfrm rot="5400000">
                    <a:off x="623" y="721"/>
                    <a:ext cx="288" cy="94"/>
                  </a:xfrm>
                  <a:prstGeom prst="rect">
                    <a:avLst/>
                  </a:prstGeom>
                  <a:solidFill>
                    <a:schemeClr val="bg1"/>
                  </a:solidFill>
                  <a:ln w="38100">
                    <a:solidFill>
                      <a:srgbClr val="000000"/>
                    </a:solidFill>
                    <a:miter lim="800000"/>
                    <a:headEnd/>
                    <a:tailEnd/>
                  </a:ln>
                </p:spPr>
                <p:txBody>
                  <a:bodyPr wrap="none" anchor="ctr"/>
                  <a:lstStyle/>
                  <a:p>
                    <a:endParaRPr lang="zh-CN" altLang="en-US"/>
                  </a:p>
                </p:txBody>
              </p:sp>
              <p:sp>
                <p:nvSpPr>
                  <p:cNvPr id="66617" name="Rectangle 58">
                    <a:extLst>
                      <a:ext uri="{FF2B5EF4-FFF2-40B4-BE49-F238E27FC236}">
                        <a16:creationId xmlns:a16="http://schemas.microsoft.com/office/drawing/2014/main" id="{634E54F5-F5D8-48D4-8609-3CB57A09D1AD}"/>
                      </a:ext>
                    </a:extLst>
                  </p:cNvPr>
                  <p:cNvSpPr>
                    <a:spLocks noChangeArrowheads="1"/>
                  </p:cNvSpPr>
                  <p:nvPr/>
                </p:nvSpPr>
                <p:spPr bwMode="auto">
                  <a:xfrm>
                    <a:off x="240" y="1104"/>
                    <a:ext cx="431"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i="1">
                        <a:solidFill>
                          <a:srgbClr val="3333FF"/>
                        </a:solidFill>
                      </a:rPr>
                      <a:t>V</a:t>
                    </a:r>
                    <a:r>
                      <a:rPr lang="en-US" altLang="zh-CN" b="1" baseline="-25000">
                        <a:solidFill>
                          <a:srgbClr val="3333FF"/>
                        </a:solidFill>
                      </a:rPr>
                      <a:t>EE</a:t>
                    </a:r>
                  </a:p>
                </p:txBody>
              </p:sp>
              <p:sp>
                <p:nvSpPr>
                  <p:cNvPr id="66618" name="Line 59">
                    <a:extLst>
                      <a:ext uri="{FF2B5EF4-FFF2-40B4-BE49-F238E27FC236}">
                        <a16:creationId xmlns:a16="http://schemas.microsoft.com/office/drawing/2014/main" id="{0734B5B4-4875-4AF1-9585-42C392DBCB71}"/>
                      </a:ext>
                    </a:extLst>
                  </p:cNvPr>
                  <p:cNvSpPr>
                    <a:spLocks noChangeShapeType="1"/>
                  </p:cNvSpPr>
                  <p:nvPr/>
                </p:nvSpPr>
                <p:spPr bwMode="auto">
                  <a:xfrm>
                    <a:off x="768" y="124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9" name="Text Box 60">
                    <a:extLst>
                      <a:ext uri="{FF2B5EF4-FFF2-40B4-BE49-F238E27FC236}">
                        <a16:creationId xmlns:a16="http://schemas.microsoft.com/office/drawing/2014/main" id="{2C6564AF-A9C4-422B-AF87-88C1E4ACBE99}"/>
                      </a:ext>
                    </a:extLst>
                  </p:cNvPr>
                  <p:cNvSpPr txBox="1">
                    <a:spLocks noChangeArrowheads="1"/>
                  </p:cNvSpPr>
                  <p:nvPr/>
                </p:nvSpPr>
                <p:spPr bwMode="auto">
                  <a:xfrm>
                    <a:off x="337" y="576"/>
                    <a:ext cx="431"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b="1" i="1"/>
                      <a:t>R</a:t>
                    </a:r>
                    <a:r>
                      <a:rPr lang="en-US" altLang="zh-CN" b="1" baseline="-25000"/>
                      <a:t>e</a:t>
                    </a:r>
                    <a:endParaRPr lang="en-US" altLang="zh-CN" sz="1800" b="1"/>
                  </a:p>
                </p:txBody>
              </p:sp>
              <p:grpSp>
                <p:nvGrpSpPr>
                  <p:cNvPr id="66620" name="Group 61">
                    <a:extLst>
                      <a:ext uri="{FF2B5EF4-FFF2-40B4-BE49-F238E27FC236}">
                        <a16:creationId xmlns:a16="http://schemas.microsoft.com/office/drawing/2014/main" id="{F66024A5-B241-44B2-8522-3C84CE05CC5A}"/>
                      </a:ext>
                    </a:extLst>
                  </p:cNvPr>
                  <p:cNvGrpSpPr>
                    <a:grpSpLocks/>
                  </p:cNvGrpSpPr>
                  <p:nvPr/>
                </p:nvGrpSpPr>
                <p:grpSpPr bwMode="auto">
                  <a:xfrm rot="5400000" flipV="1">
                    <a:off x="1560" y="1026"/>
                    <a:ext cx="231" cy="282"/>
                    <a:chOff x="0" y="0"/>
                    <a:chExt cx="231" cy="288"/>
                  </a:xfrm>
                </p:grpSpPr>
                <p:grpSp>
                  <p:nvGrpSpPr>
                    <p:cNvPr id="66621" name="Group 62">
                      <a:extLst>
                        <a:ext uri="{FF2B5EF4-FFF2-40B4-BE49-F238E27FC236}">
                          <a16:creationId xmlns:a16="http://schemas.microsoft.com/office/drawing/2014/main" id="{4EAF10A6-68E6-4804-A582-7FE40E2D629B}"/>
                        </a:ext>
                      </a:extLst>
                    </p:cNvPr>
                    <p:cNvGrpSpPr>
                      <a:grpSpLocks/>
                    </p:cNvGrpSpPr>
                    <p:nvPr/>
                  </p:nvGrpSpPr>
                  <p:grpSpPr bwMode="auto">
                    <a:xfrm>
                      <a:off x="0" y="0"/>
                      <a:ext cx="78" cy="288"/>
                      <a:chOff x="0" y="0"/>
                      <a:chExt cx="78" cy="288"/>
                    </a:xfrm>
                  </p:grpSpPr>
                  <p:sp>
                    <p:nvSpPr>
                      <p:cNvPr id="66622" name="Line 63">
                        <a:extLst>
                          <a:ext uri="{FF2B5EF4-FFF2-40B4-BE49-F238E27FC236}">
                            <a16:creationId xmlns:a16="http://schemas.microsoft.com/office/drawing/2014/main" id="{7D94CFEF-7B67-4867-AE76-5158D983FFBD}"/>
                          </a:ext>
                        </a:extLst>
                      </p:cNvPr>
                      <p:cNvSpPr>
                        <a:spLocks noChangeShapeType="1"/>
                      </p:cNvSpPr>
                      <p:nvPr/>
                    </p:nvSpPr>
                    <p:spPr bwMode="auto">
                      <a:xfrm>
                        <a:off x="0" y="0"/>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23" name="Line 64">
                        <a:extLst>
                          <a:ext uri="{FF2B5EF4-FFF2-40B4-BE49-F238E27FC236}">
                            <a16:creationId xmlns:a16="http://schemas.microsoft.com/office/drawing/2014/main" id="{2A288CFC-98A2-4518-BBD8-A523F3DCE001}"/>
                          </a:ext>
                        </a:extLst>
                      </p:cNvPr>
                      <p:cNvSpPr>
                        <a:spLocks noChangeShapeType="1"/>
                      </p:cNvSpPr>
                      <p:nvPr/>
                    </p:nvSpPr>
                    <p:spPr bwMode="auto">
                      <a:xfrm>
                        <a:off x="78" y="96"/>
                        <a:ext cx="0" cy="11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6624" name="Group 65">
                      <a:extLst>
                        <a:ext uri="{FF2B5EF4-FFF2-40B4-BE49-F238E27FC236}">
                          <a16:creationId xmlns:a16="http://schemas.microsoft.com/office/drawing/2014/main" id="{F5A6D350-60F8-4B02-8105-0B2842E9121A}"/>
                        </a:ext>
                      </a:extLst>
                    </p:cNvPr>
                    <p:cNvGrpSpPr>
                      <a:grpSpLocks/>
                    </p:cNvGrpSpPr>
                    <p:nvPr/>
                  </p:nvGrpSpPr>
                  <p:grpSpPr bwMode="auto">
                    <a:xfrm>
                      <a:off x="153" y="0"/>
                      <a:ext cx="78" cy="288"/>
                      <a:chOff x="0" y="0"/>
                      <a:chExt cx="78" cy="288"/>
                    </a:xfrm>
                  </p:grpSpPr>
                  <p:sp>
                    <p:nvSpPr>
                      <p:cNvPr id="66625" name="Line 66">
                        <a:extLst>
                          <a:ext uri="{FF2B5EF4-FFF2-40B4-BE49-F238E27FC236}">
                            <a16:creationId xmlns:a16="http://schemas.microsoft.com/office/drawing/2014/main" id="{BA033C8A-57CF-4DEC-9B06-00727A740149}"/>
                          </a:ext>
                        </a:extLst>
                      </p:cNvPr>
                      <p:cNvSpPr>
                        <a:spLocks noChangeShapeType="1"/>
                      </p:cNvSpPr>
                      <p:nvPr/>
                    </p:nvSpPr>
                    <p:spPr bwMode="auto">
                      <a:xfrm>
                        <a:off x="0" y="0"/>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26" name="Line 67">
                        <a:extLst>
                          <a:ext uri="{FF2B5EF4-FFF2-40B4-BE49-F238E27FC236}">
                            <a16:creationId xmlns:a16="http://schemas.microsoft.com/office/drawing/2014/main" id="{58E20D34-AEF9-4087-91F9-9FDDB78DB8CD}"/>
                          </a:ext>
                        </a:extLst>
                      </p:cNvPr>
                      <p:cNvSpPr>
                        <a:spLocks noChangeShapeType="1"/>
                      </p:cNvSpPr>
                      <p:nvPr/>
                    </p:nvSpPr>
                    <p:spPr bwMode="auto">
                      <a:xfrm>
                        <a:off x="78" y="96"/>
                        <a:ext cx="0" cy="11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66627" name="Text Box 68">
                    <a:extLst>
                      <a:ext uri="{FF2B5EF4-FFF2-40B4-BE49-F238E27FC236}">
                        <a16:creationId xmlns:a16="http://schemas.microsoft.com/office/drawing/2014/main" id="{4D5DD686-98BD-4200-8BB5-A64649B61D7F}"/>
                      </a:ext>
                    </a:extLst>
                  </p:cNvPr>
                  <p:cNvSpPr txBox="1">
                    <a:spLocks noChangeArrowheads="1"/>
                  </p:cNvSpPr>
                  <p:nvPr/>
                </p:nvSpPr>
                <p:spPr bwMode="auto">
                  <a:xfrm>
                    <a:off x="1772" y="1046"/>
                    <a:ext cx="446"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b="1" i="1">
                        <a:solidFill>
                          <a:srgbClr val="3333FF"/>
                        </a:solidFill>
                      </a:rPr>
                      <a:t>V</a:t>
                    </a:r>
                    <a:r>
                      <a:rPr lang="en-US" altLang="zh-CN" b="1" baseline="-25000">
                        <a:solidFill>
                          <a:srgbClr val="3333FF"/>
                        </a:solidFill>
                      </a:rPr>
                      <a:t>CC</a:t>
                    </a:r>
                  </a:p>
                  <a:p>
                    <a:pPr algn="ctr"/>
                    <a:endParaRPr lang="zh-CN" altLang="en-US" b="1" baseline="-25000"/>
                  </a:p>
                </p:txBody>
              </p:sp>
              <p:sp>
                <p:nvSpPr>
                  <p:cNvPr id="66628" name="Line 69">
                    <a:extLst>
                      <a:ext uri="{FF2B5EF4-FFF2-40B4-BE49-F238E27FC236}">
                        <a16:creationId xmlns:a16="http://schemas.microsoft.com/office/drawing/2014/main" id="{A467D18D-631D-4B53-9957-BBA0C3DF7734}"/>
                      </a:ext>
                    </a:extLst>
                  </p:cNvPr>
                  <p:cNvSpPr>
                    <a:spLocks noChangeShapeType="1"/>
                  </p:cNvSpPr>
                  <p:nvPr/>
                </p:nvSpPr>
                <p:spPr bwMode="auto">
                  <a:xfrm>
                    <a:off x="1684" y="384"/>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29" name="Rectangle 70">
                    <a:extLst>
                      <a:ext uri="{FF2B5EF4-FFF2-40B4-BE49-F238E27FC236}">
                        <a16:creationId xmlns:a16="http://schemas.microsoft.com/office/drawing/2014/main" id="{C462FCDA-8DFA-4B20-82B9-636C3C228BEE}"/>
                      </a:ext>
                    </a:extLst>
                  </p:cNvPr>
                  <p:cNvSpPr>
                    <a:spLocks noChangeArrowheads="1"/>
                  </p:cNvSpPr>
                  <p:nvPr/>
                </p:nvSpPr>
                <p:spPr bwMode="auto">
                  <a:xfrm rot="5400000">
                    <a:off x="1539" y="673"/>
                    <a:ext cx="288" cy="94"/>
                  </a:xfrm>
                  <a:prstGeom prst="rect">
                    <a:avLst/>
                  </a:prstGeom>
                  <a:solidFill>
                    <a:schemeClr val="bg1"/>
                  </a:solidFill>
                  <a:ln w="38100">
                    <a:solidFill>
                      <a:srgbClr val="000000"/>
                    </a:solidFill>
                    <a:miter lim="800000"/>
                    <a:headEnd/>
                    <a:tailEnd/>
                  </a:ln>
                </p:spPr>
                <p:txBody>
                  <a:bodyPr wrap="none" anchor="ctr"/>
                  <a:lstStyle/>
                  <a:p>
                    <a:endParaRPr lang="zh-CN" altLang="en-US"/>
                  </a:p>
                </p:txBody>
              </p:sp>
              <p:sp>
                <p:nvSpPr>
                  <p:cNvPr id="66630" name="Line 71">
                    <a:extLst>
                      <a:ext uri="{FF2B5EF4-FFF2-40B4-BE49-F238E27FC236}">
                        <a16:creationId xmlns:a16="http://schemas.microsoft.com/office/drawing/2014/main" id="{5EA06696-77BC-4D34-AEA9-997F1CC24227}"/>
                      </a:ext>
                    </a:extLst>
                  </p:cNvPr>
                  <p:cNvSpPr>
                    <a:spLocks noChangeShapeType="1"/>
                  </p:cNvSpPr>
                  <p:nvPr/>
                </p:nvSpPr>
                <p:spPr bwMode="auto">
                  <a:xfrm>
                    <a:off x="1684" y="129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31" name="Line 72">
                    <a:extLst>
                      <a:ext uri="{FF2B5EF4-FFF2-40B4-BE49-F238E27FC236}">
                        <a16:creationId xmlns:a16="http://schemas.microsoft.com/office/drawing/2014/main" id="{9104CFBA-C080-435A-8811-4CF50B376B8C}"/>
                      </a:ext>
                    </a:extLst>
                  </p:cNvPr>
                  <p:cNvSpPr>
                    <a:spLocks noChangeShapeType="1"/>
                  </p:cNvSpPr>
                  <p:nvPr/>
                </p:nvSpPr>
                <p:spPr bwMode="auto">
                  <a:xfrm>
                    <a:off x="1924" y="288"/>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32" name="Text Box 73">
                    <a:extLst>
                      <a:ext uri="{FF2B5EF4-FFF2-40B4-BE49-F238E27FC236}">
                        <a16:creationId xmlns:a16="http://schemas.microsoft.com/office/drawing/2014/main" id="{FC7CEDA6-41BB-45E0-A5BE-B6DD9B5C8093}"/>
                      </a:ext>
                    </a:extLst>
                  </p:cNvPr>
                  <p:cNvSpPr txBox="1">
                    <a:spLocks noChangeArrowheads="1"/>
                  </p:cNvSpPr>
                  <p:nvPr/>
                </p:nvSpPr>
                <p:spPr bwMode="auto">
                  <a:xfrm>
                    <a:off x="1684" y="480"/>
                    <a:ext cx="432"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b="1" i="1"/>
                      <a:t>R</a:t>
                    </a:r>
                    <a:r>
                      <a:rPr lang="en-US" altLang="zh-CN" b="1" baseline="-25000"/>
                      <a:t>c</a:t>
                    </a:r>
                    <a:endParaRPr lang="en-US" altLang="zh-CN" sz="1800" b="1"/>
                  </a:p>
                </p:txBody>
              </p:sp>
            </p:grpSp>
            <p:sp>
              <p:nvSpPr>
                <p:cNvPr id="66633" name="Oval 74">
                  <a:extLst>
                    <a:ext uri="{FF2B5EF4-FFF2-40B4-BE49-F238E27FC236}">
                      <a16:creationId xmlns:a16="http://schemas.microsoft.com/office/drawing/2014/main" id="{90CE5FE8-FD75-4A8A-86D1-D0A3D2138F5B}"/>
                    </a:ext>
                  </a:extLst>
                </p:cNvPr>
                <p:cNvSpPr>
                  <a:spLocks noChangeArrowheads="1"/>
                </p:cNvSpPr>
                <p:nvPr/>
              </p:nvSpPr>
              <p:spPr bwMode="auto">
                <a:xfrm>
                  <a:off x="720" y="1440"/>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66634" name="Oval 75">
                  <a:extLst>
                    <a:ext uri="{FF2B5EF4-FFF2-40B4-BE49-F238E27FC236}">
                      <a16:creationId xmlns:a16="http://schemas.microsoft.com/office/drawing/2014/main" id="{F805E0F1-A44A-49B1-9A7E-80049FB227B5}"/>
                    </a:ext>
                  </a:extLst>
                </p:cNvPr>
                <p:cNvSpPr>
                  <a:spLocks noChangeArrowheads="1"/>
                </p:cNvSpPr>
                <p:nvPr/>
              </p:nvSpPr>
              <p:spPr bwMode="auto">
                <a:xfrm>
                  <a:off x="1632" y="336"/>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66635" name="Oval 76">
                  <a:extLst>
                    <a:ext uri="{FF2B5EF4-FFF2-40B4-BE49-F238E27FC236}">
                      <a16:creationId xmlns:a16="http://schemas.microsoft.com/office/drawing/2014/main" id="{2826A07E-50D3-456C-927A-8ECAA986D105}"/>
                    </a:ext>
                  </a:extLst>
                </p:cNvPr>
                <p:cNvSpPr>
                  <a:spLocks noChangeArrowheads="1"/>
                </p:cNvSpPr>
                <p:nvPr/>
              </p:nvSpPr>
              <p:spPr bwMode="auto">
                <a:xfrm>
                  <a:off x="720" y="336"/>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66636" name="Oval 77">
                  <a:extLst>
                    <a:ext uri="{FF2B5EF4-FFF2-40B4-BE49-F238E27FC236}">
                      <a16:creationId xmlns:a16="http://schemas.microsoft.com/office/drawing/2014/main" id="{84C4F24E-A2BC-46DA-B5B4-04E5C947D1F8}"/>
                    </a:ext>
                  </a:extLst>
                </p:cNvPr>
                <p:cNvSpPr>
                  <a:spLocks noChangeArrowheads="1"/>
                </p:cNvSpPr>
                <p:nvPr/>
              </p:nvSpPr>
              <p:spPr bwMode="auto">
                <a:xfrm>
                  <a:off x="1200" y="1440"/>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66637" name="Oval 78">
                  <a:extLst>
                    <a:ext uri="{FF2B5EF4-FFF2-40B4-BE49-F238E27FC236}">
                      <a16:creationId xmlns:a16="http://schemas.microsoft.com/office/drawing/2014/main" id="{59919088-EE5C-4B41-BC54-EBD06C9B878C}"/>
                    </a:ext>
                  </a:extLst>
                </p:cNvPr>
                <p:cNvSpPr>
                  <a:spLocks noChangeArrowheads="1"/>
                </p:cNvSpPr>
                <p:nvPr/>
              </p:nvSpPr>
              <p:spPr bwMode="auto">
                <a:xfrm>
                  <a:off x="1632" y="1440"/>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66638" name="Line 79">
                  <a:extLst>
                    <a:ext uri="{FF2B5EF4-FFF2-40B4-BE49-F238E27FC236}">
                      <a16:creationId xmlns:a16="http://schemas.microsoft.com/office/drawing/2014/main" id="{D36D957A-D0B0-4C3D-BA15-9307AB008C81}"/>
                    </a:ext>
                  </a:extLst>
                </p:cNvPr>
                <p:cNvSpPr>
                  <a:spLocks noChangeShapeType="1"/>
                </p:cNvSpPr>
                <p:nvPr/>
              </p:nvSpPr>
              <p:spPr bwMode="auto">
                <a:xfrm>
                  <a:off x="1248" y="1488"/>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39" name="Line 80">
                  <a:extLst>
                    <a:ext uri="{FF2B5EF4-FFF2-40B4-BE49-F238E27FC236}">
                      <a16:creationId xmlns:a16="http://schemas.microsoft.com/office/drawing/2014/main" id="{D02DDC81-BEF2-4867-995F-670F979AA136}"/>
                    </a:ext>
                  </a:extLst>
                </p:cNvPr>
                <p:cNvSpPr>
                  <a:spLocks noChangeShapeType="1"/>
                </p:cNvSpPr>
                <p:nvPr/>
              </p:nvSpPr>
              <p:spPr bwMode="auto">
                <a:xfrm>
                  <a:off x="1104" y="1680"/>
                  <a:ext cx="28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6640" name="Text Box 81">
                <a:extLst>
                  <a:ext uri="{FF2B5EF4-FFF2-40B4-BE49-F238E27FC236}">
                    <a16:creationId xmlns:a16="http://schemas.microsoft.com/office/drawing/2014/main" id="{A0BC0F4F-4666-4623-AE88-EEC5F3B808D7}"/>
                  </a:ext>
                </a:extLst>
              </p:cNvPr>
              <p:cNvSpPr txBox="1">
                <a:spLocks noChangeArrowheads="1"/>
              </p:cNvSpPr>
              <p:nvPr/>
            </p:nvSpPr>
            <p:spPr bwMode="auto">
              <a:xfrm>
                <a:off x="720" y="1728"/>
                <a:ext cx="1392"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sz="2200" b="1">
                    <a:solidFill>
                      <a:srgbClr val="800080"/>
                    </a:solidFill>
                  </a:rPr>
                  <a:t>共基极接法</a:t>
                </a:r>
              </a:p>
            </p:txBody>
          </p:sp>
        </p:grpSp>
        <p:sp>
          <p:nvSpPr>
            <p:cNvPr id="66641" name="Text Box 82">
              <a:extLst>
                <a:ext uri="{FF2B5EF4-FFF2-40B4-BE49-F238E27FC236}">
                  <a16:creationId xmlns:a16="http://schemas.microsoft.com/office/drawing/2014/main" id="{6322CD93-875A-4CD3-A350-13D1D407C8D3}"/>
                </a:ext>
              </a:extLst>
            </p:cNvPr>
            <p:cNvSpPr txBox="1">
              <a:spLocks noChangeArrowheads="1"/>
            </p:cNvSpPr>
            <p:nvPr/>
          </p:nvSpPr>
          <p:spPr bwMode="auto">
            <a:xfrm>
              <a:off x="576" y="1099"/>
              <a:ext cx="336" cy="1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endParaRPr lang="zh-CN" altLang="en-US" sz="1000" b="1"/>
            </a:p>
          </p:txBody>
        </p:sp>
        <p:sp>
          <p:nvSpPr>
            <p:cNvPr id="66642" name="Line 83">
              <a:extLst>
                <a:ext uri="{FF2B5EF4-FFF2-40B4-BE49-F238E27FC236}">
                  <a16:creationId xmlns:a16="http://schemas.microsoft.com/office/drawing/2014/main" id="{D5BD1EF9-934F-4417-9944-D2C82878CAD5}"/>
                </a:ext>
              </a:extLst>
            </p:cNvPr>
            <p:cNvSpPr>
              <a:spLocks noChangeShapeType="1"/>
            </p:cNvSpPr>
            <p:nvPr/>
          </p:nvSpPr>
          <p:spPr bwMode="auto">
            <a:xfrm>
              <a:off x="672" y="1104"/>
              <a:ext cx="14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43" name="Line 84">
              <a:extLst>
                <a:ext uri="{FF2B5EF4-FFF2-40B4-BE49-F238E27FC236}">
                  <a16:creationId xmlns:a16="http://schemas.microsoft.com/office/drawing/2014/main" id="{79FE052A-D03D-412F-838A-5F532C773D38}"/>
                </a:ext>
              </a:extLst>
            </p:cNvPr>
            <p:cNvSpPr>
              <a:spLocks noChangeShapeType="1"/>
            </p:cNvSpPr>
            <p:nvPr/>
          </p:nvSpPr>
          <p:spPr bwMode="auto">
            <a:xfrm>
              <a:off x="624" y="1200"/>
              <a:ext cx="2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par>
                          <p:cTn id="8" fill="hold" nodeType="afterGroup">
                            <p:stCondLst>
                              <p:cond delay="500"/>
                            </p:stCondLst>
                            <p:childTnLst>
                              <p:par>
                                <p:cTn id="9" presetID="4" presetClass="entr" presetSubtype="32" fill="hold" nodeType="afterEffect">
                                  <p:stCondLst>
                                    <p:cond delay="1000"/>
                                  </p:stCondLst>
                                  <p:childTnLst>
                                    <p:set>
                                      <p:cBhvr>
                                        <p:cTn id="10" dur="1" fill="hold">
                                          <p:stCondLst>
                                            <p:cond delay="0"/>
                                          </p:stCondLst>
                                        </p:cTn>
                                        <p:tgtEl>
                                          <p:spTgt spid="66568"/>
                                        </p:tgtEl>
                                        <p:attrNameLst>
                                          <p:attrName>style.visibility</p:attrName>
                                        </p:attrNameLst>
                                      </p:cBhvr>
                                      <p:to>
                                        <p:strVal val="visible"/>
                                      </p:to>
                                    </p:set>
                                    <p:animEffect transition="in" filter="box(out)">
                                      <p:cBhvr>
                                        <p:cTn id="11" dur="500"/>
                                        <p:tgtEl>
                                          <p:spTgt spid="66568"/>
                                        </p:tgtEl>
                                      </p:cBhvr>
                                    </p:animEffect>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childTnLst>
                          </p:cTn>
                        </p:par>
                        <p:par>
                          <p:cTn id="12" fill="hold" nodeType="afterGroup">
                            <p:stCondLst>
                              <p:cond delay="2000"/>
                            </p:stCondLst>
                            <p:childTnLst>
                              <p:par>
                                <p:cTn id="13" presetID="4" presetClass="entr" presetSubtype="32" fill="hold" nodeType="afterEffect">
                                  <p:stCondLst>
                                    <p:cond delay="0"/>
                                  </p:stCondLst>
                                  <p:childTnLst>
                                    <p:set>
                                      <p:cBhvr>
                                        <p:cTn id="14" dur="1" fill="hold">
                                          <p:stCondLst>
                                            <p:cond delay="0"/>
                                          </p:stCondLst>
                                        </p:cTn>
                                        <p:tgtEl>
                                          <p:spTgt spid="66569"/>
                                        </p:tgtEl>
                                        <p:attrNameLst>
                                          <p:attrName>style.visibility</p:attrName>
                                        </p:attrNameLst>
                                      </p:cBhvr>
                                      <p:to>
                                        <p:strVal val="visible"/>
                                      </p:to>
                                    </p:set>
                                    <p:animEffect transition="in" filter="box(out)">
                                      <p:cBhvr>
                                        <p:cTn id="15" dur="500"/>
                                        <p:tgtEl>
                                          <p:spTgt spid="66569"/>
                                        </p:tgtEl>
                                      </p:cBhvr>
                                    </p:animEffect>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66574"/>
                                        </p:tgtEl>
                                        <p:attrNameLst>
                                          <p:attrName>style.visibility</p:attrName>
                                        </p:attrNameLst>
                                      </p:cBhvr>
                                      <p:to>
                                        <p:strVal val="visible"/>
                                      </p:to>
                                    </p:set>
                                    <p:anim calcmode="lin" valueType="num">
                                      <p:cBhvr additive="base">
                                        <p:cTn id="20" dur="500" fill="hold"/>
                                        <p:tgtEl>
                                          <p:spTgt spid="66574"/>
                                        </p:tgtEl>
                                        <p:attrNameLst>
                                          <p:attrName>ppt_x</p:attrName>
                                        </p:attrNameLst>
                                      </p:cBhvr>
                                      <p:tavLst>
                                        <p:tav tm="0">
                                          <p:val>
                                            <p:strVal val="0-#ppt_w/2"/>
                                          </p:val>
                                        </p:tav>
                                        <p:tav tm="100000">
                                          <p:val>
                                            <p:strVal val="#ppt_x"/>
                                          </p:val>
                                        </p:tav>
                                      </p:tavLst>
                                    </p:anim>
                                    <p:anim calcmode="lin" valueType="num">
                                      <p:cBhvr additive="base">
                                        <p:cTn id="21" dur="500" fill="hold"/>
                                        <p:tgtEl>
                                          <p:spTgt spid="66574"/>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nodeType="clickEffect">
                                  <p:stCondLst>
                                    <p:cond delay="0"/>
                                  </p:stCondLst>
                                  <p:childTnLst>
                                    <p:set>
                                      <p:cBhvr>
                                        <p:cTn id="25" dur="1" fill="hold">
                                          <p:stCondLst>
                                            <p:cond delay="0"/>
                                          </p:stCondLst>
                                        </p:cTn>
                                        <p:tgtEl>
                                          <p:spTgt spid="66575"/>
                                        </p:tgtEl>
                                        <p:attrNameLst>
                                          <p:attrName>style.visibility</p:attrName>
                                        </p:attrNameLst>
                                      </p:cBhvr>
                                      <p:to>
                                        <p:strVal val="visible"/>
                                      </p:to>
                                    </p:set>
                                    <p:anim calcmode="lin" valueType="num">
                                      <p:cBhvr additive="base">
                                        <p:cTn id="26" dur="500" fill="hold"/>
                                        <p:tgtEl>
                                          <p:spTgt spid="66575"/>
                                        </p:tgtEl>
                                        <p:attrNameLst>
                                          <p:attrName>ppt_x</p:attrName>
                                        </p:attrNameLst>
                                      </p:cBhvr>
                                      <p:tavLst>
                                        <p:tav tm="0">
                                          <p:val>
                                            <p:strVal val="0-#ppt_w/2"/>
                                          </p:val>
                                        </p:tav>
                                        <p:tav tm="100000">
                                          <p:val>
                                            <p:strVal val="#ppt_x"/>
                                          </p:val>
                                        </p:tav>
                                      </p:tavLst>
                                    </p:anim>
                                    <p:anim calcmode="lin" valueType="num">
                                      <p:cBhvr additive="base">
                                        <p:cTn id="27" dur="500" fill="hold"/>
                                        <p:tgtEl>
                                          <p:spTgt spid="66575"/>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additive="base">
                                        <p:cTn id="32" dur="500" fill="hold"/>
                                        <p:tgtEl>
                                          <p:spTgt spid="3"/>
                                        </p:tgtEl>
                                        <p:attrNameLst>
                                          <p:attrName>ppt_x</p:attrName>
                                        </p:attrNameLst>
                                      </p:cBhvr>
                                      <p:tavLst>
                                        <p:tav tm="0">
                                          <p:val>
                                            <p:strVal val="#ppt_x"/>
                                          </p:val>
                                        </p:tav>
                                        <p:tav tm="100000">
                                          <p:val>
                                            <p:strVal val="#ppt_x"/>
                                          </p:val>
                                        </p:tav>
                                      </p:tavLst>
                                    </p:anim>
                                    <p:anim calcmode="lin" valueType="num">
                                      <p:cBhvr additive="base">
                                        <p:cTn id="3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66581">
                                            <p:txEl>
                                              <p:pRg st="0" end="0"/>
                                            </p:txEl>
                                          </p:spTgt>
                                        </p:tgtEl>
                                        <p:attrNameLst>
                                          <p:attrName>style.visibility</p:attrName>
                                        </p:attrNameLst>
                                      </p:cBhvr>
                                      <p:to>
                                        <p:strVal val="visible"/>
                                      </p:to>
                                    </p:set>
                                    <p:animEffect transition="in" filter="box(out)">
                                      <p:cBhvr>
                                        <p:cTn id="38" dur="500"/>
                                        <p:tgtEl>
                                          <p:spTgt spid="66581">
                                            <p:txEl>
                                              <p:pRg st="0" end="0"/>
                                            </p:txEl>
                                          </p:spTgt>
                                        </p:tgtEl>
                                      </p:cBhvr>
                                    </p:animEffect>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32"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box(out)">
                                      <p:cBhvr>
                                        <p:cTn id="43" dur="500"/>
                                        <p:tgtEl>
                                          <p:spTgt spid="2"/>
                                        </p:tgtEl>
                                      </p:cBhvr>
                                    </p:animEffect>
                                  </p:childTnLst>
                                  <p:subTnLs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74" grpId="0"/>
      <p:bldP spid="66581"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08556EB6-B7F2-4C87-8E5A-4ECD3BF9123E}"/>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67586" name="Rectangle 3">
            <a:extLst>
              <a:ext uri="{FF2B5EF4-FFF2-40B4-BE49-F238E27FC236}">
                <a16:creationId xmlns:a16="http://schemas.microsoft.com/office/drawing/2014/main" id="{E00EADB5-659C-4809-B0B4-D009F1AD1C50}"/>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67587" name="Line 4">
            <a:extLst>
              <a:ext uri="{FF2B5EF4-FFF2-40B4-BE49-F238E27FC236}">
                <a16:creationId xmlns:a16="http://schemas.microsoft.com/office/drawing/2014/main" id="{D29DCE78-A2A2-4B38-A381-36DE0DC76188}"/>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88" name="Line 5">
            <a:extLst>
              <a:ext uri="{FF2B5EF4-FFF2-40B4-BE49-F238E27FC236}">
                <a16:creationId xmlns:a16="http://schemas.microsoft.com/office/drawing/2014/main" id="{0C3AE6BF-2EB0-485D-B2F9-68D574FF0D20}"/>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89" name="Rectangle 6">
            <a:extLst>
              <a:ext uri="{FF2B5EF4-FFF2-40B4-BE49-F238E27FC236}">
                <a16:creationId xmlns:a16="http://schemas.microsoft.com/office/drawing/2014/main" id="{DAE77746-2C53-464E-8091-2D5711D3E2BC}"/>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sp>
        <p:nvSpPr>
          <p:cNvPr id="67590" name="Rectangle 7">
            <a:extLst>
              <a:ext uri="{FF2B5EF4-FFF2-40B4-BE49-F238E27FC236}">
                <a16:creationId xmlns:a16="http://schemas.microsoft.com/office/drawing/2014/main" id="{899BEB67-0C0C-4A49-84BB-C8F6B44E33E0}"/>
              </a:ext>
            </a:extLst>
          </p:cNvPr>
          <p:cNvSpPr>
            <a:spLocks noChangeArrowheads="1"/>
          </p:cNvSpPr>
          <p:nvPr/>
        </p:nvSpPr>
        <p:spPr bwMode="auto">
          <a:xfrm>
            <a:off x="838200" y="762000"/>
            <a:ext cx="6019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20000"/>
              </a:spcBef>
              <a:buFontTx/>
              <a:buNone/>
            </a:pPr>
            <a:r>
              <a:rPr lang="en-US" altLang="zh-CN" sz="3200" b="1">
                <a:solidFill>
                  <a:srgbClr val="FF0000"/>
                </a:solidFill>
                <a:ea typeface="黑体" panose="02010609060101010101" pitchFamily="49" charset="-122"/>
              </a:rPr>
              <a:t>1.3.3  </a:t>
            </a:r>
            <a:r>
              <a:rPr lang="zh-CN" altLang="en-US" sz="3200" b="1">
                <a:solidFill>
                  <a:srgbClr val="FF0000"/>
                </a:solidFill>
                <a:ea typeface="黑体" panose="02010609060101010101" pitchFamily="49" charset="-122"/>
              </a:rPr>
              <a:t>晶体管的共射特性曲线</a:t>
            </a:r>
          </a:p>
        </p:txBody>
      </p:sp>
      <p:grpSp>
        <p:nvGrpSpPr>
          <p:cNvPr id="2" name="Group 8">
            <a:extLst>
              <a:ext uri="{FF2B5EF4-FFF2-40B4-BE49-F238E27FC236}">
                <a16:creationId xmlns:a16="http://schemas.microsoft.com/office/drawing/2014/main" id="{FB97B5D5-DFFF-4B19-BD6F-5316634E2A2E}"/>
              </a:ext>
            </a:extLst>
          </p:cNvPr>
          <p:cNvGrpSpPr>
            <a:grpSpLocks/>
          </p:cNvGrpSpPr>
          <p:nvPr/>
        </p:nvGrpSpPr>
        <p:grpSpPr bwMode="auto">
          <a:xfrm>
            <a:off x="709613" y="3505200"/>
            <a:ext cx="3405187" cy="2714625"/>
            <a:chOff x="0" y="0"/>
            <a:chExt cx="2145" cy="1710"/>
          </a:xfrm>
        </p:grpSpPr>
        <p:grpSp>
          <p:nvGrpSpPr>
            <p:cNvPr id="67592" name="Group 9">
              <a:extLst>
                <a:ext uri="{FF2B5EF4-FFF2-40B4-BE49-F238E27FC236}">
                  <a16:creationId xmlns:a16="http://schemas.microsoft.com/office/drawing/2014/main" id="{81808497-620C-4779-B61C-15C2BEBED799}"/>
                </a:ext>
              </a:extLst>
            </p:cNvPr>
            <p:cNvGrpSpPr>
              <a:grpSpLocks noChangeAspect="1"/>
            </p:cNvGrpSpPr>
            <p:nvPr/>
          </p:nvGrpSpPr>
          <p:grpSpPr bwMode="auto">
            <a:xfrm>
              <a:off x="0" y="0"/>
              <a:ext cx="2097" cy="1710"/>
              <a:chOff x="0" y="0"/>
              <a:chExt cx="2208" cy="1800"/>
            </a:xfrm>
          </p:grpSpPr>
          <p:graphicFrame>
            <p:nvGraphicFramePr>
              <p:cNvPr id="67593" name="Object 10">
                <a:extLst>
                  <a:ext uri="{FF2B5EF4-FFF2-40B4-BE49-F238E27FC236}">
                    <a16:creationId xmlns:a16="http://schemas.microsoft.com/office/drawing/2014/main" id="{266BF349-1F52-4834-B575-4636B1C0CD2B}"/>
                  </a:ext>
                </a:extLst>
              </p:cNvPr>
              <p:cNvGraphicFramePr>
                <a:graphicFrameLocks noChangeAspect="1"/>
              </p:cNvGraphicFramePr>
              <p:nvPr/>
            </p:nvGraphicFramePr>
            <p:xfrm>
              <a:off x="0" y="0"/>
              <a:ext cx="2208" cy="1800"/>
            </p:xfrm>
            <a:graphic>
              <a:graphicData uri="http://schemas.openxmlformats.org/presentationml/2006/ole">
                <mc:AlternateContent xmlns:mc="http://schemas.openxmlformats.org/markup-compatibility/2006">
                  <mc:Choice xmlns:v="urn:schemas-microsoft-com:vml" Requires="v">
                    <p:oleObj spid="_x0000_s67633" name="BMP 图像" r:id="rId5" imgW="3504854" imgH="2857762" progId="Paint.Picture">
                      <p:embed/>
                    </p:oleObj>
                  </mc:Choice>
                  <mc:Fallback>
                    <p:oleObj name="BMP 图像" r:id="rId5" imgW="3504854" imgH="2857762" progId="Paint.Picture">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208" cy="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7594" name="Text Box 11">
                <a:extLst>
                  <a:ext uri="{FF2B5EF4-FFF2-40B4-BE49-F238E27FC236}">
                    <a16:creationId xmlns:a16="http://schemas.microsoft.com/office/drawing/2014/main" id="{E3064D15-041A-46FE-9D17-D39DC4C8CDA2}"/>
                  </a:ext>
                </a:extLst>
              </p:cNvPr>
              <p:cNvSpPr txBox="1">
                <a:spLocks noChangeAspect="1" noChangeArrowheads="1"/>
              </p:cNvSpPr>
              <p:nvPr/>
            </p:nvSpPr>
            <p:spPr bwMode="auto">
              <a:xfrm>
                <a:off x="480" y="231"/>
                <a:ext cx="768"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i="1"/>
                  <a:t>u</a:t>
                </a:r>
                <a:r>
                  <a:rPr lang="en-US" altLang="zh-CN" sz="2000" baseline="-25000"/>
                  <a:t>CE</a:t>
                </a:r>
                <a:r>
                  <a:rPr lang="en-US" altLang="zh-CN" sz="2000"/>
                  <a:t> = 0V</a:t>
                </a:r>
                <a:endParaRPr lang="en-US" altLang="zh-CN"/>
              </a:p>
            </p:txBody>
          </p:sp>
        </p:grpSp>
        <p:sp>
          <p:nvSpPr>
            <p:cNvPr id="67595" name="Rectangle 12">
              <a:extLst>
                <a:ext uri="{FF2B5EF4-FFF2-40B4-BE49-F238E27FC236}">
                  <a16:creationId xmlns:a16="http://schemas.microsoft.com/office/drawing/2014/main" id="{320EC70E-9870-4BBE-901F-9740A8B77D96}"/>
                </a:ext>
              </a:extLst>
            </p:cNvPr>
            <p:cNvSpPr>
              <a:spLocks noChangeArrowheads="1"/>
            </p:cNvSpPr>
            <p:nvPr/>
          </p:nvSpPr>
          <p:spPr bwMode="auto">
            <a:xfrm>
              <a:off x="1616" y="1396"/>
              <a:ext cx="529"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i="1"/>
                <a:t>u</a:t>
              </a:r>
              <a:r>
                <a:rPr lang="en-US" altLang="zh-CN" sz="2000" baseline="-25000"/>
                <a:t>BE</a:t>
              </a:r>
              <a:r>
                <a:rPr lang="en-US" altLang="zh-CN" sz="2000"/>
                <a:t> </a:t>
              </a:r>
              <a:r>
                <a:rPr lang="en-US" altLang="zh-CN" sz="2000">
                  <a:sym typeface="Symbol" panose="05050102010706020507" pitchFamily="18" charset="2"/>
                </a:rPr>
                <a:t>/</a:t>
              </a:r>
              <a:r>
                <a:rPr lang="en-US" altLang="zh-CN" sz="2000"/>
                <a:t>V</a:t>
              </a:r>
            </a:p>
          </p:txBody>
        </p:sp>
      </p:grpSp>
      <p:sp>
        <p:nvSpPr>
          <p:cNvPr id="67597" name="Text Box 13">
            <a:extLst>
              <a:ext uri="{FF2B5EF4-FFF2-40B4-BE49-F238E27FC236}">
                <a16:creationId xmlns:a16="http://schemas.microsoft.com/office/drawing/2014/main" id="{3042E211-1837-486A-9FC1-D98715B0DBF8}"/>
              </a:ext>
            </a:extLst>
          </p:cNvPr>
          <p:cNvSpPr txBox="1">
            <a:spLocks noChangeArrowheads="1"/>
          </p:cNvSpPr>
          <p:nvPr/>
        </p:nvSpPr>
        <p:spPr bwMode="auto">
          <a:xfrm>
            <a:off x="3962400" y="1524000"/>
            <a:ext cx="340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ea typeface="黑体" panose="02010609060101010101" pitchFamily="49" charset="-122"/>
              </a:rPr>
              <a:t> </a:t>
            </a:r>
            <a:r>
              <a:rPr lang="en-US" altLang="zh-CN" sz="2800" b="1" i="1">
                <a:ea typeface="黑体" panose="02010609060101010101" pitchFamily="49" charset="-122"/>
              </a:rPr>
              <a:t>i</a:t>
            </a:r>
            <a:r>
              <a:rPr lang="en-US" altLang="zh-CN" sz="2800" b="1" baseline="-25000">
                <a:ea typeface="黑体" panose="02010609060101010101" pitchFamily="49" charset="-122"/>
              </a:rPr>
              <a:t>B</a:t>
            </a:r>
            <a:r>
              <a:rPr lang="en-US" altLang="zh-CN" sz="2800" b="1">
                <a:ea typeface="黑体" panose="02010609060101010101" pitchFamily="49" charset="-122"/>
              </a:rPr>
              <a:t>=</a:t>
            </a:r>
            <a:r>
              <a:rPr lang="en-US" altLang="zh-CN" sz="2800" b="1" i="1">
                <a:ea typeface="黑体" panose="02010609060101010101" pitchFamily="49" charset="-122"/>
              </a:rPr>
              <a:t>f</a:t>
            </a:r>
            <a:r>
              <a:rPr lang="en-US" altLang="zh-CN" sz="2800" b="1">
                <a:ea typeface="黑体" panose="02010609060101010101" pitchFamily="49" charset="-122"/>
              </a:rPr>
              <a:t>(</a:t>
            </a:r>
            <a:r>
              <a:rPr lang="en-US" altLang="zh-CN" sz="2800" b="1" i="1">
                <a:ea typeface="黑体" panose="02010609060101010101" pitchFamily="49" charset="-122"/>
              </a:rPr>
              <a:t>u</a:t>
            </a:r>
            <a:r>
              <a:rPr lang="en-US" altLang="zh-CN" sz="2800" b="1" baseline="-25000">
                <a:ea typeface="黑体" panose="02010609060101010101" pitchFamily="49" charset="-122"/>
              </a:rPr>
              <a:t>BE</a:t>
            </a:r>
            <a:r>
              <a:rPr lang="en-US" altLang="zh-CN" sz="2800" b="1">
                <a:ea typeface="黑体" panose="02010609060101010101" pitchFamily="49" charset="-122"/>
              </a:rPr>
              <a:t>)</a:t>
            </a:r>
            <a:r>
              <a:rPr lang="en-US" altLang="zh-CN" sz="2800" b="1">
                <a:ea typeface="黑体" panose="02010609060101010101" pitchFamily="49" charset="-122"/>
                <a:sym typeface="Symbol" panose="05050102010706020507" pitchFamily="18" charset="2"/>
              </a:rPr>
              <a:t></a:t>
            </a:r>
            <a:r>
              <a:rPr lang="en-US" altLang="zh-CN" sz="2800" b="1">
                <a:ea typeface="黑体" panose="02010609060101010101" pitchFamily="49" charset="-122"/>
              </a:rPr>
              <a:t> </a:t>
            </a:r>
            <a:r>
              <a:rPr lang="en-US" altLang="zh-CN" sz="2800" b="1" i="1" baseline="-10000">
                <a:ea typeface="黑体" panose="02010609060101010101" pitchFamily="49" charset="-122"/>
              </a:rPr>
              <a:t>U</a:t>
            </a:r>
            <a:r>
              <a:rPr lang="en-US" altLang="zh-CN" sz="2000" b="1" baseline="-30000">
                <a:ea typeface="黑体" panose="02010609060101010101" pitchFamily="49" charset="-122"/>
              </a:rPr>
              <a:t>CE</a:t>
            </a:r>
            <a:r>
              <a:rPr lang="en-US" altLang="zh-CN" sz="2800" b="1" baseline="-10000">
                <a:ea typeface="黑体" panose="02010609060101010101" pitchFamily="49" charset="-122"/>
              </a:rPr>
              <a:t>=const</a:t>
            </a:r>
            <a:endParaRPr lang="en-US" altLang="zh-CN" sz="2800" b="1">
              <a:ea typeface="黑体" panose="02010609060101010101" pitchFamily="49" charset="-122"/>
            </a:endParaRPr>
          </a:p>
        </p:txBody>
      </p:sp>
      <p:sp>
        <p:nvSpPr>
          <p:cNvPr id="67598" name="Text Box 14">
            <a:extLst>
              <a:ext uri="{FF2B5EF4-FFF2-40B4-BE49-F238E27FC236}">
                <a16:creationId xmlns:a16="http://schemas.microsoft.com/office/drawing/2014/main" id="{724AEBFC-4134-426B-A617-DDEA90C4AC66}"/>
              </a:ext>
            </a:extLst>
          </p:cNvPr>
          <p:cNvSpPr txBox="1">
            <a:spLocks noChangeArrowheads="1"/>
          </p:cNvSpPr>
          <p:nvPr/>
        </p:nvSpPr>
        <p:spPr bwMode="auto">
          <a:xfrm>
            <a:off x="762000" y="2378075"/>
            <a:ext cx="8077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2000" b="1"/>
              <a:t>(2) 当</a:t>
            </a:r>
            <a:r>
              <a:rPr lang="en-US" altLang="zh-CN" sz="2000" b="1" i="1"/>
              <a:t>u</a:t>
            </a:r>
            <a:r>
              <a:rPr lang="en-US" altLang="zh-CN" sz="2000" b="1" baseline="-25000"/>
              <a:t>CE</a:t>
            </a:r>
            <a:r>
              <a:rPr lang="en-US" altLang="zh-CN" sz="2000" b="1"/>
              <a:t>≥1V</a:t>
            </a:r>
            <a:r>
              <a:rPr lang="zh-CN" altLang="en-US" sz="2000" b="1"/>
              <a:t>时， </a:t>
            </a:r>
            <a:r>
              <a:rPr lang="en-US" altLang="zh-CN" sz="2000" b="1" i="1"/>
              <a:t>u</a:t>
            </a:r>
            <a:r>
              <a:rPr lang="en-US" altLang="zh-CN" sz="2000" b="1" baseline="-25000"/>
              <a:t>CB</a:t>
            </a:r>
            <a:r>
              <a:rPr lang="en-US" altLang="zh-CN" sz="2000" b="1"/>
              <a:t>= </a:t>
            </a:r>
            <a:r>
              <a:rPr lang="en-US" altLang="zh-CN" sz="2000" b="1" i="1"/>
              <a:t>u</a:t>
            </a:r>
            <a:r>
              <a:rPr lang="en-US" altLang="zh-CN" sz="2000" b="1" baseline="-25000"/>
              <a:t>CE</a:t>
            </a:r>
            <a:r>
              <a:rPr lang="en-US" altLang="zh-CN" sz="2000" b="1"/>
              <a:t> </a:t>
            </a:r>
            <a:r>
              <a:rPr lang="en-US" altLang="zh-CN" sz="2000" b="1">
                <a:latin typeface="宋体" panose="02010600030101010101" pitchFamily="2" charset="-122"/>
              </a:rPr>
              <a:t>- </a:t>
            </a:r>
            <a:r>
              <a:rPr lang="en-US" altLang="zh-CN" sz="2000" b="1" i="1"/>
              <a:t>u</a:t>
            </a:r>
            <a:r>
              <a:rPr lang="en-US" altLang="zh-CN" sz="2000" b="1" baseline="-25000"/>
              <a:t>BE</a:t>
            </a:r>
            <a:r>
              <a:rPr lang="en-US" altLang="zh-CN" sz="2000" b="1"/>
              <a:t>&gt;0</a:t>
            </a:r>
            <a:r>
              <a:rPr lang="zh-CN" altLang="en-US" sz="2000" b="1"/>
              <a:t>，集电结已进入反偏状态，开始收</a:t>
            </a:r>
          </a:p>
          <a:p>
            <a:pPr>
              <a:lnSpc>
                <a:spcPct val="120000"/>
              </a:lnSpc>
            </a:pPr>
            <a:r>
              <a:rPr lang="zh-CN" altLang="en-US" sz="2000" b="1"/>
              <a:t>      集电子，基区复合减少，在同样的</a:t>
            </a:r>
            <a:r>
              <a:rPr lang="en-US" altLang="zh-CN" sz="2000" b="1" i="1"/>
              <a:t>u</a:t>
            </a:r>
            <a:r>
              <a:rPr lang="en-US" altLang="zh-CN" sz="2000" b="1" baseline="-25000"/>
              <a:t>BE</a:t>
            </a:r>
            <a:r>
              <a:rPr lang="zh-CN" altLang="en-US" sz="2000" b="1"/>
              <a:t>下  </a:t>
            </a:r>
            <a:r>
              <a:rPr lang="en-US" altLang="zh-CN" sz="2000" b="1" i="1"/>
              <a:t>I</a:t>
            </a:r>
            <a:r>
              <a:rPr lang="en-US" altLang="zh-CN" sz="2000" b="1" baseline="-25000"/>
              <a:t>B</a:t>
            </a:r>
            <a:r>
              <a:rPr lang="zh-CN" altLang="en-US" sz="2000" b="1"/>
              <a:t>减小，特性曲线右移。</a:t>
            </a:r>
            <a:endParaRPr lang="zh-CN" altLang="en-US" b="1"/>
          </a:p>
        </p:txBody>
      </p:sp>
      <p:sp>
        <p:nvSpPr>
          <p:cNvPr id="67599" name="Text Box 15">
            <a:extLst>
              <a:ext uri="{FF2B5EF4-FFF2-40B4-BE49-F238E27FC236}">
                <a16:creationId xmlns:a16="http://schemas.microsoft.com/office/drawing/2014/main" id="{4D5E7154-CB36-40FE-9D3F-B187917DFABC}"/>
              </a:ext>
            </a:extLst>
          </p:cNvPr>
          <p:cNvSpPr txBox="1">
            <a:spLocks noChangeArrowheads="1"/>
          </p:cNvSpPr>
          <p:nvPr/>
        </p:nvSpPr>
        <p:spPr bwMode="auto">
          <a:xfrm>
            <a:off x="762000" y="1981200"/>
            <a:ext cx="792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2000" b="1"/>
              <a:t>(1) 当</a:t>
            </a:r>
            <a:r>
              <a:rPr lang="en-US" altLang="zh-CN" sz="2000" b="1" i="1"/>
              <a:t>u</a:t>
            </a:r>
            <a:r>
              <a:rPr lang="en-US" altLang="zh-CN" sz="2000" b="1" baseline="-25000"/>
              <a:t>CE</a:t>
            </a:r>
            <a:r>
              <a:rPr lang="en-US" altLang="zh-CN" sz="2000" b="1"/>
              <a:t>=0V</a:t>
            </a:r>
            <a:r>
              <a:rPr lang="zh-CN" altLang="en-US" sz="2000" b="1"/>
              <a:t>时，相当于发射结的正向伏安特性曲线。</a:t>
            </a:r>
            <a:endParaRPr lang="zh-CN" altLang="en-US" b="1"/>
          </a:p>
        </p:txBody>
      </p:sp>
      <p:sp>
        <p:nvSpPr>
          <p:cNvPr id="67600" name="Text Box 16">
            <a:extLst>
              <a:ext uri="{FF2B5EF4-FFF2-40B4-BE49-F238E27FC236}">
                <a16:creationId xmlns:a16="http://schemas.microsoft.com/office/drawing/2014/main" id="{D178B84C-5148-452C-AB65-E42DA241C0BF}"/>
              </a:ext>
            </a:extLst>
          </p:cNvPr>
          <p:cNvSpPr txBox="1">
            <a:spLocks noChangeArrowheads="1"/>
          </p:cNvSpPr>
          <p:nvPr/>
        </p:nvSpPr>
        <p:spPr bwMode="auto">
          <a:xfrm>
            <a:off x="762000" y="1524000"/>
            <a:ext cx="290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chemeClr val="accent2"/>
                </a:solidFill>
              </a:rPr>
              <a:t>一. 输入特性曲线</a:t>
            </a:r>
            <a:endParaRPr lang="zh-CN" altLang="en-US" sz="2800" b="1">
              <a:solidFill>
                <a:schemeClr val="accent2"/>
              </a:solidFill>
              <a:latin typeface="黑体" panose="02010609060101010101" pitchFamily="49" charset="-122"/>
              <a:ea typeface="黑体" panose="02010609060101010101" pitchFamily="49" charset="-122"/>
            </a:endParaRPr>
          </a:p>
        </p:txBody>
      </p:sp>
      <p:grpSp>
        <p:nvGrpSpPr>
          <p:cNvPr id="4" name="Group 17">
            <a:extLst>
              <a:ext uri="{FF2B5EF4-FFF2-40B4-BE49-F238E27FC236}">
                <a16:creationId xmlns:a16="http://schemas.microsoft.com/office/drawing/2014/main" id="{B06F1280-7A47-49FD-AF3C-EA5E9FC46075}"/>
              </a:ext>
            </a:extLst>
          </p:cNvPr>
          <p:cNvGrpSpPr>
            <a:grpSpLocks/>
          </p:cNvGrpSpPr>
          <p:nvPr/>
        </p:nvGrpSpPr>
        <p:grpSpPr bwMode="auto">
          <a:xfrm>
            <a:off x="685800" y="3505200"/>
            <a:ext cx="3354388" cy="2714625"/>
            <a:chOff x="0" y="0"/>
            <a:chExt cx="2113" cy="1710"/>
          </a:xfrm>
        </p:grpSpPr>
        <p:grpSp>
          <p:nvGrpSpPr>
            <p:cNvPr id="67601" name="Group 18">
              <a:extLst>
                <a:ext uri="{FF2B5EF4-FFF2-40B4-BE49-F238E27FC236}">
                  <a16:creationId xmlns:a16="http://schemas.microsoft.com/office/drawing/2014/main" id="{DEDD96F6-9AE0-429D-B8B3-43CA34D6ABCF}"/>
                </a:ext>
              </a:extLst>
            </p:cNvPr>
            <p:cNvGrpSpPr>
              <a:grpSpLocks noChangeAspect="1"/>
            </p:cNvGrpSpPr>
            <p:nvPr/>
          </p:nvGrpSpPr>
          <p:grpSpPr bwMode="auto">
            <a:xfrm>
              <a:off x="0" y="0"/>
              <a:ext cx="2097" cy="1710"/>
              <a:chOff x="0" y="0"/>
              <a:chExt cx="2208" cy="1800"/>
            </a:xfrm>
          </p:grpSpPr>
          <p:grpSp>
            <p:nvGrpSpPr>
              <p:cNvPr id="67602" name="Group 19">
                <a:extLst>
                  <a:ext uri="{FF2B5EF4-FFF2-40B4-BE49-F238E27FC236}">
                    <a16:creationId xmlns:a16="http://schemas.microsoft.com/office/drawing/2014/main" id="{525D3CDD-8943-4593-A7CF-C163E181C76A}"/>
                  </a:ext>
                </a:extLst>
              </p:cNvPr>
              <p:cNvGrpSpPr>
                <a:grpSpLocks noChangeAspect="1"/>
              </p:cNvGrpSpPr>
              <p:nvPr/>
            </p:nvGrpSpPr>
            <p:grpSpPr bwMode="auto">
              <a:xfrm>
                <a:off x="0" y="0"/>
                <a:ext cx="2208" cy="1800"/>
                <a:chOff x="0" y="0"/>
                <a:chExt cx="2208" cy="1800"/>
              </a:xfrm>
            </p:grpSpPr>
            <p:graphicFrame>
              <p:nvGraphicFramePr>
                <p:cNvPr id="67603" name="Object 20">
                  <a:extLst>
                    <a:ext uri="{FF2B5EF4-FFF2-40B4-BE49-F238E27FC236}">
                      <a16:creationId xmlns:a16="http://schemas.microsoft.com/office/drawing/2014/main" id="{C7591787-D160-4190-888F-7DE2AFCEAC98}"/>
                    </a:ext>
                  </a:extLst>
                </p:cNvPr>
                <p:cNvGraphicFramePr>
                  <a:graphicFrameLocks noChangeAspect="1"/>
                </p:cNvGraphicFramePr>
                <p:nvPr/>
              </p:nvGraphicFramePr>
              <p:xfrm>
                <a:off x="0" y="0"/>
                <a:ext cx="2208" cy="1800"/>
              </p:xfrm>
              <a:graphic>
                <a:graphicData uri="http://schemas.openxmlformats.org/presentationml/2006/ole">
                  <mc:AlternateContent xmlns:mc="http://schemas.openxmlformats.org/markup-compatibility/2006">
                    <mc:Choice xmlns:v="urn:schemas-microsoft-com:vml" Requires="v">
                      <p:oleObj spid="_x0000_s67634" name="BMP 图像" r:id="rId7" imgW="3504854" imgH="2857762" progId="Paint.Picture">
                        <p:embed/>
                      </p:oleObj>
                    </mc:Choice>
                    <mc:Fallback>
                      <p:oleObj name="BMP 图像" r:id="rId7" imgW="3504854" imgH="2857762" progId="Paint.Picture">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2208" cy="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7604" name="Text Box 21">
                  <a:extLst>
                    <a:ext uri="{FF2B5EF4-FFF2-40B4-BE49-F238E27FC236}">
                      <a16:creationId xmlns:a16="http://schemas.microsoft.com/office/drawing/2014/main" id="{8552AA3C-8650-403F-BB4A-3599BD30B67D}"/>
                    </a:ext>
                  </a:extLst>
                </p:cNvPr>
                <p:cNvSpPr txBox="1">
                  <a:spLocks noChangeAspect="1" noChangeArrowheads="1"/>
                </p:cNvSpPr>
                <p:nvPr/>
              </p:nvSpPr>
              <p:spPr bwMode="auto">
                <a:xfrm>
                  <a:off x="480" y="231"/>
                  <a:ext cx="768"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i="1"/>
                    <a:t>u</a:t>
                  </a:r>
                  <a:r>
                    <a:rPr lang="en-US" altLang="zh-CN" sz="2000" baseline="-25000"/>
                    <a:t>CE</a:t>
                  </a:r>
                  <a:r>
                    <a:rPr lang="en-US" altLang="zh-CN" sz="2000"/>
                    <a:t> = 0V</a:t>
                  </a:r>
                  <a:endParaRPr lang="en-US" altLang="zh-CN"/>
                </a:p>
              </p:txBody>
            </p:sp>
          </p:grpSp>
          <p:sp>
            <p:nvSpPr>
              <p:cNvPr id="67605" name="Text Box 22">
                <a:extLst>
                  <a:ext uri="{FF2B5EF4-FFF2-40B4-BE49-F238E27FC236}">
                    <a16:creationId xmlns:a16="http://schemas.microsoft.com/office/drawing/2014/main" id="{790FAE93-F453-4628-945E-2AEA6ED342A3}"/>
                  </a:ext>
                </a:extLst>
              </p:cNvPr>
              <p:cNvSpPr txBox="1">
                <a:spLocks noChangeAspect="1" noChangeArrowheads="1"/>
              </p:cNvSpPr>
              <p:nvPr/>
            </p:nvSpPr>
            <p:spPr bwMode="auto">
              <a:xfrm>
                <a:off x="1200" y="240"/>
                <a:ext cx="768"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i="1"/>
                  <a:t>u</a:t>
                </a:r>
                <a:r>
                  <a:rPr lang="en-US" altLang="zh-CN" sz="2000" baseline="-25000"/>
                  <a:t>CE</a:t>
                </a:r>
                <a:r>
                  <a:rPr lang="en-US" altLang="zh-CN" sz="2000"/>
                  <a:t> </a:t>
                </a:r>
                <a:r>
                  <a:rPr lang="en-US" altLang="zh-CN" sz="2000">
                    <a:sym typeface="Symbol" panose="05050102010706020507" pitchFamily="18" charset="2"/>
                  </a:rPr>
                  <a:t> </a:t>
                </a:r>
                <a:r>
                  <a:rPr lang="en-US" altLang="zh-CN" sz="2000"/>
                  <a:t>1V</a:t>
                </a:r>
                <a:endParaRPr lang="en-US" altLang="zh-CN"/>
              </a:p>
            </p:txBody>
          </p:sp>
        </p:grpSp>
        <p:sp>
          <p:nvSpPr>
            <p:cNvPr id="67606" name="Rectangle 23">
              <a:extLst>
                <a:ext uri="{FF2B5EF4-FFF2-40B4-BE49-F238E27FC236}">
                  <a16:creationId xmlns:a16="http://schemas.microsoft.com/office/drawing/2014/main" id="{19156175-495E-4F2F-8E2F-043426CC5122}"/>
                </a:ext>
              </a:extLst>
            </p:cNvPr>
            <p:cNvSpPr>
              <a:spLocks noChangeArrowheads="1"/>
            </p:cNvSpPr>
            <p:nvPr/>
          </p:nvSpPr>
          <p:spPr bwMode="auto">
            <a:xfrm>
              <a:off x="1584" y="1440"/>
              <a:ext cx="529"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i="1"/>
                <a:t>u</a:t>
              </a:r>
              <a:r>
                <a:rPr lang="en-US" altLang="zh-CN" sz="2000" baseline="-25000"/>
                <a:t>BE</a:t>
              </a:r>
              <a:r>
                <a:rPr lang="en-US" altLang="zh-CN" sz="2000"/>
                <a:t> </a:t>
              </a:r>
              <a:r>
                <a:rPr lang="en-US" altLang="zh-CN" sz="2000">
                  <a:sym typeface="Symbol" panose="05050102010706020507" pitchFamily="18" charset="2"/>
                </a:rPr>
                <a:t>/</a:t>
              </a:r>
              <a:r>
                <a:rPr lang="en-US" altLang="zh-CN" sz="2000"/>
                <a:t>V</a:t>
              </a:r>
            </a:p>
          </p:txBody>
        </p:sp>
      </p:grpSp>
      <p:grpSp>
        <p:nvGrpSpPr>
          <p:cNvPr id="7" name="Group 24">
            <a:extLst>
              <a:ext uri="{FF2B5EF4-FFF2-40B4-BE49-F238E27FC236}">
                <a16:creationId xmlns:a16="http://schemas.microsoft.com/office/drawing/2014/main" id="{DC7B0B03-6299-441D-B604-137262868B76}"/>
              </a:ext>
            </a:extLst>
          </p:cNvPr>
          <p:cNvGrpSpPr>
            <a:grpSpLocks/>
          </p:cNvGrpSpPr>
          <p:nvPr/>
        </p:nvGrpSpPr>
        <p:grpSpPr bwMode="auto">
          <a:xfrm>
            <a:off x="4446588" y="3352800"/>
            <a:ext cx="4087812" cy="2932113"/>
            <a:chOff x="0" y="0"/>
            <a:chExt cx="2575" cy="1847"/>
          </a:xfrm>
        </p:grpSpPr>
        <p:grpSp>
          <p:nvGrpSpPr>
            <p:cNvPr id="67608" name="Group 25">
              <a:extLst>
                <a:ext uri="{FF2B5EF4-FFF2-40B4-BE49-F238E27FC236}">
                  <a16:creationId xmlns:a16="http://schemas.microsoft.com/office/drawing/2014/main" id="{F4C581D0-0332-4C8E-AD9A-D94D5319FEA2}"/>
                </a:ext>
              </a:extLst>
            </p:cNvPr>
            <p:cNvGrpSpPr>
              <a:grpSpLocks noChangeAspect="1"/>
            </p:cNvGrpSpPr>
            <p:nvPr/>
          </p:nvGrpSpPr>
          <p:grpSpPr bwMode="auto">
            <a:xfrm>
              <a:off x="0" y="0"/>
              <a:ext cx="2575" cy="1847"/>
              <a:chOff x="0" y="0"/>
              <a:chExt cx="2575" cy="1847"/>
            </a:xfrm>
          </p:grpSpPr>
          <p:graphicFrame>
            <p:nvGraphicFramePr>
              <p:cNvPr id="67609" name="Object 26">
                <a:extLst>
                  <a:ext uri="{FF2B5EF4-FFF2-40B4-BE49-F238E27FC236}">
                    <a16:creationId xmlns:a16="http://schemas.microsoft.com/office/drawing/2014/main" id="{BDC8AE91-4F3A-450D-974C-A57F2A9B32F8}"/>
                  </a:ext>
                </a:extLst>
              </p:cNvPr>
              <p:cNvGraphicFramePr>
                <a:graphicFrameLocks noChangeAspect="1"/>
              </p:cNvGraphicFramePr>
              <p:nvPr/>
            </p:nvGraphicFramePr>
            <p:xfrm>
              <a:off x="0" y="0"/>
              <a:ext cx="2575" cy="1847"/>
            </p:xfrm>
            <a:graphic>
              <a:graphicData uri="http://schemas.openxmlformats.org/presentationml/2006/ole">
                <mc:AlternateContent xmlns:mc="http://schemas.openxmlformats.org/markup-compatibility/2006">
                  <mc:Choice xmlns:v="urn:schemas-microsoft-com:vml" Requires="v">
                    <p:oleObj spid="_x0000_s67635" name="BMP 图像" r:id="rId9" imgW="4543502" imgH="3257699" progId="Paint.Picture">
                      <p:embed/>
                    </p:oleObj>
                  </mc:Choice>
                  <mc:Fallback>
                    <p:oleObj name="BMP 图像" r:id="rId9" imgW="4543502" imgH="3257699" progId="Paint.Picture">
                      <p:embed/>
                      <p:pic>
                        <p:nvPicPr>
                          <p:cNvPr id="0"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2575" cy="1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7610" name="Text Box 27">
                <a:extLst>
                  <a:ext uri="{FF2B5EF4-FFF2-40B4-BE49-F238E27FC236}">
                    <a16:creationId xmlns:a16="http://schemas.microsoft.com/office/drawing/2014/main" id="{C137CFEF-3B30-4D7A-8C45-31E811AB6074}"/>
                  </a:ext>
                </a:extLst>
              </p:cNvPr>
              <p:cNvSpPr txBox="1">
                <a:spLocks noChangeAspect="1" noChangeArrowheads="1"/>
              </p:cNvSpPr>
              <p:nvPr/>
            </p:nvSpPr>
            <p:spPr bwMode="auto">
              <a:xfrm>
                <a:off x="826" y="628"/>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a:sym typeface="Symbol" panose="05050102010706020507" pitchFamily="18" charset="2"/>
                  </a:rPr>
                  <a:t>+</a:t>
                </a:r>
                <a:endParaRPr lang="zh-CN" altLang="en-US" sz="2000" baseline="-25000"/>
              </a:p>
            </p:txBody>
          </p:sp>
          <p:sp>
            <p:nvSpPr>
              <p:cNvPr id="67611" name="Text Box 28">
                <a:extLst>
                  <a:ext uri="{FF2B5EF4-FFF2-40B4-BE49-F238E27FC236}">
                    <a16:creationId xmlns:a16="http://schemas.microsoft.com/office/drawing/2014/main" id="{FFAB7E80-A806-403F-A316-2AFDA28C9421}"/>
                  </a:ext>
                </a:extLst>
              </p:cNvPr>
              <p:cNvSpPr txBox="1">
                <a:spLocks noChangeAspect="1" noChangeArrowheads="1"/>
              </p:cNvSpPr>
              <p:nvPr/>
            </p:nvSpPr>
            <p:spPr bwMode="auto">
              <a:xfrm>
                <a:off x="1085" y="844"/>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a:sym typeface="Symbol" panose="05050102010706020507" pitchFamily="18" charset="2"/>
                  </a:rPr>
                  <a:t>-</a:t>
                </a:r>
                <a:endParaRPr lang="zh-CN" altLang="en-US" sz="2000" baseline="-25000"/>
              </a:p>
            </p:txBody>
          </p:sp>
          <p:sp>
            <p:nvSpPr>
              <p:cNvPr id="67612" name="Text Box 29">
                <a:extLst>
                  <a:ext uri="{FF2B5EF4-FFF2-40B4-BE49-F238E27FC236}">
                    <a16:creationId xmlns:a16="http://schemas.microsoft.com/office/drawing/2014/main" id="{E84E2783-B905-4812-8382-B40A50D825BF}"/>
                  </a:ext>
                </a:extLst>
              </p:cNvPr>
              <p:cNvSpPr txBox="1">
                <a:spLocks noChangeAspect="1" noChangeArrowheads="1"/>
              </p:cNvSpPr>
              <p:nvPr/>
            </p:nvSpPr>
            <p:spPr bwMode="auto">
              <a:xfrm>
                <a:off x="891" y="455"/>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a:sym typeface="Symbol" panose="05050102010706020507" pitchFamily="18" charset="2"/>
                  </a:rPr>
                  <a:t>b</a:t>
                </a:r>
                <a:endParaRPr lang="en-US" altLang="zh-CN" sz="2000" baseline="-25000"/>
              </a:p>
            </p:txBody>
          </p:sp>
          <p:sp>
            <p:nvSpPr>
              <p:cNvPr id="67613" name="Text Box 30">
                <a:extLst>
                  <a:ext uri="{FF2B5EF4-FFF2-40B4-BE49-F238E27FC236}">
                    <a16:creationId xmlns:a16="http://schemas.microsoft.com/office/drawing/2014/main" id="{684560DE-AAF3-49BE-84D2-288B0DBA6017}"/>
                  </a:ext>
                </a:extLst>
              </p:cNvPr>
              <p:cNvSpPr txBox="1">
                <a:spLocks noChangeAspect="1" noChangeArrowheads="1"/>
              </p:cNvSpPr>
              <p:nvPr/>
            </p:nvSpPr>
            <p:spPr bwMode="auto">
              <a:xfrm>
                <a:off x="1236" y="292"/>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a:sym typeface="Symbol" panose="05050102010706020507" pitchFamily="18" charset="2"/>
                  </a:rPr>
                  <a:t>c</a:t>
                </a:r>
                <a:endParaRPr lang="en-US" altLang="zh-CN" sz="2000" baseline="-25000"/>
              </a:p>
            </p:txBody>
          </p:sp>
          <p:sp>
            <p:nvSpPr>
              <p:cNvPr id="67614" name="Text Box 31">
                <a:extLst>
                  <a:ext uri="{FF2B5EF4-FFF2-40B4-BE49-F238E27FC236}">
                    <a16:creationId xmlns:a16="http://schemas.microsoft.com/office/drawing/2014/main" id="{29E6D146-E91F-476B-8DA5-17C385415048}"/>
                  </a:ext>
                </a:extLst>
              </p:cNvPr>
              <p:cNvSpPr txBox="1">
                <a:spLocks noChangeAspect="1" noChangeArrowheads="1"/>
              </p:cNvSpPr>
              <p:nvPr/>
            </p:nvSpPr>
            <p:spPr bwMode="auto">
              <a:xfrm>
                <a:off x="1236" y="758"/>
                <a:ext cx="2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a:sym typeface="Symbol" panose="05050102010706020507" pitchFamily="18" charset="2"/>
                  </a:rPr>
                  <a:t>e</a:t>
                </a:r>
                <a:endParaRPr lang="en-US" altLang="zh-CN" sz="2000" baseline="-25000"/>
              </a:p>
            </p:txBody>
          </p:sp>
          <p:sp>
            <p:nvSpPr>
              <p:cNvPr id="67615" name="Text Box 32">
                <a:extLst>
                  <a:ext uri="{FF2B5EF4-FFF2-40B4-BE49-F238E27FC236}">
                    <a16:creationId xmlns:a16="http://schemas.microsoft.com/office/drawing/2014/main" id="{F2CFF995-0F09-47A1-BED9-CC21AF95344A}"/>
                  </a:ext>
                </a:extLst>
              </p:cNvPr>
              <p:cNvSpPr txBox="1">
                <a:spLocks noChangeAspect="1" noChangeArrowheads="1"/>
              </p:cNvSpPr>
              <p:nvPr/>
            </p:nvSpPr>
            <p:spPr bwMode="auto">
              <a:xfrm>
                <a:off x="696" y="1534"/>
                <a:ext cx="12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a:sym typeface="Symbol" panose="05050102010706020507" pitchFamily="18" charset="2"/>
                  </a:rPr>
                  <a:t>共射极放大电路</a:t>
                </a:r>
                <a:endParaRPr lang="zh-CN" altLang="en-US" sz="2000" baseline="-25000"/>
              </a:p>
            </p:txBody>
          </p:sp>
          <p:sp>
            <p:nvSpPr>
              <p:cNvPr id="67616" name="Text Box 33">
                <a:extLst>
                  <a:ext uri="{FF2B5EF4-FFF2-40B4-BE49-F238E27FC236}">
                    <a16:creationId xmlns:a16="http://schemas.microsoft.com/office/drawing/2014/main" id="{FDEB56DF-5AA0-48C0-A031-9D77C792A104}"/>
                  </a:ext>
                </a:extLst>
              </p:cNvPr>
              <p:cNvSpPr txBox="1">
                <a:spLocks noChangeAspect="1" noChangeArrowheads="1"/>
              </p:cNvSpPr>
              <p:nvPr/>
            </p:nvSpPr>
            <p:spPr bwMode="auto">
              <a:xfrm>
                <a:off x="358" y="1102"/>
                <a:ext cx="34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spcBef>
                    <a:spcPct val="50000"/>
                  </a:spcBef>
                </a:pPr>
                <a:r>
                  <a:rPr lang="en-US" altLang="zh-CN" sz="2000" i="1"/>
                  <a:t>U</a:t>
                </a:r>
                <a:r>
                  <a:rPr lang="en-US" altLang="zh-CN" sz="2000" baseline="-25000"/>
                  <a:t>BB</a:t>
                </a:r>
              </a:p>
            </p:txBody>
          </p:sp>
          <p:sp>
            <p:nvSpPr>
              <p:cNvPr id="67617" name="Text Box 34">
                <a:extLst>
                  <a:ext uri="{FF2B5EF4-FFF2-40B4-BE49-F238E27FC236}">
                    <a16:creationId xmlns:a16="http://schemas.microsoft.com/office/drawing/2014/main" id="{0694706E-78A6-457D-9271-C6F4886512AE}"/>
                  </a:ext>
                </a:extLst>
              </p:cNvPr>
              <p:cNvSpPr txBox="1">
                <a:spLocks noChangeAspect="1" noChangeArrowheads="1"/>
              </p:cNvSpPr>
              <p:nvPr/>
            </p:nvSpPr>
            <p:spPr bwMode="auto">
              <a:xfrm>
                <a:off x="2143" y="853"/>
                <a:ext cx="3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lgn="ctr">
                  <a:spcBef>
                    <a:spcPct val="50000"/>
                  </a:spcBef>
                </a:pPr>
                <a:r>
                  <a:rPr lang="en-US" altLang="zh-CN" sz="2000" i="1"/>
                  <a:t>U</a:t>
                </a:r>
                <a:r>
                  <a:rPr lang="en-US" altLang="zh-CN" sz="2000" baseline="-25000"/>
                  <a:t>CC</a:t>
                </a:r>
              </a:p>
            </p:txBody>
          </p:sp>
          <p:sp>
            <p:nvSpPr>
              <p:cNvPr id="67618" name="Text Box 35">
                <a:extLst>
                  <a:ext uri="{FF2B5EF4-FFF2-40B4-BE49-F238E27FC236}">
                    <a16:creationId xmlns:a16="http://schemas.microsoft.com/office/drawing/2014/main" id="{440897A1-49E2-4F9C-B640-4B88A8BD4E4D}"/>
                  </a:ext>
                </a:extLst>
              </p:cNvPr>
              <p:cNvSpPr txBox="1">
                <a:spLocks noChangeAspect="1" noChangeArrowheads="1"/>
              </p:cNvSpPr>
              <p:nvPr/>
            </p:nvSpPr>
            <p:spPr bwMode="auto">
              <a:xfrm>
                <a:off x="804" y="758"/>
                <a:ext cx="3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spcBef>
                    <a:spcPct val="50000"/>
                  </a:spcBef>
                </a:pPr>
                <a:r>
                  <a:rPr lang="en-US" altLang="zh-CN" i="1"/>
                  <a:t>u</a:t>
                </a:r>
                <a:r>
                  <a:rPr lang="en-US" altLang="zh-CN" sz="2000" baseline="-25000"/>
                  <a:t>BE</a:t>
                </a:r>
              </a:p>
            </p:txBody>
          </p:sp>
          <p:sp>
            <p:nvSpPr>
              <p:cNvPr id="67619" name="Text Box 36">
                <a:extLst>
                  <a:ext uri="{FF2B5EF4-FFF2-40B4-BE49-F238E27FC236}">
                    <a16:creationId xmlns:a16="http://schemas.microsoft.com/office/drawing/2014/main" id="{4C13F1D7-5246-4AEE-9F80-56FC17846639}"/>
                  </a:ext>
                </a:extLst>
              </p:cNvPr>
              <p:cNvSpPr txBox="1">
                <a:spLocks noChangeAspect="1" noChangeArrowheads="1"/>
              </p:cNvSpPr>
              <p:nvPr/>
            </p:nvSpPr>
            <p:spPr bwMode="auto">
              <a:xfrm>
                <a:off x="1560" y="196"/>
                <a:ext cx="28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i="1">
                    <a:sym typeface="Kingsoft Phonetic Plain" pitchFamily="2" charset="2"/>
                  </a:rPr>
                  <a:t>i</a:t>
                </a:r>
                <a:r>
                  <a:rPr lang="en-US" altLang="zh-CN" sz="2000" baseline="-25000"/>
                  <a:t>C</a:t>
                </a:r>
              </a:p>
            </p:txBody>
          </p:sp>
          <p:sp>
            <p:nvSpPr>
              <p:cNvPr id="67620" name="Text Box 37">
                <a:extLst>
                  <a:ext uri="{FF2B5EF4-FFF2-40B4-BE49-F238E27FC236}">
                    <a16:creationId xmlns:a16="http://schemas.microsoft.com/office/drawing/2014/main" id="{E5F74ACA-48B2-4E1D-80DF-3B4246215C6C}"/>
                  </a:ext>
                </a:extLst>
              </p:cNvPr>
              <p:cNvSpPr txBox="1">
                <a:spLocks noChangeAspect="1" noChangeArrowheads="1"/>
              </p:cNvSpPr>
              <p:nvPr/>
            </p:nvSpPr>
            <p:spPr bwMode="auto">
              <a:xfrm>
                <a:off x="524" y="335"/>
                <a:ext cx="2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i="1">
                    <a:sym typeface="Kingsoft Phonetic Plain" pitchFamily="2" charset="2"/>
                  </a:rPr>
                  <a:t>i</a:t>
                </a:r>
                <a:r>
                  <a:rPr lang="en-US" altLang="zh-CN" sz="2000" baseline="-25000"/>
                  <a:t>B</a:t>
                </a:r>
              </a:p>
            </p:txBody>
          </p:sp>
          <p:grpSp>
            <p:nvGrpSpPr>
              <p:cNvPr id="67621" name="Group 38">
                <a:extLst>
                  <a:ext uri="{FF2B5EF4-FFF2-40B4-BE49-F238E27FC236}">
                    <a16:creationId xmlns:a16="http://schemas.microsoft.com/office/drawing/2014/main" id="{E4E93E11-8E4A-49A3-988F-9B606F6029E8}"/>
                  </a:ext>
                </a:extLst>
              </p:cNvPr>
              <p:cNvGrpSpPr>
                <a:grpSpLocks noChangeAspect="1"/>
              </p:cNvGrpSpPr>
              <p:nvPr/>
            </p:nvGrpSpPr>
            <p:grpSpPr bwMode="auto">
              <a:xfrm>
                <a:off x="1344" y="326"/>
                <a:ext cx="324" cy="725"/>
                <a:chOff x="0" y="0"/>
                <a:chExt cx="360" cy="806"/>
              </a:xfrm>
            </p:grpSpPr>
            <p:sp>
              <p:nvSpPr>
                <p:cNvPr id="67622" name="Text Box 39">
                  <a:extLst>
                    <a:ext uri="{FF2B5EF4-FFF2-40B4-BE49-F238E27FC236}">
                      <a16:creationId xmlns:a16="http://schemas.microsoft.com/office/drawing/2014/main" id="{F99BEE97-563E-4B97-936A-F5F50160C195}"/>
                    </a:ext>
                  </a:extLst>
                </p:cNvPr>
                <p:cNvSpPr txBox="1">
                  <a:spLocks noChangeAspect="1" noChangeArrowheads="1"/>
                </p:cNvSpPr>
                <p:nvPr/>
              </p:nvSpPr>
              <p:spPr bwMode="auto">
                <a:xfrm>
                  <a:off x="48" y="0"/>
                  <a:ext cx="24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spcBef>
                      <a:spcPct val="50000"/>
                    </a:spcBef>
                  </a:pPr>
                  <a:r>
                    <a:rPr lang="zh-CN" altLang="en-US" sz="2000">
                      <a:sym typeface="Symbol" panose="05050102010706020507" pitchFamily="18" charset="2"/>
                    </a:rPr>
                    <a:t>+</a:t>
                  </a:r>
                  <a:endParaRPr lang="zh-CN" altLang="en-US" sz="2000" baseline="-25000"/>
                </a:p>
              </p:txBody>
            </p:sp>
            <p:sp>
              <p:nvSpPr>
                <p:cNvPr id="67623" name="Text Box 40">
                  <a:extLst>
                    <a:ext uri="{FF2B5EF4-FFF2-40B4-BE49-F238E27FC236}">
                      <a16:creationId xmlns:a16="http://schemas.microsoft.com/office/drawing/2014/main" id="{A2753B8F-2477-45DE-88C9-54DDC1BEC271}"/>
                    </a:ext>
                  </a:extLst>
                </p:cNvPr>
                <p:cNvSpPr txBox="1">
                  <a:spLocks noChangeAspect="1" noChangeArrowheads="1"/>
                </p:cNvSpPr>
                <p:nvPr/>
              </p:nvSpPr>
              <p:spPr bwMode="auto">
                <a:xfrm>
                  <a:off x="48" y="528"/>
                  <a:ext cx="192"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spcBef>
                      <a:spcPct val="50000"/>
                    </a:spcBef>
                  </a:pPr>
                  <a:r>
                    <a:rPr lang="zh-CN" altLang="en-US" sz="2000">
                      <a:sym typeface="Symbol" panose="05050102010706020507" pitchFamily="18" charset="2"/>
                    </a:rPr>
                    <a:t>-</a:t>
                  </a:r>
                  <a:endParaRPr lang="zh-CN" altLang="en-US" sz="2000" baseline="-25000"/>
                </a:p>
              </p:txBody>
            </p:sp>
            <p:sp>
              <p:nvSpPr>
                <p:cNvPr id="67624" name="Text Box 41">
                  <a:extLst>
                    <a:ext uri="{FF2B5EF4-FFF2-40B4-BE49-F238E27FC236}">
                      <a16:creationId xmlns:a16="http://schemas.microsoft.com/office/drawing/2014/main" id="{0ADFC8C6-65A0-42FD-9297-AC49969AEE9D}"/>
                    </a:ext>
                  </a:extLst>
                </p:cNvPr>
                <p:cNvSpPr txBox="1">
                  <a:spLocks noChangeAspect="1" noChangeArrowheads="1"/>
                </p:cNvSpPr>
                <p:nvPr/>
              </p:nvSpPr>
              <p:spPr bwMode="auto">
                <a:xfrm>
                  <a:off x="0" y="240"/>
                  <a:ext cx="36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spcBef>
                      <a:spcPct val="50000"/>
                    </a:spcBef>
                  </a:pPr>
                  <a:r>
                    <a:rPr lang="en-US" altLang="zh-CN" i="1"/>
                    <a:t>u</a:t>
                  </a:r>
                  <a:r>
                    <a:rPr lang="en-US" altLang="zh-CN" sz="2000" baseline="-25000"/>
                    <a:t>CE</a:t>
                  </a:r>
                </a:p>
              </p:txBody>
            </p:sp>
          </p:grpSp>
        </p:grpSp>
        <p:sp>
          <p:nvSpPr>
            <p:cNvPr id="67625" name="Rectangle 42">
              <a:extLst>
                <a:ext uri="{FF2B5EF4-FFF2-40B4-BE49-F238E27FC236}">
                  <a16:creationId xmlns:a16="http://schemas.microsoft.com/office/drawing/2014/main" id="{9628AFD3-90EE-4085-8411-EE2A74F1B8E9}"/>
                </a:ext>
              </a:extLst>
            </p:cNvPr>
            <p:cNvSpPr>
              <a:spLocks noChangeArrowheads="1"/>
            </p:cNvSpPr>
            <p:nvPr/>
          </p:nvSpPr>
          <p:spPr bwMode="auto">
            <a:xfrm>
              <a:off x="2095" y="336"/>
              <a:ext cx="96" cy="19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7626" name="Rectangle 43">
              <a:extLst>
                <a:ext uri="{FF2B5EF4-FFF2-40B4-BE49-F238E27FC236}">
                  <a16:creationId xmlns:a16="http://schemas.microsoft.com/office/drawing/2014/main" id="{A48145CD-5E42-45C2-8AF8-CC2D6DA0FA49}"/>
                </a:ext>
              </a:extLst>
            </p:cNvPr>
            <p:cNvSpPr>
              <a:spLocks noChangeArrowheads="1"/>
            </p:cNvSpPr>
            <p:nvPr/>
          </p:nvSpPr>
          <p:spPr bwMode="auto">
            <a:xfrm>
              <a:off x="175" y="768"/>
              <a:ext cx="96" cy="19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7600"/>
                                        </p:tgtEl>
                                        <p:attrNameLst>
                                          <p:attrName>style.visibility</p:attrName>
                                        </p:attrNameLst>
                                      </p:cBhvr>
                                      <p:to>
                                        <p:strVal val="visible"/>
                                      </p:to>
                                    </p:set>
                                    <p:anim calcmode="lin" valueType="num">
                                      <p:cBhvr additive="base">
                                        <p:cTn id="7" dur="500" fill="hold"/>
                                        <p:tgtEl>
                                          <p:spTgt spid="67600"/>
                                        </p:tgtEl>
                                        <p:attrNameLst>
                                          <p:attrName>ppt_x</p:attrName>
                                        </p:attrNameLst>
                                      </p:cBhvr>
                                      <p:tavLst>
                                        <p:tav tm="0">
                                          <p:val>
                                            <p:strVal val="0-#ppt_w/2"/>
                                          </p:val>
                                        </p:tav>
                                        <p:tav tm="100000">
                                          <p:val>
                                            <p:strVal val="#ppt_x"/>
                                          </p:val>
                                        </p:tav>
                                      </p:tavLst>
                                    </p:anim>
                                    <p:anim calcmode="lin" valueType="num">
                                      <p:cBhvr additive="base">
                                        <p:cTn id="8" dur="500" fill="hold"/>
                                        <p:tgtEl>
                                          <p:spTgt spid="6760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out)">
                                      <p:cBhvr>
                                        <p:cTn id="13" dur="500"/>
                                        <p:tgtEl>
                                          <p:spTgt spid="7"/>
                                        </p:tgtEl>
                                      </p:cBhvr>
                                    </p:animEffect>
                                  </p:childTnLst>
                                  <p:subTnLst>
                                    <p:audio>
                                      <p:cMediaNode>
                                        <p:cTn display="0" masterRel="sameClick">
                                          <p:stCondLst>
                                            <p:cond evt="begin" delay="0">
                                              <p:tn val="11"/>
                                            </p:cond>
                                          </p:stCondLst>
                                          <p:endCondLst>
                                            <p:cond evt="onStopAudio" delay="0">
                                              <p:tgtEl>
                                                <p:sldTgt/>
                                              </p:tgtEl>
                                            </p:cond>
                                          </p:endCondLst>
                                        </p:cTn>
                                        <p:tgtEl>
                                          <p:sndTgt r:embed="rId4"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67597"/>
                                        </p:tgtEl>
                                        <p:attrNameLst>
                                          <p:attrName>style.visibility</p:attrName>
                                        </p:attrNameLst>
                                      </p:cBhvr>
                                      <p:to>
                                        <p:strVal val="visible"/>
                                      </p:to>
                                    </p:set>
                                    <p:anim calcmode="lin" valueType="num">
                                      <p:cBhvr additive="base">
                                        <p:cTn id="18" dur="500" fill="hold"/>
                                        <p:tgtEl>
                                          <p:spTgt spid="67597"/>
                                        </p:tgtEl>
                                        <p:attrNameLst>
                                          <p:attrName>ppt_x</p:attrName>
                                        </p:attrNameLst>
                                      </p:cBhvr>
                                      <p:tavLst>
                                        <p:tav tm="0">
                                          <p:val>
                                            <p:strVal val="1+#ppt_w/2"/>
                                          </p:val>
                                        </p:tav>
                                        <p:tav tm="100000">
                                          <p:val>
                                            <p:strVal val="#ppt_x"/>
                                          </p:val>
                                        </p:tav>
                                      </p:tavLst>
                                    </p:anim>
                                    <p:anim calcmode="lin" valueType="num">
                                      <p:cBhvr additive="base">
                                        <p:cTn id="19" dur="500" fill="hold"/>
                                        <p:tgtEl>
                                          <p:spTgt spid="6759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3" name="CHIMES.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67599">
                                            <p:txEl>
                                              <p:pRg st="0" end="0"/>
                                            </p:txEl>
                                          </p:spTgt>
                                        </p:tgtEl>
                                        <p:attrNameLst>
                                          <p:attrName>style.visibility</p:attrName>
                                        </p:attrNameLst>
                                      </p:cBhvr>
                                      <p:to>
                                        <p:strVal val="visible"/>
                                      </p:to>
                                    </p:set>
                                    <p:animEffect transition="in" filter="wipe(up)">
                                      <p:cBhvr>
                                        <p:cTn id="24" dur="500"/>
                                        <p:tgtEl>
                                          <p:spTgt spid="67599">
                                            <p:txEl>
                                              <p:pRg st="0" end="0"/>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3" name="CHIMES.WAV"/>
                                        </p:tgtEl>
                                      </p:cMediaNode>
                                    </p:audio>
                                  </p:sub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32"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box(out)">
                                      <p:cBhvr>
                                        <p:cTn id="29" dur="500"/>
                                        <p:tgtEl>
                                          <p:spTgt spid="2"/>
                                        </p:tgtEl>
                                      </p:cBhvr>
                                    </p:animEffect>
                                  </p:childTnLst>
                                  <p:subTnLst>
                                    <p:audio>
                                      <p:cMediaNode>
                                        <p:cTn display="0" masterRel="sameClick">
                                          <p:stCondLst>
                                            <p:cond evt="begin" delay="0">
                                              <p:tn val="27"/>
                                            </p:cond>
                                          </p:stCondLst>
                                          <p:endCondLst>
                                            <p:cond evt="onStopAudio" delay="0">
                                              <p:tgtEl>
                                                <p:sldTgt/>
                                              </p:tgtEl>
                                            </p:cond>
                                          </p:endCondLst>
                                        </p:cTn>
                                        <p:tgtEl>
                                          <p:sndTgt r:embed="rId4" name="camera.wav"/>
                                        </p:tgtEl>
                                      </p:cMediaNode>
                                    </p:audio>
                                  </p:sub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67598">
                                            <p:txEl>
                                              <p:pRg st="0" end="0"/>
                                            </p:txEl>
                                          </p:spTgt>
                                        </p:tgtEl>
                                        <p:attrNameLst>
                                          <p:attrName>style.visibility</p:attrName>
                                        </p:attrNameLst>
                                      </p:cBhvr>
                                      <p:to>
                                        <p:strVal val="visible"/>
                                      </p:to>
                                    </p:set>
                                    <p:animEffect transition="in" filter="wipe(up)">
                                      <p:cBhvr>
                                        <p:cTn id="34" dur="500"/>
                                        <p:tgtEl>
                                          <p:spTgt spid="67598">
                                            <p:txEl>
                                              <p:pRg st="0" end="0"/>
                                            </p:txEl>
                                          </p:spTgt>
                                        </p:tgtEl>
                                      </p:cBhvr>
                                    </p:animEffect>
                                  </p:childTnLst>
                                  <p:subTnLst>
                                    <p:audio>
                                      <p:cMediaNode>
                                        <p:cTn display="0" masterRel="sameClick">
                                          <p:stCondLst>
                                            <p:cond evt="begin" delay="0">
                                              <p:tn val="32"/>
                                            </p:cond>
                                          </p:stCondLst>
                                          <p:endCondLst>
                                            <p:cond evt="onStopAudio" delay="0">
                                              <p:tgtEl>
                                                <p:sldTgt/>
                                              </p:tgtEl>
                                            </p:cond>
                                          </p:endCondLst>
                                        </p:cTn>
                                        <p:tgtEl>
                                          <p:sndTgt r:embed="rId3" name="CHIMES.WAV"/>
                                        </p:tgtEl>
                                      </p:cMediaNode>
                                    </p:audio>
                                  </p:sub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67598">
                                            <p:txEl>
                                              <p:pRg st="1" end="1"/>
                                            </p:txEl>
                                          </p:spTgt>
                                        </p:tgtEl>
                                        <p:attrNameLst>
                                          <p:attrName>style.visibility</p:attrName>
                                        </p:attrNameLst>
                                      </p:cBhvr>
                                      <p:to>
                                        <p:strVal val="visible"/>
                                      </p:to>
                                    </p:set>
                                    <p:animEffect transition="in" filter="wipe(up)">
                                      <p:cBhvr>
                                        <p:cTn id="39" dur="500"/>
                                        <p:tgtEl>
                                          <p:spTgt spid="67598">
                                            <p:txEl>
                                              <p:pRg st="1" end="1"/>
                                            </p:txEl>
                                          </p:spTgt>
                                        </p:tgtEl>
                                      </p:cBhvr>
                                    </p:animEffect>
                                  </p:childTnLst>
                                  <p:subTnLst>
                                    <p:audio>
                                      <p:cMediaNode>
                                        <p:cTn display="0" masterRel="sameClick">
                                          <p:stCondLst>
                                            <p:cond evt="begin" delay="0">
                                              <p:tn val="37"/>
                                            </p:cond>
                                          </p:stCondLst>
                                          <p:endCondLst>
                                            <p:cond evt="onStopAudio" delay="0">
                                              <p:tgtEl>
                                                <p:sldTgt/>
                                              </p:tgtEl>
                                            </p:cond>
                                          </p:endCondLst>
                                        </p:cTn>
                                        <p:tgtEl>
                                          <p:sndTgt r:embed="rId3" name="CHIMES.WAV"/>
                                        </p:tgtEl>
                                      </p:cMediaNode>
                                    </p:audio>
                                  </p:sub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32"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box(out)">
                                      <p:cBhvr>
                                        <p:cTn id="44" dur="500"/>
                                        <p:tgtEl>
                                          <p:spTgt spid="4"/>
                                        </p:tgtEl>
                                      </p:cBhvr>
                                    </p:animEffect>
                                  </p:childTnLst>
                                  <p:subTnLst>
                                    <p:audio>
                                      <p:cMediaNode>
                                        <p:cTn display="0" masterRel="sameClick">
                                          <p:stCondLst>
                                            <p:cond evt="begin" delay="0">
                                              <p:tn val="42"/>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7" grpId="0"/>
      <p:bldP spid="67598" grpId="0" build="p"/>
      <p:bldP spid="67599" grpId="0" build="p"/>
      <p:bldP spid="6760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a:extLst>
              <a:ext uri="{FF2B5EF4-FFF2-40B4-BE49-F238E27FC236}">
                <a16:creationId xmlns:a16="http://schemas.microsoft.com/office/drawing/2014/main" id="{D86F6809-E5E0-47D1-8914-E344220B4B2A}"/>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68610" name="Rectangle 3">
            <a:extLst>
              <a:ext uri="{FF2B5EF4-FFF2-40B4-BE49-F238E27FC236}">
                <a16:creationId xmlns:a16="http://schemas.microsoft.com/office/drawing/2014/main" id="{334E03CF-FF45-42DA-819C-643EE1487B2A}"/>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68611" name="Line 4">
            <a:extLst>
              <a:ext uri="{FF2B5EF4-FFF2-40B4-BE49-F238E27FC236}">
                <a16:creationId xmlns:a16="http://schemas.microsoft.com/office/drawing/2014/main" id="{8FAC0302-E3DA-49DF-94E5-658EE86348CD}"/>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12" name="Line 5">
            <a:extLst>
              <a:ext uri="{FF2B5EF4-FFF2-40B4-BE49-F238E27FC236}">
                <a16:creationId xmlns:a16="http://schemas.microsoft.com/office/drawing/2014/main" id="{9DCD5AF2-4B14-47FE-8E17-EBFB51F32F64}"/>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13" name="Rectangle 6">
            <a:extLst>
              <a:ext uri="{FF2B5EF4-FFF2-40B4-BE49-F238E27FC236}">
                <a16:creationId xmlns:a16="http://schemas.microsoft.com/office/drawing/2014/main" id="{FC442D74-93BA-42B3-87BA-8EF3101FD7DA}"/>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grpSp>
        <p:nvGrpSpPr>
          <p:cNvPr id="2" name="Group 7">
            <a:extLst>
              <a:ext uri="{FF2B5EF4-FFF2-40B4-BE49-F238E27FC236}">
                <a16:creationId xmlns:a16="http://schemas.microsoft.com/office/drawing/2014/main" id="{B9044BDA-25D7-498F-B7B5-57411DA1F257}"/>
              </a:ext>
            </a:extLst>
          </p:cNvPr>
          <p:cNvGrpSpPr>
            <a:grpSpLocks/>
          </p:cNvGrpSpPr>
          <p:nvPr/>
        </p:nvGrpSpPr>
        <p:grpSpPr bwMode="auto">
          <a:xfrm>
            <a:off x="533400" y="3048000"/>
            <a:ext cx="3657600" cy="3124200"/>
            <a:chOff x="0" y="0"/>
            <a:chExt cx="2304" cy="1968"/>
          </a:xfrm>
        </p:grpSpPr>
        <p:sp>
          <p:nvSpPr>
            <p:cNvPr id="68615" name="AutoShape 8">
              <a:extLst>
                <a:ext uri="{FF2B5EF4-FFF2-40B4-BE49-F238E27FC236}">
                  <a16:creationId xmlns:a16="http://schemas.microsoft.com/office/drawing/2014/main" id="{DE12D0BB-10AA-455E-98BF-7D69B8F96A89}"/>
                </a:ext>
              </a:extLst>
            </p:cNvPr>
            <p:cNvSpPr>
              <a:spLocks noChangeArrowheads="1"/>
            </p:cNvSpPr>
            <p:nvPr/>
          </p:nvSpPr>
          <p:spPr bwMode="auto">
            <a:xfrm>
              <a:off x="0" y="0"/>
              <a:ext cx="2304" cy="1968"/>
            </a:xfrm>
            <a:prstGeom prst="flowChartAlternateProcess">
              <a:avLst/>
            </a:prstGeom>
            <a:solidFill>
              <a:srgbClr val="FFCCCC"/>
            </a:solidFill>
            <a:ln w="9525">
              <a:solidFill>
                <a:schemeClr val="tx1"/>
              </a:solidFill>
              <a:miter lim="800000"/>
              <a:headEnd/>
              <a:tailEnd/>
            </a:ln>
          </p:spPr>
          <p:txBody>
            <a:bodyPr wrap="none" anchor="ctr"/>
            <a:lstStyle/>
            <a:p>
              <a:endParaRPr lang="zh-CN" altLang="en-US"/>
            </a:p>
          </p:txBody>
        </p:sp>
        <p:sp>
          <p:nvSpPr>
            <p:cNvPr id="68616" name="Text Box 9">
              <a:extLst>
                <a:ext uri="{FF2B5EF4-FFF2-40B4-BE49-F238E27FC236}">
                  <a16:creationId xmlns:a16="http://schemas.microsoft.com/office/drawing/2014/main" id="{9AFC9D18-20E9-4753-B508-D77A430003D5}"/>
                </a:ext>
              </a:extLst>
            </p:cNvPr>
            <p:cNvSpPr txBox="1">
              <a:spLocks noChangeArrowheads="1"/>
            </p:cNvSpPr>
            <p:nvPr/>
          </p:nvSpPr>
          <p:spPr bwMode="auto">
            <a:xfrm>
              <a:off x="144" y="144"/>
              <a:ext cx="2104" cy="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b="1">
                  <a:solidFill>
                    <a:srgbClr val="3333FF"/>
                  </a:solidFill>
                  <a:ea typeface="黑体" panose="02010609060101010101" pitchFamily="49" charset="-122"/>
                </a:rPr>
                <a:t>饱和区：</a:t>
              </a:r>
              <a:r>
                <a:rPr lang="en-US" altLang="zh-CN" b="1" i="1"/>
                <a:t>i</a:t>
              </a:r>
              <a:r>
                <a:rPr lang="en-US" altLang="zh-CN" b="1" baseline="-25000"/>
                <a:t>C</a:t>
              </a:r>
              <a:r>
                <a:rPr lang="zh-CN" altLang="en-US" b="1"/>
                <a:t>明显受</a:t>
              </a:r>
              <a:r>
                <a:rPr lang="en-US" altLang="zh-CN" b="1" i="1"/>
                <a:t>u</a:t>
              </a:r>
              <a:r>
                <a:rPr lang="en-US" altLang="zh-CN" b="1" baseline="-25000"/>
                <a:t>CE</a:t>
              </a:r>
              <a:r>
                <a:rPr lang="zh-CN" altLang="en-US" b="1"/>
                <a:t>控制的区域，该区域内，一般</a:t>
              </a:r>
              <a:r>
                <a:rPr lang="en-US" altLang="zh-CN" b="1" i="1"/>
                <a:t>u</a:t>
              </a:r>
              <a:r>
                <a:rPr lang="en-US" altLang="zh-CN" b="1" baseline="-25000"/>
                <a:t>CE</a:t>
              </a:r>
              <a:r>
                <a:rPr lang="zh-CN" altLang="en-US" b="1"/>
                <a:t>＜</a:t>
              </a:r>
              <a:r>
                <a:rPr lang="en-US" altLang="zh-CN" b="1"/>
                <a:t>0.7V(</a:t>
              </a:r>
              <a:r>
                <a:rPr lang="zh-CN" altLang="en-US" b="1"/>
                <a:t>硅管)。此时，</a:t>
              </a:r>
              <a:r>
                <a:rPr lang="zh-CN" altLang="en-US" b="1" i="1"/>
                <a:t>发射结正偏，集电结正偏或反偏电压很小</a:t>
              </a:r>
              <a:r>
                <a:rPr lang="zh-CN" altLang="en-US" b="1"/>
                <a:t>。</a:t>
              </a:r>
              <a:endParaRPr lang="zh-CN" altLang="en-US" b="1">
                <a:solidFill>
                  <a:srgbClr val="CC0099"/>
                </a:solidFill>
              </a:endParaRPr>
            </a:p>
          </p:txBody>
        </p:sp>
      </p:grpSp>
      <p:sp>
        <p:nvSpPr>
          <p:cNvPr id="68618" name="Text Box 10">
            <a:extLst>
              <a:ext uri="{FF2B5EF4-FFF2-40B4-BE49-F238E27FC236}">
                <a16:creationId xmlns:a16="http://schemas.microsoft.com/office/drawing/2014/main" id="{1FD2ED05-0B96-4778-B79C-772FAE981DB2}"/>
              </a:ext>
            </a:extLst>
          </p:cNvPr>
          <p:cNvSpPr txBox="1">
            <a:spLocks noChangeArrowheads="1"/>
          </p:cNvSpPr>
          <p:nvPr/>
        </p:nvSpPr>
        <p:spPr bwMode="auto">
          <a:xfrm>
            <a:off x="990600" y="1538288"/>
            <a:ext cx="3130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i="1">
                <a:ea typeface="黑体" panose="02010609060101010101" pitchFamily="49" charset="-122"/>
              </a:rPr>
              <a:t>i</a:t>
            </a:r>
            <a:r>
              <a:rPr lang="en-US" altLang="zh-CN" sz="2800" b="1" baseline="-25000">
                <a:ea typeface="黑体" panose="02010609060101010101" pitchFamily="49" charset="-122"/>
              </a:rPr>
              <a:t>C</a:t>
            </a:r>
            <a:r>
              <a:rPr lang="en-US" altLang="zh-CN" sz="2800" b="1">
                <a:ea typeface="黑体" panose="02010609060101010101" pitchFamily="49" charset="-122"/>
              </a:rPr>
              <a:t>=</a:t>
            </a:r>
            <a:r>
              <a:rPr lang="en-US" altLang="zh-CN" sz="2800" b="1" i="1">
                <a:ea typeface="黑体" panose="02010609060101010101" pitchFamily="49" charset="-122"/>
              </a:rPr>
              <a:t>f</a:t>
            </a:r>
            <a:r>
              <a:rPr lang="en-US" altLang="zh-CN" sz="2800" b="1">
                <a:ea typeface="黑体" panose="02010609060101010101" pitchFamily="49" charset="-122"/>
              </a:rPr>
              <a:t>(</a:t>
            </a:r>
            <a:r>
              <a:rPr lang="en-US" altLang="zh-CN" sz="2800" b="1" i="1">
                <a:ea typeface="黑体" panose="02010609060101010101" pitchFamily="49" charset="-122"/>
              </a:rPr>
              <a:t>u</a:t>
            </a:r>
            <a:r>
              <a:rPr lang="en-US" altLang="zh-CN" sz="2800" b="1" baseline="-25000">
                <a:ea typeface="黑体" panose="02010609060101010101" pitchFamily="49" charset="-122"/>
              </a:rPr>
              <a:t>CE</a:t>
            </a:r>
            <a:r>
              <a:rPr lang="en-US" altLang="zh-CN" sz="2800" b="1">
                <a:ea typeface="黑体" panose="02010609060101010101" pitchFamily="49" charset="-122"/>
              </a:rPr>
              <a:t>)</a:t>
            </a:r>
            <a:r>
              <a:rPr lang="en-US" altLang="zh-CN" sz="2800" b="1">
                <a:ea typeface="黑体" panose="02010609060101010101" pitchFamily="49" charset="-122"/>
                <a:sym typeface="Symbol" panose="05050102010706020507" pitchFamily="18" charset="2"/>
              </a:rPr>
              <a:t></a:t>
            </a:r>
            <a:r>
              <a:rPr lang="en-US" altLang="zh-CN" sz="2800" b="1">
                <a:ea typeface="黑体" panose="02010609060101010101" pitchFamily="49" charset="-122"/>
              </a:rPr>
              <a:t> </a:t>
            </a:r>
            <a:r>
              <a:rPr lang="en-US" altLang="zh-CN" sz="2800" b="1" i="1" baseline="-10000">
                <a:ea typeface="黑体" panose="02010609060101010101" pitchFamily="49" charset="-122"/>
              </a:rPr>
              <a:t>I</a:t>
            </a:r>
            <a:r>
              <a:rPr lang="en-US" altLang="zh-CN" sz="2000" b="1" baseline="-30000">
                <a:ea typeface="黑体" panose="02010609060101010101" pitchFamily="49" charset="-122"/>
              </a:rPr>
              <a:t>B</a:t>
            </a:r>
            <a:r>
              <a:rPr lang="en-US" altLang="zh-CN" sz="2800" b="1" baseline="-10000">
                <a:ea typeface="黑体" panose="02010609060101010101" pitchFamily="49" charset="-122"/>
              </a:rPr>
              <a:t>=const</a:t>
            </a:r>
            <a:endParaRPr lang="en-US" altLang="zh-CN" sz="2800" b="1"/>
          </a:p>
        </p:txBody>
      </p:sp>
      <p:sp>
        <p:nvSpPr>
          <p:cNvPr id="68619" name="Text Box 11">
            <a:hlinkClick r:id="rId5" action="ppaction://hlinkpres?slideindex=1&amp;slidetitle="/>
            <a:extLst>
              <a:ext uri="{FF2B5EF4-FFF2-40B4-BE49-F238E27FC236}">
                <a16:creationId xmlns:a16="http://schemas.microsoft.com/office/drawing/2014/main" id="{183BCD90-B14C-4C4F-B68A-A0DD2AC8F449}"/>
              </a:ext>
            </a:extLst>
          </p:cNvPr>
          <p:cNvSpPr txBox="1">
            <a:spLocks noChangeArrowheads="1"/>
          </p:cNvSpPr>
          <p:nvPr/>
        </p:nvSpPr>
        <p:spPr bwMode="auto">
          <a:xfrm>
            <a:off x="914400" y="762000"/>
            <a:ext cx="3276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chemeClr val="accent2"/>
                </a:solidFill>
                <a:latin typeface="黑体" panose="02010609060101010101" pitchFamily="49" charset="-122"/>
                <a:ea typeface="黑体" panose="02010609060101010101" pitchFamily="49" charset="-122"/>
              </a:rPr>
              <a:t>二、输出特性曲线</a:t>
            </a:r>
          </a:p>
        </p:txBody>
      </p:sp>
      <p:graphicFrame>
        <p:nvGraphicFramePr>
          <p:cNvPr id="68620" name="Object 12">
            <a:extLst>
              <a:ext uri="{FF2B5EF4-FFF2-40B4-BE49-F238E27FC236}">
                <a16:creationId xmlns:a16="http://schemas.microsoft.com/office/drawing/2014/main" id="{BF2C08F8-4094-409D-A635-91832D5AE094}"/>
              </a:ext>
            </a:extLst>
          </p:cNvPr>
          <p:cNvGraphicFramePr>
            <a:graphicFrameLocks noChangeAspect="1"/>
          </p:cNvGraphicFramePr>
          <p:nvPr/>
        </p:nvGraphicFramePr>
        <p:xfrm>
          <a:off x="4495800" y="1052513"/>
          <a:ext cx="3962400" cy="2833687"/>
        </p:xfrm>
        <a:graphic>
          <a:graphicData uri="http://schemas.openxmlformats.org/presentationml/2006/ole">
            <mc:AlternateContent xmlns:mc="http://schemas.openxmlformats.org/markup-compatibility/2006">
              <mc:Choice xmlns:v="urn:schemas-microsoft-com:vml" Requires="v">
                <p:oleObj spid="_x0000_s68629" name="BMP 图像" r:id="rId6" imgW="1699048" imgH="1348857" progId="Paint.Picture">
                  <p:embed/>
                </p:oleObj>
              </mc:Choice>
              <mc:Fallback>
                <p:oleObj name="BMP 图像" r:id="rId6" imgW="1699048" imgH="1348857" progId="Paint.Picture">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5800" y="1052513"/>
                        <a:ext cx="3962400" cy="283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8621" name="Rectangle 13">
            <a:extLst>
              <a:ext uri="{FF2B5EF4-FFF2-40B4-BE49-F238E27FC236}">
                <a16:creationId xmlns:a16="http://schemas.microsoft.com/office/drawing/2014/main" id="{821FCBA5-D0EB-469E-BD63-F9CF4FDD20B2}"/>
              </a:ext>
            </a:extLst>
          </p:cNvPr>
          <p:cNvSpPr>
            <a:spLocks noChangeArrowheads="1"/>
          </p:cNvSpPr>
          <p:nvPr/>
        </p:nvSpPr>
        <p:spPr bwMode="auto">
          <a:xfrm>
            <a:off x="685800" y="2286000"/>
            <a:ext cx="388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20000"/>
              </a:spcBef>
              <a:buFontTx/>
              <a:buNone/>
            </a:pPr>
            <a:r>
              <a:rPr lang="zh-CN" altLang="en-US" b="1"/>
              <a:t>输出特性曲线的三个区域</a:t>
            </a:r>
            <a:r>
              <a:rPr lang="en-US" altLang="zh-CN" b="1"/>
              <a:t>:</a:t>
            </a:r>
          </a:p>
        </p:txBody>
      </p:sp>
      <p:grpSp>
        <p:nvGrpSpPr>
          <p:cNvPr id="3" name="Group 14">
            <a:extLst>
              <a:ext uri="{FF2B5EF4-FFF2-40B4-BE49-F238E27FC236}">
                <a16:creationId xmlns:a16="http://schemas.microsoft.com/office/drawing/2014/main" id="{B8F3B0D2-38A6-41F7-B1E1-77AA22A9998C}"/>
              </a:ext>
            </a:extLst>
          </p:cNvPr>
          <p:cNvGrpSpPr>
            <a:grpSpLocks/>
          </p:cNvGrpSpPr>
          <p:nvPr/>
        </p:nvGrpSpPr>
        <p:grpSpPr bwMode="auto">
          <a:xfrm>
            <a:off x="533400" y="2971800"/>
            <a:ext cx="3733800" cy="3581400"/>
            <a:chOff x="0" y="0"/>
            <a:chExt cx="2352" cy="2256"/>
          </a:xfrm>
        </p:grpSpPr>
        <p:sp>
          <p:nvSpPr>
            <p:cNvPr id="68622" name="Oval 15">
              <a:extLst>
                <a:ext uri="{FF2B5EF4-FFF2-40B4-BE49-F238E27FC236}">
                  <a16:creationId xmlns:a16="http://schemas.microsoft.com/office/drawing/2014/main" id="{5A258457-E200-4B3E-9670-E87C61CC7C23}"/>
                </a:ext>
              </a:extLst>
            </p:cNvPr>
            <p:cNvSpPr>
              <a:spLocks noChangeArrowheads="1"/>
            </p:cNvSpPr>
            <p:nvPr/>
          </p:nvSpPr>
          <p:spPr bwMode="auto">
            <a:xfrm>
              <a:off x="0" y="0"/>
              <a:ext cx="2352" cy="2256"/>
            </a:xfrm>
            <a:prstGeom prst="ellipse">
              <a:avLst/>
            </a:prstGeom>
            <a:solidFill>
              <a:srgbClr val="FFCCCC"/>
            </a:solidFill>
            <a:ln w="9525">
              <a:solidFill>
                <a:schemeClr val="tx1"/>
              </a:solidFill>
              <a:round/>
              <a:headEnd/>
              <a:tailEnd/>
            </a:ln>
          </p:spPr>
          <p:txBody>
            <a:bodyPr wrap="none" anchor="ctr"/>
            <a:lstStyle/>
            <a:p>
              <a:endParaRPr lang="zh-CN" altLang="en-US"/>
            </a:p>
          </p:txBody>
        </p:sp>
        <p:sp>
          <p:nvSpPr>
            <p:cNvPr id="68623" name="Text Box 16">
              <a:extLst>
                <a:ext uri="{FF2B5EF4-FFF2-40B4-BE49-F238E27FC236}">
                  <a16:creationId xmlns:a16="http://schemas.microsoft.com/office/drawing/2014/main" id="{A68796FA-2DA8-46C0-B202-C5A9D326503C}"/>
                </a:ext>
              </a:extLst>
            </p:cNvPr>
            <p:cNvSpPr txBox="1">
              <a:spLocks noChangeArrowheads="1"/>
            </p:cNvSpPr>
            <p:nvPr/>
          </p:nvSpPr>
          <p:spPr bwMode="auto">
            <a:xfrm>
              <a:off x="288" y="434"/>
              <a:ext cx="1872" cy="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b="1">
                  <a:solidFill>
                    <a:srgbClr val="3333FF"/>
                  </a:solidFill>
                  <a:ea typeface="黑体" panose="02010609060101010101" pitchFamily="49" charset="-122"/>
                </a:rPr>
                <a:t>截止区：</a:t>
              </a:r>
              <a:r>
                <a:rPr lang="en-US" altLang="zh-CN" b="1" i="1"/>
                <a:t>i</a:t>
              </a:r>
              <a:r>
                <a:rPr lang="en-US" altLang="zh-CN" b="1" baseline="-25000"/>
                <a:t>C</a:t>
              </a:r>
              <a:r>
                <a:rPr lang="zh-CN" altLang="en-US" b="1"/>
                <a:t>接近零的区域，相当</a:t>
              </a:r>
              <a:r>
                <a:rPr lang="en-US" altLang="zh-CN" b="1" i="1"/>
                <a:t>i</a:t>
              </a:r>
              <a:r>
                <a:rPr lang="en-US" altLang="zh-CN" b="1" baseline="-25000"/>
                <a:t>B</a:t>
              </a:r>
              <a:r>
                <a:rPr lang="en-US" altLang="zh-CN" b="1"/>
                <a:t>=0</a:t>
              </a:r>
              <a:r>
                <a:rPr lang="zh-CN" altLang="en-US" b="1"/>
                <a:t>的曲线的下方。此时， </a:t>
              </a:r>
              <a:r>
                <a:rPr lang="en-US" altLang="zh-CN" b="1" i="1"/>
                <a:t>u</a:t>
              </a:r>
              <a:r>
                <a:rPr lang="en-US" altLang="zh-CN" b="1" i="1" baseline="-25000"/>
                <a:t>BE</a:t>
              </a:r>
              <a:r>
                <a:rPr lang="zh-CN" altLang="en-US" b="1" i="1"/>
                <a:t>小于死区电压，集电结反偏</a:t>
              </a:r>
              <a:r>
                <a:rPr lang="zh-CN" altLang="en-US" b="1"/>
                <a:t>。</a:t>
              </a:r>
            </a:p>
          </p:txBody>
        </p:sp>
      </p:grpSp>
      <p:grpSp>
        <p:nvGrpSpPr>
          <p:cNvPr id="4" name="Group 17">
            <a:extLst>
              <a:ext uri="{FF2B5EF4-FFF2-40B4-BE49-F238E27FC236}">
                <a16:creationId xmlns:a16="http://schemas.microsoft.com/office/drawing/2014/main" id="{7648631A-F3AC-4C83-A837-B633A7133464}"/>
              </a:ext>
            </a:extLst>
          </p:cNvPr>
          <p:cNvGrpSpPr>
            <a:grpSpLocks/>
          </p:cNvGrpSpPr>
          <p:nvPr/>
        </p:nvGrpSpPr>
        <p:grpSpPr bwMode="auto">
          <a:xfrm>
            <a:off x="304800" y="3124200"/>
            <a:ext cx="5029200" cy="2971800"/>
            <a:chOff x="0" y="0"/>
            <a:chExt cx="3168" cy="1872"/>
          </a:xfrm>
        </p:grpSpPr>
        <p:sp>
          <p:nvSpPr>
            <p:cNvPr id="68625" name="Oval 18">
              <a:extLst>
                <a:ext uri="{FF2B5EF4-FFF2-40B4-BE49-F238E27FC236}">
                  <a16:creationId xmlns:a16="http://schemas.microsoft.com/office/drawing/2014/main" id="{938055D8-3C55-4CA4-A8FF-5A2D85B962D1}"/>
                </a:ext>
              </a:extLst>
            </p:cNvPr>
            <p:cNvSpPr>
              <a:spLocks noChangeArrowheads="1"/>
            </p:cNvSpPr>
            <p:nvPr/>
          </p:nvSpPr>
          <p:spPr bwMode="auto">
            <a:xfrm>
              <a:off x="0" y="0"/>
              <a:ext cx="3168" cy="1872"/>
            </a:xfrm>
            <a:prstGeom prst="ellipse">
              <a:avLst/>
            </a:prstGeom>
            <a:solidFill>
              <a:srgbClr val="FFCCCC"/>
            </a:solidFill>
            <a:ln w="9525">
              <a:solidFill>
                <a:schemeClr val="tx1"/>
              </a:solidFill>
              <a:round/>
              <a:headEnd/>
              <a:tailEnd/>
            </a:ln>
          </p:spPr>
          <p:txBody>
            <a:bodyPr wrap="none" anchor="ctr"/>
            <a:lstStyle/>
            <a:p>
              <a:endParaRPr lang="zh-CN" altLang="en-US"/>
            </a:p>
          </p:txBody>
        </p:sp>
        <p:sp>
          <p:nvSpPr>
            <p:cNvPr id="68626" name="Text Box 19">
              <a:extLst>
                <a:ext uri="{FF2B5EF4-FFF2-40B4-BE49-F238E27FC236}">
                  <a16:creationId xmlns:a16="http://schemas.microsoft.com/office/drawing/2014/main" id="{0C3FB0C8-8A9D-4697-9F52-AD4190A29948}"/>
                </a:ext>
              </a:extLst>
            </p:cNvPr>
            <p:cNvSpPr txBox="1">
              <a:spLocks noChangeArrowheads="1"/>
            </p:cNvSpPr>
            <p:nvPr/>
          </p:nvSpPr>
          <p:spPr bwMode="auto">
            <a:xfrm>
              <a:off x="480" y="336"/>
              <a:ext cx="2294" cy="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b="1">
                  <a:solidFill>
                    <a:srgbClr val="3333FF"/>
                  </a:solidFill>
                  <a:ea typeface="黑体" panose="02010609060101010101" pitchFamily="49" charset="-122"/>
                </a:rPr>
                <a:t>放大区：</a:t>
              </a:r>
              <a:r>
                <a:rPr lang="en-US" altLang="zh-CN" b="1" i="1"/>
                <a:t>i</a:t>
              </a:r>
              <a:r>
                <a:rPr lang="en-US" altLang="zh-CN" b="1" baseline="-25000"/>
                <a:t>C</a:t>
              </a:r>
              <a:r>
                <a:rPr lang="zh-CN" altLang="en-US" b="1"/>
                <a:t>平行于</a:t>
              </a:r>
              <a:r>
                <a:rPr lang="en-US" altLang="zh-CN" b="1" i="1"/>
                <a:t>u</a:t>
              </a:r>
              <a:r>
                <a:rPr lang="en-US" altLang="zh-CN" b="1" baseline="-25000"/>
                <a:t>CE</a:t>
              </a:r>
              <a:r>
                <a:rPr lang="zh-CN" altLang="en-US" b="1"/>
                <a:t>轴的区域，曲线基本平行等距。此时，</a:t>
              </a:r>
              <a:r>
                <a:rPr lang="zh-CN" altLang="en-US" b="1" i="1"/>
                <a:t>发射结正偏，集电结反偏</a:t>
              </a:r>
              <a:r>
                <a:rPr lang="zh-CN" altLang="en-US" b="1"/>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619"/>
                                        </p:tgtEl>
                                        <p:attrNameLst>
                                          <p:attrName>style.visibility</p:attrName>
                                        </p:attrNameLst>
                                      </p:cBhvr>
                                      <p:to>
                                        <p:strVal val="visible"/>
                                      </p:to>
                                    </p:set>
                                    <p:anim calcmode="lin" valueType="num">
                                      <p:cBhvr additive="base">
                                        <p:cTn id="7" dur="500" fill="hold"/>
                                        <p:tgtEl>
                                          <p:spTgt spid="68619"/>
                                        </p:tgtEl>
                                        <p:attrNameLst>
                                          <p:attrName>ppt_x</p:attrName>
                                        </p:attrNameLst>
                                      </p:cBhvr>
                                      <p:tavLst>
                                        <p:tav tm="0">
                                          <p:val>
                                            <p:strVal val="0-#ppt_w/2"/>
                                          </p:val>
                                        </p:tav>
                                        <p:tav tm="100000">
                                          <p:val>
                                            <p:strVal val="#ppt_x"/>
                                          </p:val>
                                        </p:tav>
                                      </p:tavLst>
                                    </p:anim>
                                    <p:anim calcmode="lin" valueType="num">
                                      <p:cBhvr additive="base">
                                        <p:cTn id="8" dur="500" fill="hold"/>
                                        <p:tgtEl>
                                          <p:spTgt spid="6861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68618"/>
                                        </p:tgtEl>
                                        <p:attrNameLst>
                                          <p:attrName>style.visibility</p:attrName>
                                        </p:attrNameLst>
                                      </p:cBhvr>
                                      <p:to>
                                        <p:strVal val="visible"/>
                                      </p:to>
                                    </p:set>
                                    <p:animEffect transition="in" filter="wipe(up)">
                                      <p:cBhvr>
                                        <p:cTn id="13" dur="500"/>
                                        <p:tgtEl>
                                          <p:spTgt spid="68618"/>
                                        </p:tgtEl>
                                      </p:cBhvr>
                                    </p:animEffect>
                                  </p:childTnLst>
                                  <p:subTnLst>
                                    <p:audio>
                                      <p:cMediaNode>
                                        <p:cTn display="0" masterRel="sameClick">
                                          <p:stCondLst>
                                            <p:cond evt="begin" delay="0">
                                              <p:tn val="11"/>
                                            </p:cond>
                                          </p:stCondLst>
                                          <p:endCondLst>
                                            <p:cond evt="onStopAudio" delay="0">
                                              <p:tgtEl>
                                                <p:sldTgt/>
                                              </p:tgtEl>
                                            </p:cond>
                                          </p:endCondLst>
                                        </p:cTn>
                                        <p:tgtEl>
                                          <p:sndTgt r:embed="rId3" name="CHIMES.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5" fill="hold" nodeType="clickEffect">
                                  <p:stCondLst>
                                    <p:cond delay="0"/>
                                  </p:stCondLst>
                                  <p:childTnLst>
                                    <p:set>
                                      <p:cBhvr>
                                        <p:cTn id="17" dur="1" fill="hold">
                                          <p:stCondLst>
                                            <p:cond delay="0"/>
                                          </p:stCondLst>
                                        </p:cTn>
                                        <p:tgtEl>
                                          <p:spTgt spid="68620"/>
                                        </p:tgtEl>
                                        <p:attrNameLst>
                                          <p:attrName>style.visibility</p:attrName>
                                        </p:attrNameLst>
                                      </p:cBhvr>
                                      <p:to>
                                        <p:strVal val="visible"/>
                                      </p:to>
                                    </p:set>
                                    <p:animEffect transition="in" filter="blinds(vertical)">
                                      <p:cBhvr>
                                        <p:cTn id="18" dur="500"/>
                                        <p:tgtEl>
                                          <p:spTgt spid="68620"/>
                                        </p:tgtEl>
                                      </p:cBhvr>
                                    </p:animEffect>
                                  </p:childTnLst>
                                  <p:subTnLst>
                                    <p:audio>
                                      <p:cMediaNode>
                                        <p:cTn display="0" masterRel="sameClick">
                                          <p:stCondLst>
                                            <p:cond evt="begin" delay="0">
                                              <p:tn val="16"/>
                                            </p:cond>
                                          </p:stCondLst>
                                          <p:endCondLst>
                                            <p:cond evt="onStopAudio" delay="0">
                                              <p:tgtEl>
                                                <p:sldTgt/>
                                              </p:tgtEl>
                                            </p:cond>
                                          </p:endCondLst>
                                        </p:cTn>
                                        <p:tgtEl>
                                          <p:sndTgt r:embed="rId4"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8621"/>
                                        </p:tgtEl>
                                        <p:attrNameLst>
                                          <p:attrName>style.visibility</p:attrName>
                                        </p:attrNameLst>
                                      </p:cBhvr>
                                      <p:to>
                                        <p:strVal val="visible"/>
                                      </p:to>
                                    </p:set>
                                    <p:animEffect transition="in" filter="blinds(horizontal)">
                                      <p:cBhvr>
                                        <p:cTn id="23" dur="500"/>
                                        <p:tgtEl>
                                          <p:spTgt spid="68621"/>
                                        </p:tgtEl>
                                      </p:cBhvr>
                                    </p:animEffect>
                                  </p:childTnLst>
                                  <p:subTnLst>
                                    <p:audio>
                                      <p:cMediaNode>
                                        <p:cTn display="0" masterRel="sameClick">
                                          <p:stCondLst>
                                            <p:cond evt="begin" delay="0">
                                              <p:tn val="21"/>
                                            </p:cond>
                                          </p:stCondLst>
                                          <p:endCondLst>
                                            <p:cond evt="onStopAudio" delay="0">
                                              <p:tgtEl>
                                                <p:sldTgt/>
                                              </p:tgtEl>
                                            </p:cond>
                                          </p:endCondLst>
                                        </p:cTn>
                                        <p:tgtEl>
                                          <p:sndTgt r:embed="rId3" name="CHIMES.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box(out)">
                                      <p:cBhvr>
                                        <p:cTn id="28"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audio>
                                      <p:cMediaNode>
                                        <p:cTn display="0" masterRel="sameClick">
                                          <p:stCondLst>
                                            <p:cond evt="begin" delay="0">
                                              <p:tn val="26"/>
                                            </p:cond>
                                          </p:stCondLst>
                                          <p:endCondLst>
                                            <p:cond evt="onStopAudio" delay="0">
                                              <p:tgtEl>
                                                <p:sldTgt/>
                                              </p:tgtEl>
                                            </p:cond>
                                          </p:endCondLst>
                                        </p:cTn>
                                        <p:tgtEl>
                                          <p:sndTgt r:embed="rId3" name="CHIMES.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box(in)">
                                      <p:cBhvr>
                                        <p:cTn id="33"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audio>
                                      <p:cMediaNode>
                                        <p:cTn display="0" masterRel="sameClick">
                                          <p:stCondLst>
                                            <p:cond evt="begin" delay="0">
                                              <p:tn val="31"/>
                                            </p:cond>
                                          </p:stCondLst>
                                          <p:endCondLst>
                                            <p:cond evt="onStopAudio" delay="0">
                                              <p:tgtEl>
                                                <p:sldTgt/>
                                              </p:tgtEl>
                                            </p:cond>
                                          </p:endCondLst>
                                        </p:cTn>
                                        <p:tgtEl>
                                          <p:sndTgt r:embed="rId3" name="CHIMES.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box(out)">
                                      <p:cBhvr>
                                        <p:cTn id="38"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audio>
                                      <p:cMediaNode>
                                        <p:cTn display="0" masterRel="sameClick">
                                          <p:stCondLst>
                                            <p:cond evt="begin" delay="0">
                                              <p:tn val="36"/>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8" grpId="0"/>
      <p:bldP spid="68619" grpId="0"/>
      <p:bldP spid="6862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7542B591-D17A-485B-A950-AFB343CCC16D}"/>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69634" name="Rectangle 3">
            <a:extLst>
              <a:ext uri="{FF2B5EF4-FFF2-40B4-BE49-F238E27FC236}">
                <a16:creationId xmlns:a16="http://schemas.microsoft.com/office/drawing/2014/main" id="{6702437C-5946-4934-89D9-DFF3EB8FD561}"/>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69635" name="Line 4">
            <a:extLst>
              <a:ext uri="{FF2B5EF4-FFF2-40B4-BE49-F238E27FC236}">
                <a16:creationId xmlns:a16="http://schemas.microsoft.com/office/drawing/2014/main" id="{8B574498-CE97-40ED-B154-DB926A185AB5}"/>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36" name="Line 5">
            <a:extLst>
              <a:ext uri="{FF2B5EF4-FFF2-40B4-BE49-F238E27FC236}">
                <a16:creationId xmlns:a16="http://schemas.microsoft.com/office/drawing/2014/main" id="{D3C6C212-207A-4B84-96C0-FA2A93D48FF2}"/>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37" name="Rectangle 6">
            <a:extLst>
              <a:ext uri="{FF2B5EF4-FFF2-40B4-BE49-F238E27FC236}">
                <a16:creationId xmlns:a16="http://schemas.microsoft.com/office/drawing/2014/main" id="{FDDFCDEA-EEDB-4481-B718-9B3368303657}"/>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sp>
        <p:nvSpPr>
          <p:cNvPr id="69639" name="Rectangle 7">
            <a:extLst>
              <a:ext uri="{FF2B5EF4-FFF2-40B4-BE49-F238E27FC236}">
                <a16:creationId xmlns:a16="http://schemas.microsoft.com/office/drawing/2014/main" id="{F1B2CD1F-8E80-4756-ACBC-96CCD05F6660}"/>
              </a:ext>
            </a:extLst>
          </p:cNvPr>
          <p:cNvSpPr>
            <a:spLocks noChangeArrowheads="1"/>
          </p:cNvSpPr>
          <p:nvPr/>
        </p:nvSpPr>
        <p:spPr bwMode="auto">
          <a:xfrm>
            <a:off x="990600" y="1295400"/>
            <a:ext cx="73152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t>三极管的参数分为三大类:</a:t>
            </a:r>
          </a:p>
          <a:p>
            <a:pPr>
              <a:spcBef>
                <a:spcPct val="50000"/>
              </a:spcBef>
            </a:pPr>
            <a:r>
              <a:rPr lang="zh-CN" altLang="en-US" sz="2800" b="1"/>
              <a:t> </a:t>
            </a:r>
            <a:r>
              <a:rPr lang="zh-CN" altLang="en-US" sz="2800" b="1">
                <a:solidFill>
                  <a:srgbClr val="FF3399"/>
                </a:solidFill>
              </a:rPr>
              <a:t>直流参数、交流参数、极限参数</a:t>
            </a:r>
          </a:p>
        </p:txBody>
      </p:sp>
      <p:sp>
        <p:nvSpPr>
          <p:cNvPr id="69640" name="Rectangle 8">
            <a:extLst>
              <a:ext uri="{FF2B5EF4-FFF2-40B4-BE49-F238E27FC236}">
                <a16:creationId xmlns:a16="http://schemas.microsoft.com/office/drawing/2014/main" id="{4DCFA31B-2B06-4E20-95A7-B5F67F0AFAFC}"/>
              </a:ext>
            </a:extLst>
          </p:cNvPr>
          <p:cNvSpPr>
            <a:spLocks noChangeArrowheads="1"/>
          </p:cNvSpPr>
          <p:nvPr/>
        </p:nvSpPr>
        <p:spPr bwMode="auto">
          <a:xfrm>
            <a:off x="914400" y="2490788"/>
            <a:ext cx="2327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20000"/>
              </a:spcBef>
            </a:pPr>
            <a:r>
              <a:rPr lang="zh-CN" altLang="en-US" sz="2800" b="1">
                <a:solidFill>
                  <a:schemeClr val="accent2"/>
                </a:solidFill>
                <a:latin typeface="幼圆" panose="02010509060101010101" pitchFamily="49" charset="-122"/>
                <a:ea typeface="幼圆" panose="02010509060101010101" pitchFamily="49" charset="-122"/>
              </a:rPr>
              <a:t>一、直流参数</a:t>
            </a:r>
          </a:p>
        </p:txBody>
      </p:sp>
      <p:sp>
        <p:nvSpPr>
          <p:cNvPr id="69641" name="Rectangle 9">
            <a:extLst>
              <a:ext uri="{FF2B5EF4-FFF2-40B4-BE49-F238E27FC236}">
                <a16:creationId xmlns:a16="http://schemas.microsoft.com/office/drawing/2014/main" id="{3968446D-49FC-4B86-AD93-857A03C37804}"/>
              </a:ext>
            </a:extLst>
          </p:cNvPr>
          <p:cNvSpPr>
            <a:spLocks noChangeArrowheads="1"/>
          </p:cNvSpPr>
          <p:nvPr/>
        </p:nvSpPr>
        <p:spPr bwMode="auto">
          <a:xfrm>
            <a:off x="914400" y="2971800"/>
            <a:ext cx="685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chemeClr val="tx2"/>
                </a:solidFill>
                <a:latin typeface="宋体" panose="02010600030101010101" pitchFamily="2" charset="-122"/>
              </a:rPr>
              <a:t>1.共发射极直流电流放大系数</a:t>
            </a:r>
            <a:endParaRPr lang="zh-CN" altLang="en-US" b="1" baseline="-10000">
              <a:ea typeface="黑体" panose="02010609060101010101" pitchFamily="49" charset="-122"/>
            </a:endParaRPr>
          </a:p>
        </p:txBody>
      </p:sp>
      <p:grpSp>
        <p:nvGrpSpPr>
          <p:cNvPr id="2" name="Group 10">
            <a:extLst>
              <a:ext uri="{FF2B5EF4-FFF2-40B4-BE49-F238E27FC236}">
                <a16:creationId xmlns:a16="http://schemas.microsoft.com/office/drawing/2014/main" id="{61983885-7244-4750-9428-E322BFAE2306}"/>
              </a:ext>
            </a:extLst>
          </p:cNvPr>
          <p:cNvGrpSpPr>
            <a:grpSpLocks/>
          </p:cNvGrpSpPr>
          <p:nvPr/>
        </p:nvGrpSpPr>
        <p:grpSpPr bwMode="auto">
          <a:xfrm>
            <a:off x="1371600" y="3505200"/>
            <a:ext cx="5268913" cy="685800"/>
            <a:chOff x="0" y="0"/>
            <a:chExt cx="3319" cy="432"/>
          </a:xfrm>
        </p:grpSpPr>
        <p:sp>
          <p:nvSpPr>
            <p:cNvPr id="69642" name="Rectangle 11">
              <a:extLst>
                <a:ext uri="{FF2B5EF4-FFF2-40B4-BE49-F238E27FC236}">
                  <a16:creationId xmlns:a16="http://schemas.microsoft.com/office/drawing/2014/main" id="{B6F871D9-C890-4511-ADEA-5D890D561FB6}"/>
                </a:ext>
              </a:extLst>
            </p:cNvPr>
            <p:cNvSpPr>
              <a:spLocks noChangeArrowheads="1"/>
            </p:cNvSpPr>
            <p:nvPr/>
          </p:nvSpPr>
          <p:spPr bwMode="auto">
            <a:xfrm>
              <a:off x="288" y="0"/>
              <a:ext cx="303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zh-CN" altLang="en-US" b="1"/>
                <a:t>=（</a:t>
              </a:r>
              <a:r>
                <a:rPr lang="en-US" altLang="zh-CN" b="1" i="1"/>
                <a:t>I</a:t>
              </a:r>
              <a:r>
                <a:rPr lang="en-US" altLang="zh-CN" b="1" baseline="-25000"/>
                <a:t>C</a:t>
              </a:r>
              <a:r>
                <a:rPr lang="zh-CN" altLang="en-US" b="1"/>
                <a:t>－</a:t>
              </a:r>
              <a:r>
                <a:rPr lang="en-US" altLang="zh-CN" b="1" i="1"/>
                <a:t>I</a:t>
              </a:r>
              <a:r>
                <a:rPr lang="en-US" altLang="zh-CN" b="1" baseline="-25000"/>
                <a:t>CEO</a:t>
              </a:r>
              <a:r>
                <a:rPr lang="zh-CN" altLang="en-US" b="1"/>
                <a:t>）</a:t>
              </a:r>
              <a:r>
                <a:rPr lang="en-US" altLang="zh-CN" b="1"/>
                <a:t>/</a:t>
              </a:r>
              <a:r>
                <a:rPr lang="en-US" altLang="zh-CN" b="1" i="1"/>
                <a:t>I</a:t>
              </a:r>
              <a:r>
                <a:rPr lang="en-US" altLang="zh-CN" b="1" baseline="-25000"/>
                <a:t>B</a:t>
              </a:r>
              <a:r>
                <a:rPr lang="en-US" altLang="zh-CN" b="1"/>
                <a:t>≈</a:t>
              </a:r>
              <a:r>
                <a:rPr lang="en-US" altLang="zh-CN" b="1" i="1"/>
                <a:t>I</a:t>
              </a:r>
              <a:r>
                <a:rPr lang="en-US" altLang="zh-CN" b="1" baseline="-25000"/>
                <a:t>C</a:t>
              </a:r>
              <a:r>
                <a:rPr lang="en-US" altLang="zh-CN" b="1"/>
                <a:t> / </a:t>
              </a:r>
              <a:r>
                <a:rPr lang="en-US" altLang="zh-CN" b="1" i="1"/>
                <a:t>I</a:t>
              </a:r>
              <a:r>
                <a:rPr lang="en-US" altLang="zh-CN" b="1" baseline="-25000"/>
                <a:t>B </a:t>
              </a:r>
              <a:endParaRPr lang="en-US" altLang="zh-CN" sz="2800" b="1" baseline="-10000">
                <a:ea typeface="黑体" panose="02010609060101010101" pitchFamily="49" charset="-122"/>
              </a:endParaRPr>
            </a:p>
          </p:txBody>
        </p:sp>
        <p:graphicFrame>
          <p:nvGraphicFramePr>
            <p:cNvPr id="69643" name="Object 12">
              <a:extLst>
                <a:ext uri="{FF2B5EF4-FFF2-40B4-BE49-F238E27FC236}">
                  <a16:creationId xmlns:a16="http://schemas.microsoft.com/office/drawing/2014/main" id="{ABE94FF7-5401-4074-A9D6-4FC32838732E}"/>
                </a:ext>
              </a:extLst>
            </p:cNvPr>
            <p:cNvGraphicFramePr>
              <a:graphicFrameLocks noChangeAspect="1"/>
            </p:cNvGraphicFramePr>
            <p:nvPr/>
          </p:nvGraphicFramePr>
          <p:xfrm>
            <a:off x="0" y="2"/>
            <a:ext cx="361" cy="430"/>
          </p:xfrm>
          <a:graphic>
            <a:graphicData uri="http://schemas.openxmlformats.org/presentationml/2006/ole">
              <mc:AlternateContent xmlns:mc="http://schemas.openxmlformats.org/markup-compatibility/2006">
                <mc:Choice xmlns:v="urn:schemas-microsoft-com:vml" Requires="v">
                  <p:oleObj spid="_x0000_s69662" r:id="rId4" imgW="165747" imgH="229496" progId="Equation.3">
                    <p:embed/>
                  </p:oleObj>
                </mc:Choice>
                <mc:Fallback>
                  <p:oleObj r:id="rId4" imgW="165747" imgH="229496"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
                          <a:ext cx="361" cy="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69644" name="Rectangle 13">
            <a:extLst>
              <a:ext uri="{FF2B5EF4-FFF2-40B4-BE49-F238E27FC236}">
                <a16:creationId xmlns:a16="http://schemas.microsoft.com/office/drawing/2014/main" id="{AF453A98-16C9-42E9-B4B8-38EC349C89E3}"/>
              </a:ext>
            </a:extLst>
          </p:cNvPr>
          <p:cNvSpPr>
            <a:spLocks noChangeArrowheads="1"/>
          </p:cNvSpPr>
          <p:nvPr/>
        </p:nvSpPr>
        <p:spPr bwMode="auto">
          <a:xfrm>
            <a:off x="914400" y="708025"/>
            <a:ext cx="3752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a:solidFill>
                  <a:srgbClr val="FF0000"/>
                </a:solidFill>
                <a:ea typeface="黑体" panose="02010609060101010101" pitchFamily="49" charset="-122"/>
              </a:rPr>
              <a:t>1.3.4晶体管</a:t>
            </a:r>
            <a:r>
              <a:rPr lang="zh-CN" altLang="en-US" sz="2800" b="1">
                <a:solidFill>
                  <a:srgbClr val="FF0000"/>
                </a:solidFill>
                <a:latin typeface="黑体" panose="02010609060101010101" pitchFamily="49" charset="-122"/>
                <a:ea typeface="黑体" panose="02010609060101010101" pitchFamily="49" charset="-122"/>
              </a:rPr>
              <a:t>的主要参数</a:t>
            </a:r>
          </a:p>
        </p:txBody>
      </p:sp>
      <p:grpSp>
        <p:nvGrpSpPr>
          <p:cNvPr id="3" name="Group 14">
            <a:extLst>
              <a:ext uri="{FF2B5EF4-FFF2-40B4-BE49-F238E27FC236}">
                <a16:creationId xmlns:a16="http://schemas.microsoft.com/office/drawing/2014/main" id="{B56F9A03-476E-46F0-8B6D-EBD394B04BD6}"/>
              </a:ext>
            </a:extLst>
          </p:cNvPr>
          <p:cNvGrpSpPr>
            <a:grpSpLocks/>
          </p:cNvGrpSpPr>
          <p:nvPr/>
        </p:nvGrpSpPr>
        <p:grpSpPr bwMode="auto">
          <a:xfrm>
            <a:off x="914400" y="4343400"/>
            <a:ext cx="4137025" cy="457200"/>
            <a:chOff x="0" y="0"/>
            <a:chExt cx="2606" cy="288"/>
          </a:xfrm>
        </p:grpSpPr>
        <p:sp>
          <p:nvSpPr>
            <p:cNvPr id="69646" name="Rectangle 15">
              <a:extLst>
                <a:ext uri="{FF2B5EF4-FFF2-40B4-BE49-F238E27FC236}">
                  <a16:creationId xmlns:a16="http://schemas.microsoft.com/office/drawing/2014/main" id="{A63C57DD-0D48-4012-8A20-D4C1C9EE63EF}"/>
                </a:ext>
              </a:extLst>
            </p:cNvPr>
            <p:cNvSpPr>
              <a:spLocks noChangeArrowheads="1"/>
            </p:cNvSpPr>
            <p:nvPr/>
          </p:nvSpPr>
          <p:spPr bwMode="auto">
            <a:xfrm>
              <a:off x="0" y="0"/>
              <a:ext cx="21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solidFill>
                    <a:schemeClr val="tx2"/>
                  </a:solidFill>
                </a:rPr>
                <a:t>2.共基直流电流放大系数</a:t>
              </a:r>
            </a:p>
          </p:txBody>
        </p:sp>
        <p:graphicFrame>
          <p:nvGraphicFramePr>
            <p:cNvPr id="69647" name="Object 16">
              <a:extLst>
                <a:ext uri="{FF2B5EF4-FFF2-40B4-BE49-F238E27FC236}">
                  <a16:creationId xmlns:a16="http://schemas.microsoft.com/office/drawing/2014/main" id="{42D14C98-0CD3-411E-92D3-9D3D7C0D8CCF}"/>
                </a:ext>
              </a:extLst>
            </p:cNvPr>
            <p:cNvGraphicFramePr>
              <a:graphicFrameLocks noChangeAspect="1"/>
            </p:cNvGraphicFramePr>
            <p:nvPr/>
          </p:nvGraphicFramePr>
          <p:xfrm>
            <a:off x="2400" y="48"/>
            <a:ext cx="206" cy="206"/>
          </p:xfrm>
          <a:graphic>
            <a:graphicData uri="http://schemas.openxmlformats.org/presentationml/2006/ole">
              <mc:AlternateContent xmlns:mc="http://schemas.openxmlformats.org/markup-compatibility/2006">
                <mc:Choice xmlns:v="urn:schemas-microsoft-com:vml" Requires="v">
                  <p:oleObj spid="_x0000_s69663" r:id="rId6" imgW="166037" imgH="166037" progId="Equation.3">
                    <p:embed/>
                  </p:oleObj>
                </mc:Choice>
                <mc:Fallback>
                  <p:oleObj r:id="rId6" imgW="166037" imgH="166037" progId="Equation.3">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00" y="48"/>
                          <a:ext cx="206"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69649" name="Object 17">
            <a:extLst>
              <a:ext uri="{FF2B5EF4-FFF2-40B4-BE49-F238E27FC236}">
                <a16:creationId xmlns:a16="http://schemas.microsoft.com/office/drawing/2014/main" id="{5B738790-776B-4D70-8FA1-73B5C21519ED}"/>
              </a:ext>
            </a:extLst>
          </p:cNvPr>
          <p:cNvGraphicFramePr>
            <a:graphicFrameLocks noChangeAspect="1"/>
          </p:cNvGraphicFramePr>
          <p:nvPr/>
        </p:nvGraphicFramePr>
        <p:xfrm>
          <a:off x="5562600" y="4106863"/>
          <a:ext cx="1179513" cy="998537"/>
        </p:xfrm>
        <a:graphic>
          <a:graphicData uri="http://schemas.openxmlformats.org/presentationml/2006/ole">
            <mc:AlternateContent xmlns:mc="http://schemas.openxmlformats.org/markup-compatibility/2006">
              <mc:Choice xmlns:v="urn:schemas-microsoft-com:vml" Requires="v">
                <p:oleObj spid="_x0000_s69664" r:id="rId8" imgW="597938" imgH="559772" progId="Equation.3">
                  <p:embed/>
                </p:oleObj>
              </mc:Choice>
              <mc:Fallback>
                <p:oleObj r:id="rId8" imgW="597938" imgH="559772" progId="Equation.3">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62600" y="4106863"/>
                        <a:ext cx="1179513" cy="99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9650" name="Rectangle 18">
            <a:extLst>
              <a:ext uri="{FF2B5EF4-FFF2-40B4-BE49-F238E27FC236}">
                <a16:creationId xmlns:a16="http://schemas.microsoft.com/office/drawing/2014/main" id="{ECF10AC1-00C9-405A-B2E2-B2D110D2377D}"/>
              </a:ext>
            </a:extLst>
          </p:cNvPr>
          <p:cNvSpPr>
            <a:spLocks noChangeArrowheads="1"/>
          </p:cNvSpPr>
          <p:nvPr/>
        </p:nvSpPr>
        <p:spPr bwMode="auto">
          <a:xfrm>
            <a:off x="914400" y="5156200"/>
            <a:ext cx="464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solidFill>
                  <a:schemeClr val="tx2"/>
                </a:solidFill>
              </a:rPr>
              <a:t>3.集电极基极间反向饱和电流</a:t>
            </a:r>
            <a:r>
              <a:rPr lang="en-US" altLang="zh-CN" b="1" i="1">
                <a:solidFill>
                  <a:schemeClr val="tx2"/>
                </a:solidFill>
              </a:rPr>
              <a:t>I</a:t>
            </a:r>
            <a:r>
              <a:rPr lang="en-US" altLang="zh-CN" b="1" baseline="-25000">
                <a:solidFill>
                  <a:schemeClr val="tx2"/>
                </a:solidFill>
              </a:rPr>
              <a:t>CBO</a:t>
            </a:r>
          </a:p>
        </p:txBody>
      </p:sp>
      <p:sp>
        <p:nvSpPr>
          <p:cNvPr id="69651" name="Rectangle 19">
            <a:extLst>
              <a:ext uri="{FF2B5EF4-FFF2-40B4-BE49-F238E27FC236}">
                <a16:creationId xmlns:a16="http://schemas.microsoft.com/office/drawing/2014/main" id="{0D7AAA97-B318-4121-8872-C6E754EEC4D7}"/>
              </a:ext>
            </a:extLst>
          </p:cNvPr>
          <p:cNvSpPr>
            <a:spLocks noChangeArrowheads="1"/>
          </p:cNvSpPr>
          <p:nvPr/>
        </p:nvSpPr>
        <p:spPr bwMode="auto">
          <a:xfrm>
            <a:off x="1143000" y="5842000"/>
            <a:ext cx="5032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solidFill>
                  <a:schemeClr val="tx2"/>
                </a:solidFill>
              </a:rPr>
              <a:t>集电极发射极间的反向饱和电流</a:t>
            </a:r>
            <a:r>
              <a:rPr lang="en-US" altLang="zh-CN" b="1" i="1">
                <a:solidFill>
                  <a:schemeClr val="tx2"/>
                </a:solidFill>
              </a:rPr>
              <a:t>I</a:t>
            </a:r>
            <a:r>
              <a:rPr lang="en-US" altLang="zh-CN" b="1" baseline="-25000">
                <a:solidFill>
                  <a:schemeClr val="tx2"/>
                </a:solidFill>
              </a:rPr>
              <a:t>CEO</a:t>
            </a:r>
          </a:p>
        </p:txBody>
      </p:sp>
      <p:grpSp>
        <p:nvGrpSpPr>
          <p:cNvPr id="4" name="Group 20">
            <a:extLst>
              <a:ext uri="{FF2B5EF4-FFF2-40B4-BE49-F238E27FC236}">
                <a16:creationId xmlns:a16="http://schemas.microsoft.com/office/drawing/2014/main" id="{8F36891A-DE21-4C34-90CA-4AA663C7F301}"/>
              </a:ext>
            </a:extLst>
          </p:cNvPr>
          <p:cNvGrpSpPr>
            <a:grpSpLocks/>
          </p:cNvGrpSpPr>
          <p:nvPr/>
        </p:nvGrpSpPr>
        <p:grpSpPr bwMode="auto">
          <a:xfrm>
            <a:off x="5791200" y="5257800"/>
            <a:ext cx="3070225" cy="625475"/>
            <a:chOff x="0" y="0"/>
            <a:chExt cx="1934" cy="394"/>
          </a:xfrm>
        </p:grpSpPr>
        <p:sp>
          <p:nvSpPr>
            <p:cNvPr id="69652" name="Rectangle 21">
              <a:extLst>
                <a:ext uri="{FF2B5EF4-FFF2-40B4-BE49-F238E27FC236}">
                  <a16:creationId xmlns:a16="http://schemas.microsoft.com/office/drawing/2014/main" id="{C5608EFD-A603-404E-8A3C-8D5E9554BE23}"/>
                </a:ext>
              </a:extLst>
            </p:cNvPr>
            <p:cNvSpPr>
              <a:spLocks noChangeArrowheads="1"/>
            </p:cNvSpPr>
            <p:nvPr/>
          </p:nvSpPr>
          <p:spPr bwMode="auto">
            <a:xfrm>
              <a:off x="0" y="0"/>
              <a:ext cx="1934"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lnSpc>
                  <a:spcPct val="125000"/>
                </a:lnSpc>
              </a:pPr>
              <a:r>
                <a:rPr lang="en-US" altLang="zh-CN" sz="2800" b="1" i="1">
                  <a:solidFill>
                    <a:schemeClr val="accent2"/>
                  </a:solidFill>
                </a:rPr>
                <a:t>I</a:t>
              </a:r>
              <a:r>
                <a:rPr lang="en-US" altLang="zh-CN" sz="2800" b="1" baseline="-25000">
                  <a:solidFill>
                    <a:schemeClr val="accent2"/>
                  </a:solidFill>
                </a:rPr>
                <a:t>CEO</a:t>
              </a:r>
              <a:r>
                <a:rPr lang="en-US" altLang="zh-CN" sz="2800" b="1">
                  <a:solidFill>
                    <a:schemeClr val="accent2"/>
                  </a:solidFill>
                </a:rPr>
                <a:t>=</a:t>
              </a:r>
              <a:r>
                <a:rPr lang="zh-CN" altLang="en-US" sz="2800" b="1">
                  <a:solidFill>
                    <a:schemeClr val="accent2"/>
                  </a:solidFill>
                </a:rPr>
                <a:t>（</a:t>
              </a:r>
              <a:r>
                <a:rPr lang="en-US" altLang="zh-CN" sz="2800" b="1">
                  <a:solidFill>
                    <a:schemeClr val="accent2"/>
                  </a:solidFill>
                </a:rPr>
                <a:t>1+   </a:t>
              </a:r>
              <a:r>
                <a:rPr lang="zh-CN" altLang="en-US" sz="2800" b="1">
                  <a:solidFill>
                    <a:schemeClr val="accent2"/>
                  </a:solidFill>
                </a:rPr>
                <a:t>）</a:t>
              </a:r>
              <a:r>
                <a:rPr lang="en-US" altLang="zh-CN" sz="2800" b="1" i="1">
                  <a:solidFill>
                    <a:schemeClr val="accent2"/>
                  </a:solidFill>
                </a:rPr>
                <a:t>I</a:t>
              </a:r>
              <a:r>
                <a:rPr lang="en-US" altLang="zh-CN" sz="2800" b="1" baseline="-25000">
                  <a:solidFill>
                    <a:schemeClr val="accent2"/>
                  </a:solidFill>
                </a:rPr>
                <a:t>CBO</a:t>
              </a:r>
            </a:p>
          </p:txBody>
        </p:sp>
        <p:graphicFrame>
          <p:nvGraphicFramePr>
            <p:cNvPr id="69653" name="Object 22">
              <a:extLst>
                <a:ext uri="{FF2B5EF4-FFF2-40B4-BE49-F238E27FC236}">
                  <a16:creationId xmlns:a16="http://schemas.microsoft.com/office/drawing/2014/main" id="{360AD152-97F1-4D6F-BF8A-FC51A57EA7D1}"/>
                </a:ext>
              </a:extLst>
            </p:cNvPr>
            <p:cNvGraphicFramePr>
              <a:graphicFrameLocks noChangeAspect="1"/>
            </p:cNvGraphicFramePr>
            <p:nvPr/>
          </p:nvGraphicFramePr>
          <p:xfrm>
            <a:off x="1056" y="96"/>
            <a:ext cx="204" cy="286"/>
          </p:xfrm>
          <a:graphic>
            <a:graphicData uri="http://schemas.openxmlformats.org/presentationml/2006/ole">
              <mc:AlternateContent xmlns:mc="http://schemas.openxmlformats.org/markup-compatibility/2006">
                <mc:Choice xmlns:v="urn:schemas-microsoft-com:vml" Requires="v">
                  <p:oleObj spid="_x0000_s69665" r:id="rId10" imgW="165747" imgH="229496" progId="Equation.3">
                    <p:embed/>
                  </p:oleObj>
                </mc:Choice>
                <mc:Fallback>
                  <p:oleObj r:id="rId10" imgW="165747" imgH="229496" progId="Equation.3">
                    <p:embed/>
                    <p:pic>
                      <p:nvPicPr>
                        <p:cNvPr id="0"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6" y="96"/>
                          <a:ext cx="20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9639">
                                            <p:txEl>
                                              <p:pRg st="0" end="0"/>
                                            </p:txEl>
                                          </p:spTgt>
                                        </p:tgtEl>
                                        <p:attrNameLst>
                                          <p:attrName>style.visibility</p:attrName>
                                        </p:attrNameLst>
                                      </p:cBhvr>
                                      <p:to>
                                        <p:strVal val="visible"/>
                                      </p:to>
                                    </p:set>
                                    <p:animEffect transition="in" filter="box(out)">
                                      <p:cBhvr>
                                        <p:cTn id="7" dur="500"/>
                                        <p:tgtEl>
                                          <p:spTgt spid="6963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9639">
                                            <p:txEl>
                                              <p:pRg st="1" end="1"/>
                                            </p:txEl>
                                          </p:spTgt>
                                        </p:tgtEl>
                                        <p:attrNameLst>
                                          <p:attrName>style.visibility</p:attrName>
                                        </p:attrNameLst>
                                      </p:cBhvr>
                                      <p:to>
                                        <p:strVal val="visible"/>
                                      </p:to>
                                    </p:set>
                                    <p:animEffect transition="in" filter="box(out)">
                                      <p:cBhvr>
                                        <p:cTn id="12" dur="500"/>
                                        <p:tgtEl>
                                          <p:spTgt spid="6963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9640">
                                            <p:txEl>
                                              <p:pRg st="0" end="0"/>
                                            </p:txEl>
                                          </p:spTgt>
                                        </p:tgtEl>
                                        <p:attrNameLst>
                                          <p:attrName>style.visibility</p:attrName>
                                        </p:attrNameLst>
                                      </p:cBhvr>
                                      <p:to>
                                        <p:strVal val="visible"/>
                                      </p:to>
                                    </p:set>
                                    <p:animEffect transition="in" filter="box(out)">
                                      <p:cBhvr>
                                        <p:cTn id="17" dur="500"/>
                                        <p:tgtEl>
                                          <p:spTgt spid="69640">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69641">
                                            <p:txEl>
                                              <p:pRg st="0" end="0"/>
                                            </p:txEl>
                                          </p:spTgt>
                                        </p:tgtEl>
                                        <p:attrNameLst>
                                          <p:attrName>style.visibility</p:attrName>
                                        </p:attrNameLst>
                                      </p:cBhvr>
                                      <p:to>
                                        <p:strVal val="visible"/>
                                      </p:to>
                                    </p:set>
                                    <p:animEffect transition="in" filter="box(out)">
                                      <p:cBhvr>
                                        <p:cTn id="22" dur="500"/>
                                        <p:tgtEl>
                                          <p:spTgt spid="69641">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ox(out)">
                                      <p:cBhvr>
                                        <p:cTn id="27" dur="500"/>
                                        <p:tgtEl>
                                          <p:spTgt spid="2"/>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ox(out)">
                                      <p:cBhvr>
                                        <p:cTn id="32" dur="500"/>
                                        <p:tgtEl>
                                          <p:spTgt spid="3"/>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par>
                          <p:cTn id="33" fill="hold" nodeType="afterGroup">
                            <p:stCondLst>
                              <p:cond delay="500"/>
                            </p:stCondLst>
                            <p:childTnLst>
                              <p:par>
                                <p:cTn id="34" presetID="4" presetClass="entr" presetSubtype="32" fill="hold" nodeType="afterEffect">
                                  <p:stCondLst>
                                    <p:cond delay="1000"/>
                                  </p:stCondLst>
                                  <p:childTnLst>
                                    <p:set>
                                      <p:cBhvr>
                                        <p:cTn id="35" dur="1" fill="hold">
                                          <p:stCondLst>
                                            <p:cond delay="0"/>
                                          </p:stCondLst>
                                        </p:cTn>
                                        <p:tgtEl>
                                          <p:spTgt spid="69649"/>
                                        </p:tgtEl>
                                        <p:attrNameLst>
                                          <p:attrName>style.visibility</p:attrName>
                                        </p:attrNameLst>
                                      </p:cBhvr>
                                      <p:to>
                                        <p:strVal val="visible"/>
                                      </p:to>
                                    </p:set>
                                    <p:animEffect transition="in" filter="box(out)">
                                      <p:cBhvr>
                                        <p:cTn id="36" dur="500"/>
                                        <p:tgtEl>
                                          <p:spTgt spid="69649"/>
                                        </p:tgtEl>
                                      </p:cBhvr>
                                    </p:animEffect>
                                  </p:childTnLst>
                                  <p:subTnLst>
                                    <p:audio>
                                      <p:cMediaNode>
                                        <p:cTn display="0" masterRel="sameClick">
                                          <p:stCondLst>
                                            <p:cond evt="begin" delay="0">
                                              <p:tn val="34"/>
                                            </p:cond>
                                          </p:stCondLst>
                                          <p:endCondLst>
                                            <p:cond evt="onStopAudio" delay="0">
                                              <p:tgtEl>
                                                <p:sldTgt/>
                                              </p:tgtEl>
                                            </p:cond>
                                          </p:endCondLst>
                                        </p:cTn>
                                        <p:tgtEl>
                                          <p:sndTgt r:embed="rId3" name="camera.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69650">
                                            <p:txEl>
                                              <p:pRg st="0" end="0"/>
                                            </p:txEl>
                                          </p:spTgt>
                                        </p:tgtEl>
                                        <p:attrNameLst>
                                          <p:attrName>style.visibility</p:attrName>
                                        </p:attrNameLst>
                                      </p:cBhvr>
                                      <p:to>
                                        <p:strVal val="visible"/>
                                      </p:to>
                                    </p:set>
                                    <p:animEffect transition="in" filter="box(out)">
                                      <p:cBhvr>
                                        <p:cTn id="41" dur="500"/>
                                        <p:tgtEl>
                                          <p:spTgt spid="69650">
                                            <p:txEl>
                                              <p:pRg st="0" end="0"/>
                                            </p:txEl>
                                          </p:spTgt>
                                        </p:tgtEl>
                                      </p:cBhvr>
                                    </p:animEffect>
                                  </p:childTnLst>
                                  <p:subTnLst>
                                    <p:audio>
                                      <p:cMediaNode>
                                        <p:cTn display="0" masterRel="sameClick">
                                          <p:stCondLst>
                                            <p:cond evt="begin" delay="0">
                                              <p:tn val="39"/>
                                            </p:cond>
                                          </p:stCondLst>
                                          <p:endCondLst>
                                            <p:cond evt="onStopAudio" delay="0">
                                              <p:tgtEl>
                                                <p:sldTgt/>
                                              </p:tgtEl>
                                            </p:cond>
                                          </p:endCondLst>
                                        </p:cTn>
                                        <p:tgtEl>
                                          <p:sndTgt r:embed="rId3" name="camera.wav"/>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32" fill="hold" grpId="0" nodeType="clickEffect">
                                  <p:stCondLst>
                                    <p:cond delay="0"/>
                                  </p:stCondLst>
                                  <p:childTnLst>
                                    <p:set>
                                      <p:cBhvr>
                                        <p:cTn id="45" dur="1" fill="hold">
                                          <p:stCondLst>
                                            <p:cond delay="0"/>
                                          </p:stCondLst>
                                        </p:cTn>
                                        <p:tgtEl>
                                          <p:spTgt spid="69651">
                                            <p:txEl>
                                              <p:pRg st="0" end="0"/>
                                            </p:txEl>
                                          </p:spTgt>
                                        </p:tgtEl>
                                        <p:attrNameLst>
                                          <p:attrName>style.visibility</p:attrName>
                                        </p:attrNameLst>
                                      </p:cBhvr>
                                      <p:to>
                                        <p:strVal val="visible"/>
                                      </p:to>
                                    </p:set>
                                    <p:animEffect transition="in" filter="box(out)">
                                      <p:cBhvr>
                                        <p:cTn id="46" dur="500"/>
                                        <p:tgtEl>
                                          <p:spTgt spid="69651">
                                            <p:txEl>
                                              <p:pRg st="0" end="0"/>
                                            </p:txEl>
                                          </p:spTgt>
                                        </p:tgtEl>
                                      </p:cBhvr>
                                    </p:animEffect>
                                  </p:childTnLst>
                                  <p:subTnLst>
                                    <p:audio>
                                      <p:cMediaNode>
                                        <p:cTn display="0" masterRel="sameClick">
                                          <p:stCondLst>
                                            <p:cond evt="begin" delay="0">
                                              <p:tn val="44"/>
                                            </p:cond>
                                          </p:stCondLst>
                                          <p:endCondLst>
                                            <p:cond evt="onStopAudio" delay="0">
                                              <p:tgtEl>
                                                <p:sldTgt/>
                                              </p:tgtEl>
                                            </p:cond>
                                          </p:endCondLst>
                                        </p:cTn>
                                        <p:tgtEl>
                                          <p:sndTgt r:embed="rId3" name="camera.wav"/>
                                        </p:tgtEl>
                                      </p:cMediaNode>
                                    </p:audio>
                                  </p:sub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32"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box(out)">
                                      <p:cBhvr>
                                        <p:cTn id="51" dur="500"/>
                                        <p:tgtEl>
                                          <p:spTgt spid="4"/>
                                        </p:tgtEl>
                                      </p:cBhvr>
                                    </p:animEffect>
                                  </p:childTnLst>
                                  <p:subTnLst>
                                    <p:audio>
                                      <p:cMediaNode>
                                        <p:cTn display="0" masterRel="sameClick">
                                          <p:stCondLst>
                                            <p:cond evt="begin" delay="0">
                                              <p:tn val="49"/>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9" grpId="0" build="p"/>
      <p:bldP spid="69640" grpId="0" build="p"/>
      <p:bldP spid="69641" grpId="0" build="p"/>
      <p:bldP spid="69650" grpId="0" build="p"/>
      <p:bldP spid="69651"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a:extLst>
              <a:ext uri="{FF2B5EF4-FFF2-40B4-BE49-F238E27FC236}">
                <a16:creationId xmlns:a16="http://schemas.microsoft.com/office/drawing/2014/main" id="{F4113FD8-DA0F-4662-8005-8EDB71B45A87}"/>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0658" name="Rectangle 3">
            <a:extLst>
              <a:ext uri="{FF2B5EF4-FFF2-40B4-BE49-F238E27FC236}">
                <a16:creationId xmlns:a16="http://schemas.microsoft.com/office/drawing/2014/main" id="{2C666CBA-9B1D-4DCD-AB57-038EAC1AA757}"/>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0659" name="Line 4">
            <a:extLst>
              <a:ext uri="{FF2B5EF4-FFF2-40B4-BE49-F238E27FC236}">
                <a16:creationId xmlns:a16="http://schemas.microsoft.com/office/drawing/2014/main" id="{DD2FAFAD-FC14-47F4-9B70-2113C65122B4}"/>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60" name="Line 5">
            <a:extLst>
              <a:ext uri="{FF2B5EF4-FFF2-40B4-BE49-F238E27FC236}">
                <a16:creationId xmlns:a16="http://schemas.microsoft.com/office/drawing/2014/main" id="{269D9FD3-CDE7-4891-AB85-A8DA11FDECA3}"/>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61" name="Rectangle 6">
            <a:extLst>
              <a:ext uri="{FF2B5EF4-FFF2-40B4-BE49-F238E27FC236}">
                <a16:creationId xmlns:a16="http://schemas.microsoft.com/office/drawing/2014/main" id="{A6181508-718F-4C16-A5DD-B2BE4C9B04B6}"/>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sp>
        <p:nvSpPr>
          <p:cNvPr id="70662" name="Rectangle 7">
            <a:extLst>
              <a:ext uri="{FF2B5EF4-FFF2-40B4-BE49-F238E27FC236}">
                <a16:creationId xmlns:a16="http://schemas.microsoft.com/office/drawing/2014/main" id="{2DE22A45-1219-4A05-B691-C80DE60C1420}"/>
              </a:ext>
            </a:extLst>
          </p:cNvPr>
          <p:cNvSpPr>
            <a:spLocks noChangeArrowheads="1"/>
          </p:cNvSpPr>
          <p:nvPr/>
        </p:nvSpPr>
        <p:spPr bwMode="auto">
          <a:xfrm>
            <a:off x="685800" y="685800"/>
            <a:ext cx="2327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a:solidFill>
                  <a:schemeClr val="accent2"/>
                </a:solidFill>
                <a:latin typeface="幼圆" panose="02010509060101010101" pitchFamily="49" charset="-122"/>
                <a:ea typeface="幼圆" panose="02010509060101010101" pitchFamily="49" charset="-122"/>
              </a:rPr>
              <a:t>二、交流参数</a:t>
            </a:r>
          </a:p>
        </p:txBody>
      </p:sp>
      <p:sp>
        <p:nvSpPr>
          <p:cNvPr id="70664" name="Rectangle 8">
            <a:extLst>
              <a:ext uri="{FF2B5EF4-FFF2-40B4-BE49-F238E27FC236}">
                <a16:creationId xmlns:a16="http://schemas.microsoft.com/office/drawing/2014/main" id="{9F8ED333-5645-4941-9F29-685E246A212A}"/>
              </a:ext>
            </a:extLst>
          </p:cNvPr>
          <p:cNvSpPr>
            <a:spLocks noChangeArrowheads="1"/>
          </p:cNvSpPr>
          <p:nvPr/>
        </p:nvSpPr>
        <p:spPr bwMode="auto">
          <a:xfrm>
            <a:off x="609600" y="1371600"/>
            <a:ext cx="5334000" cy="133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50000"/>
              </a:spcBef>
            </a:pPr>
            <a:r>
              <a:rPr lang="zh-CN" altLang="en-US" sz="2800" b="1">
                <a:solidFill>
                  <a:srgbClr val="000000"/>
                </a:solidFill>
              </a:rPr>
              <a:t>1.共发射极交流电流放大系数</a:t>
            </a:r>
            <a:r>
              <a:rPr lang="zh-CN" altLang="en-US" sz="2800" b="1" i="1">
                <a:solidFill>
                  <a:srgbClr val="000000"/>
                </a:solidFill>
                <a:sym typeface="Symbol" panose="05050102010706020507" pitchFamily="18" charset="2"/>
              </a:rPr>
              <a:t></a:t>
            </a:r>
            <a:endParaRPr lang="zh-CN" altLang="en-US" sz="2800" b="1">
              <a:solidFill>
                <a:srgbClr val="000000"/>
              </a:solidFill>
            </a:endParaRPr>
          </a:p>
          <a:p>
            <a:pPr>
              <a:lnSpc>
                <a:spcPct val="120000"/>
              </a:lnSpc>
              <a:spcBef>
                <a:spcPct val="50000"/>
              </a:spcBef>
            </a:pPr>
            <a:r>
              <a:rPr lang="zh-CN" altLang="en-US" sz="2800" b="1">
                <a:solidFill>
                  <a:srgbClr val="000000"/>
                </a:solidFill>
              </a:rPr>
              <a:t>              </a:t>
            </a:r>
            <a:r>
              <a:rPr lang="zh-CN" altLang="en-US" sz="2800" b="1" i="1">
                <a:solidFill>
                  <a:srgbClr val="000000"/>
                </a:solidFill>
                <a:sym typeface="Symbol" panose="05050102010706020507" pitchFamily="18" charset="2"/>
              </a:rPr>
              <a:t> </a:t>
            </a:r>
            <a:r>
              <a:rPr lang="zh-CN" altLang="en-US" sz="2800" b="1">
                <a:solidFill>
                  <a:srgbClr val="000000"/>
                </a:solidFill>
              </a:rPr>
              <a:t>=</a:t>
            </a:r>
            <a:r>
              <a:rPr lang="zh-CN" altLang="en-US" sz="2800" b="1">
                <a:solidFill>
                  <a:srgbClr val="000000"/>
                </a:solidFill>
                <a:sym typeface="Symbol" panose="05050102010706020507" pitchFamily="18" charset="2"/>
              </a:rPr>
              <a:t></a:t>
            </a:r>
            <a:r>
              <a:rPr lang="en-US" altLang="zh-CN" sz="2800" b="1" i="1">
                <a:solidFill>
                  <a:srgbClr val="000000"/>
                </a:solidFill>
              </a:rPr>
              <a:t>i</a:t>
            </a:r>
            <a:r>
              <a:rPr lang="en-US" altLang="zh-CN" sz="2800" b="1" baseline="-25000">
                <a:solidFill>
                  <a:srgbClr val="000000"/>
                </a:solidFill>
              </a:rPr>
              <a:t>C</a:t>
            </a:r>
            <a:r>
              <a:rPr lang="en-US" altLang="zh-CN" sz="2800" b="1">
                <a:solidFill>
                  <a:srgbClr val="000000"/>
                </a:solidFill>
              </a:rPr>
              <a:t>/</a:t>
            </a:r>
            <a:r>
              <a:rPr lang="en-US" altLang="zh-CN" sz="2800" b="1">
                <a:solidFill>
                  <a:srgbClr val="000000"/>
                </a:solidFill>
                <a:sym typeface="Symbol" panose="05050102010706020507" pitchFamily="18" charset="2"/>
              </a:rPr>
              <a:t></a:t>
            </a:r>
            <a:r>
              <a:rPr lang="en-US" altLang="zh-CN" sz="2800" b="1" i="1">
                <a:solidFill>
                  <a:srgbClr val="000000"/>
                </a:solidFill>
              </a:rPr>
              <a:t>i</a:t>
            </a:r>
            <a:r>
              <a:rPr lang="en-US" altLang="zh-CN" sz="2800" b="1" baseline="-25000">
                <a:solidFill>
                  <a:srgbClr val="000000"/>
                </a:solidFill>
              </a:rPr>
              <a:t>B</a:t>
            </a:r>
            <a:r>
              <a:rPr lang="en-US" altLang="zh-CN" sz="2800" b="1">
                <a:solidFill>
                  <a:srgbClr val="000000"/>
                </a:solidFill>
                <a:sym typeface="Symbol" panose="05050102010706020507" pitchFamily="18" charset="2"/>
              </a:rPr>
              <a:t></a:t>
            </a:r>
            <a:r>
              <a:rPr lang="en-US" altLang="zh-CN" sz="2800" b="1" i="1" baseline="-14000">
                <a:solidFill>
                  <a:srgbClr val="000000"/>
                </a:solidFill>
              </a:rPr>
              <a:t>U</a:t>
            </a:r>
            <a:r>
              <a:rPr lang="en-US" altLang="zh-CN" sz="2800" baseline="-46000">
                <a:solidFill>
                  <a:srgbClr val="000000"/>
                </a:solidFill>
              </a:rPr>
              <a:t>CE</a:t>
            </a:r>
            <a:r>
              <a:rPr lang="en-US" altLang="zh-CN" sz="2800" b="1" baseline="-14000">
                <a:solidFill>
                  <a:srgbClr val="000000"/>
                </a:solidFill>
              </a:rPr>
              <a:t>=const</a:t>
            </a:r>
          </a:p>
        </p:txBody>
      </p:sp>
      <p:sp>
        <p:nvSpPr>
          <p:cNvPr id="70665" name="Rectangle 9">
            <a:extLst>
              <a:ext uri="{FF2B5EF4-FFF2-40B4-BE49-F238E27FC236}">
                <a16:creationId xmlns:a16="http://schemas.microsoft.com/office/drawing/2014/main" id="{AC6AC23E-770E-42B0-99CE-56DA039186BE}"/>
              </a:ext>
            </a:extLst>
          </p:cNvPr>
          <p:cNvSpPr>
            <a:spLocks noChangeArrowheads="1"/>
          </p:cNvSpPr>
          <p:nvPr/>
        </p:nvSpPr>
        <p:spPr bwMode="auto">
          <a:xfrm>
            <a:off x="685800" y="3048000"/>
            <a:ext cx="5867400" cy="133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50000"/>
              </a:spcBef>
            </a:pPr>
            <a:r>
              <a:rPr lang="zh-CN" altLang="en-US" sz="2800" b="1"/>
              <a:t>2.</a:t>
            </a:r>
            <a:r>
              <a:rPr lang="zh-CN" altLang="en-US" sz="2800" b="1">
                <a:solidFill>
                  <a:srgbClr val="000000"/>
                </a:solidFill>
              </a:rPr>
              <a:t> 共基极交流电流放大系数</a:t>
            </a:r>
            <a:r>
              <a:rPr lang="en-US" altLang="zh-CN" sz="2800" b="1" i="1">
                <a:solidFill>
                  <a:srgbClr val="000000"/>
                </a:solidFill>
              </a:rPr>
              <a:t>α</a:t>
            </a:r>
            <a:endParaRPr lang="en-US" altLang="zh-CN" sz="2800" b="1">
              <a:solidFill>
                <a:srgbClr val="000000"/>
              </a:solidFill>
            </a:endParaRPr>
          </a:p>
          <a:p>
            <a:pPr>
              <a:lnSpc>
                <a:spcPct val="120000"/>
              </a:lnSpc>
              <a:spcBef>
                <a:spcPct val="50000"/>
              </a:spcBef>
            </a:pPr>
            <a:r>
              <a:rPr lang="en-US" altLang="zh-CN" sz="2800" b="1">
                <a:solidFill>
                  <a:srgbClr val="000000"/>
                </a:solidFill>
              </a:rPr>
              <a:t>            </a:t>
            </a:r>
            <a:r>
              <a:rPr lang="en-US" altLang="zh-CN" sz="2800" b="1" i="1">
                <a:solidFill>
                  <a:srgbClr val="000000"/>
                </a:solidFill>
              </a:rPr>
              <a:t> </a:t>
            </a:r>
            <a:r>
              <a:rPr lang="en-US" altLang="zh-CN" sz="2800" b="1" i="1">
                <a:solidFill>
                  <a:srgbClr val="000000"/>
                </a:solidFill>
                <a:latin typeface="宋体" panose="02010600030101010101" pitchFamily="2" charset="-122"/>
              </a:rPr>
              <a:t>α</a:t>
            </a:r>
            <a:r>
              <a:rPr lang="en-US" altLang="zh-CN" sz="2800" b="1">
                <a:solidFill>
                  <a:srgbClr val="000000"/>
                </a:solidFill>
              </a:rPr>
              <a:t>=</a:t>
            </a:r>
            <a:r>
              <a:rPr lang="en-US" altLang="zh-CN" sz="2800" b="1">
                <a:solidFill>
                  <a:srgbClr val="000000"/>
                </a:solidFill>
                <a:sym typeface="Symbol" panose="05050102010706020507" pitchFamily="18" charset="2"/>
              </a:rPr>
              <a:t></a:t>
            </a:r>
            <a:r>
              <a:rPr lang="en-US" altLang="zh-CN" sz="2800" b="1" i="1">
                <a:solidFill>
                  <a:srgbClr val="000000"/>
                </a:solidFill>
              </a:rPr>
              <a:t>i</a:t>
            </a:r>
            <a:r>
              <a:rPr lang="en-US" altLang="zh-CN" sz="2800" b="1" baseline="-25000">
                <a:solidFill>
                  <a:srgbClr val="000000"/>
                </a:solidFill>
              </a:rPr>
              <a:t>C</a:t>
            </a:r>
            <a:r>
              <a:rPr lang="en-US" altLang="zh-CN" sz="2800" b="1">
                <a:solidFill>
                  <a:srgbClr val="000000"/>
                </a:solidFill>
              </a:rPr>
              <a:t>/</a:t>
            </a:r>
            <a:r>
              <a:rPr lang="en-US" altLang="zh-CN" sz="2800" b="1">
                <a:solidFill>
                  <a:srgbClr val="000000"/>
                </a:solidFill>
                <a:sym typeface="Symbol" panose="05050102010706020507" pitchFamily="18" charset="2"/>
              </a:rPr>
              <a:t></a:t>
            </a:r>
            <a:r>
              <a:rPr lang="en-US" altLang="zh-CN" sz="2800" b="1" i="1">
                <a:solidFill>
                  <a:srgbClr val="000000"/>
                </a:solidFill>
              </a:rPr>
              <a:t>i</a:t>
            </a:r>
            <a:r>
              <a:rPr lang="en-US" altLang="zh-CN" sz="2800" b="1" baseline="-25000">
                <a:solidFill>
                  <a:srgbClr val="000000"/>
                </a:solidFill>
              </a:rPr>
              <a:t>E</a:t>
            </a:r>
            <a:r>
              <a:rPr lang="en-US" altLang="zh-CN" sz="2800" b="1">
                <a:solidFill>
                  <a:srgbClr val="000000"/>
                </a:solidFill>
                <a:sym typeface="Symbol" panose="05050102010706020507" pitchFamily="18" charset="2"/>
              </a:rPr>
              <a:t></a:t>
            </a:r>
            <a:r>
              <a:rPr lang="en-US" altLang="zh-CN" sz="2800" b="1" i="1">
                <a:solidFill>
                  <a:srgbClr val="000000"/>
                </a:solidFill>
              </a:rPr>
              <a:t> </a:t>
            </a:r>
            <a:r>
              <a:rPr lang="en-US" altLang="zh-CN" sz="2800" b="1" i="1" baseline="-10000">
                <a:solidFill>
                  <a:srgbClr val="000000"/>
                </a:solidFill>
              </a:rPr>
              <a:t>U</a:t>
            </a:r>
            <a:r>
              <a:rPr lang="en-US" altLang="zh-CN" sz="2800" b="1" baseline="-30000">
                <a:solidFill>
                  <a:srgbClr val="000000"/>
                </a:solidFill>
              </a:rPr>
              <a:t>CB</a:t>
            </a:r>
            <a:r>
              <a:rPr lang="en-US" altLang="zh-CN" sz="2800" b="1" baseline="-10000">
                <a:solidFill>
                  <a:srgbClr val="000000"/>
                </a:solidFill>
              </a:rPr>
              <a:t>=const</a:t>
            </a:r>
          </a:p>
        </p:txBody>
      </p:sp>
      <p:sp>
        <p:nvSpPr>
          <p:cNvPr id="70666" name="Text Box 10">
            <a:extLst>
              <a:ext uri="{FF2B5EF4-FFF2-40B4-BE49-F238E27FC236}">
                <a16:creationId xmlns:a16="http://schemas.microsoft.com/office/drawing/2014/main" id="{C05A9F60-221C-4440-AF3E-8CC4B834BE21}"/>
              </a:ext>
            </a:extLst>
          </p:cNvPr>
          <p:cNvSpPr txBox="1">
            <a:spLocks noChangeArrowheads="1"/>
          </p:cNvSpPr>
          <p:nvPr/>
        </p:nvSpPr>
        <p:spPr bwMode="auto">
          <a:xfrm>
            <a:off x="762000" y="4800600"/>
            <a:ext cx="3733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t>3.特征频率  </a:t>
            </a:r>
            <a:r>
              <a:rPr lang="en-US" altLang="zh-CN" sz="2800" b="1"/>
              <a:t>f</a:t>
            </a:r>
            <a:r>
              <a:rPr lang="en-US" altLang="zh-CN" sz="2800" b="1" baseline="-30000">
                <a:solidFill>
                  <a:srgbClr val="000000"/>
                </a:solidFill>
              </a:rPr>
              <a:t>T</a:t>
            </a:r>
          </a:p>
        </p:txBody>
      </p:sp>
      <p:sp>
        <p:nvSpPr>
          <p:cNvPr id="70667" name="Rectangle 11">
            <a:extLst>
              <a:ext uri="{FF2B5EF4-FFF2-40B4-BE49-F238E27FC236}">
                <a16:creationId xmlns:a16="http://schemas.microsoft.com/office/drawing/2014/main" id="{EA55D665-813B-4061-8970-06B3C3814826}"/>
              </a:ext>
            </a:extLst>
          </p:cNvPr>
          <p:cNvSpPr>
            <a:spLocks noChangeArrowheads="1"/>
          </p:cNvSpPr>
          <p:nvPr/>
        </p:nvSpPr>
        <p:spPr bwMode="auto">
          <a:xfrm>
            <a:off x="1371600" y="5486400"/>
            <a:ext cx="5638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i="1">
                <a:solidFill>
                  <a:srgbClr val="FF0000"/>
                </a:solidFill>
                <a:sym typeface="Symbol" panose="05050102010706020507" pitchFamily="18" charset="2"/>
              </a:rPr>
              <a:t></a:t>
            </a:r>
            <a:r>
              <a:rPr lang="zh-CN" altLang="en-US" sz="2800" b="1" i="1">
                <a:solidFill>
                  <a:srgbClr val="FF0000"/>
                </a:solidFill>
                <a:latin typeface="黑体" panose="02010609060101010101" pitchFamily="49" charset="-122"/>
                <a:ea typeface="黑体" panose="02010609060101010101" pitchFamily="49" charset="-122"/>
                <a:sym typeface="Symbol" panose="05050102010706020507" pitchFamily="18" charset="2"/>
              </a:rPr>
              <a:t>值下降到1的信号频率</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0664">
                                            <p:txEl>
                                              <p:pRg st="0" end="0"/>
                                            </p:txEl>
                                          </p:spTgt>
                                        </p:tgtEl>
                                        <p:attrNameLst>
                                          <p:attrName>style.visibility</p:attrName>
                                        </p:attrNameLst>
                                      </p:cBhvr>
                                      <p:to>
                                        <p:strVal val="visible"/>
                                      </p:to>
                                    </p:set>
                                    <p:animEffect transition="in" filter="box(out)">
                                      <p:cBhvr>
                                        <p:cTn id="7" dur="500"/>
                                        <p:tgtEl>
                                          <p:spTgt spid="7066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0664">
                                            <p:txEl>
                                              <p:pRg st="1" end="1"/>
                                            </p:txEl>
                                          </p:spTgt>
                                        </p:tgtEl>
                                        <p:attrNameLst>
                                          <p:attrName>style.visibility</p:attrName>
                                        </p:attrNameLst>
                                      </p:cBhvr>
                                      <p:to>
                                        <p:strVal val="visible"/>
                                      </p:to>
                                    </p:set>
                                    <p:animEffect transition="in" filter="box(out)">
                                      <p:cBhvr>
                                        <p:cTn id="12" dur="500"/>
                                        <p:tgtEl>
                                          <p:spTgt spid="70664">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0665">
                                            <p:txEl>
                                              <p:pRg st="0" end="0"/>
                                            </p:txEl>
                                          </p:spTgt>
                                        </p:tgtEl>
                                        <p:attrNameLst>
                                          <p:attrName>style.visibility</p:attrName>
                                        </p:attrNameLst>
                                      </p:cBhvr>
                                      <p:to>
                                        <p:strVal val="visible"/>
                                      </p:to>
                                    </p:set>
                                    <p:animEffect transition="in" filter="box(out)">
                                      <p:cBhvr>
                                        <p:cTn id="17" dur="500"/>
                                        <p:tgtEl>
                                          <p:spTgt spid="70665">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0665">
                                            <p:txEl>
                                              <p:pRg st="1" end="1"/>
                                            </p:txEl>
                                          </p:spTgt>
                                        </p:tgtEl>
                                        <p:attrNameLst>
                                          <p:attrName>style.visibility</p:attrName>
                                        </p:attrNameLst>
                                      </p:cBhvr>
                                      <p:to>
                                        <p:strVal val="visible"/>
                                      </p:to>
                                    </p:set>
                                    <p:animEffect transition="in" filter="box(out)">
                                      <p:cBhvr>
                                        <p:cTn id="22" dur="500"/>
                                        <p:tgtEl>
                                          <p:spTgt spid="70665">
                                            <p:txEl>
                                              <p:pRg st="1" end="1"/>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70666">
                                            <p:txEl>
                                              <p:pRg st="0" end="0"/>
                                            </p:txEl>
                                          </p:spTgt>
                                        </p:tgtEl>
                                        <p:attrNameLst>
                                          <p:attrName>style.visibility</p:attrName>
                                        </p:attrNameLst>
                                      </p:cBhvr>
                                      <p:to>
                                        <p:strVal val="visible"/>
                                      </p:to>
                                    </p:set>
                                    <p:animEffect transition="in" filter="box(out)">
                                      <p:cBhvr>
                                        <p:cTn id="27" dur="500"/>
                                        <p:tgtEl>
                                          <p:spTgt spid="70666">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70667">
                                            <p:txEl>
                                              <p:pRg st="0" end="0"/>
                                            </p:txEl>
                                          </p:spTgt>
                                        </p:tgtEl>
                                        <p:attrNameLst>
                                          <p:attrName>style.visibility</p:attrName>
                                        </p:attrNameLst>
                                      </p:cBhvr>
                                      <p:to>
                                        <p:strVal val="visible"/>
                                      </p:to>
                                    </p:set>
                                    <p:animEffect transition="in" filter="box(out)">
                                      <p:cBhvr>
                                        <p:cTn id="32" dur="500"/>
                                        <p:tgtEl>
                                          <p:spTgt spid="70667">
                                            <p:txEl>
                                              <p:pRg st="0" end="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4" grpId="0" build="p"/>
      <p:bldP spid="70665" grpId="0" build="p"/>
      <p:bldP spid="70666" grpId="0" build="p"/>
      <p:bldP spid="70667"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666D98F1-0709-4471-9D8C-08EA0B76B56D}"/>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1682" name="Rectangle 3">
            <a:extLst>
              <a:ext uri="{FF2B5EF4-FFF2-40B4-BE49-F238E27FC236}">
                <a16:creationId xmlns:a16="http://schemas.microsoft.com/office/drawing/2014/main" id="{71FCB53C-3EC3-4D0B-9DC5-0C8F86490CA1}"/>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1683" name="Line 4">
            <a:extLst>
              <a:ext uri="{FF2B5EF4-FFF2-40B4-BE49-F238E27FC236}">
                <a16:creationId xmlns:a16="http://schemas.microsoft.com/office/drawing/2014/main" id="{CE48958C-3A37-49A3-83EA-C8CFEB1E47B8}"/>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84" name="Line 5">
            <a:extLst>
              <a:ext uri="{FF2B5EF4-FFF2-40B4-BE49-F238E27FC236}">
                <a16:creationId xmlns:a16="http://schemas.microsoft.com/office/drawing/2014/main" id="{A6E50932-9D7D-4802-AC41-B8DFA6B42063}"/>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85" name="Rectangle 6">
            <a:extLst>
              <a:ext uri="{FF2B5EF4-FFF2-40B4-BE49-F238E27FC236}">
                <a16:creationId xmlns:a16="http://schemas.microsoft.com/office/drawing/2014/main" id="{CA94D0B8-EC13-495A-9101-45301AD5A628}"/>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sp>
        <p:nvSpPr>
          <p:cNvPr id="71687" name="Rectangle 7">
            <a:extLst>
              <a:ext uri="{FF2B5EF4-FFF2-40B4-BE49-F238E27FC236}">
                <a16:creationId xmlns:a16="http://schemas.microsoft.com/office/drawing/2014/main" id="{CCFDDD53-4866-4118-928C-648488198AB9}"/>
              </a:ext>
            </a:extLst>
          </p:cNvPr>
          <p:cNvSpPr>
            <a:spLocks noChangeArrowheads="1"/>
          </p:cNvSpPr>
          <p:nvPr/>
        </p:nvSpPr>
        <p:spPr bwMode="auto">
          <a:xfrm>
            <a:off x="990600" y="1143000"/>
            <a:ext cx="556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spAutoFit/>
          </a:bodyPr>
          <a:lstStyle/>
          <a:p>
            <a:pPr>
              <a:buFontTx/>
              <a:buNone/>
            </a:pPr>
            <a:r>
              <a:rPr lang="zh-CN" altLang="en-US" b="1">
                <a:solidFill>
                  <a:srgbClr val="000000"/>
                </a:solidFill>
              </a:rPr>
              <a:t>1.最大集电极耗散功率</a:t>
            </a:r>
            <a:r>
              <a:rPr lang="en-US" altLang="zh-CN" b="1" i="1">
                <a:solidFill>
                  <a:srgbClr val="000000"/>
                </a:solidFill>
              </a:rPr>
              <a:t>P</a:t>
            </a:r>
            <a:r>
              <a:rPr lang="en-US" altLang="zh-CN" b="1" baseline="-25000">
                <a:solidFill>
                  <a:srgbClr val="000000"/>
                </a:solidFill>
              </a:rPr>
              <a:t>CM</a:t>
            </a:r>
          </a:p>
        </p:txBody>
      </p:sp>
      <p:sp>
        <p:nvSpPr>
          <p:cNvPr id="71688" name="Rectangle 8">
            <a:extLst>
              <a:ext uri="{FF2B5EF4-FFF2-40B4-BE49-F238E27FC236}">
                <a16:creationId xmlns:a16="http://schemas.microsoft.com/office/drawing/2014/main" id="{D20271CC-DAAF-4B58-81A0-1017CCCA0215}"/>
              </a:ext>
            </a:extLst>
          </p:cNvPr>
          <p:cNvSpPr>
            <a:spLocks noChangeArrowheads="1"/>
          </p:cNvSpPr>
          <p:nvPr/>
        </p:nvSpPr>
        <p:spPr bwMode="auto">
          <a:xfrm>
            <a:off x="5472113" y="108902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20000"/>
              </a:spcBef>
              <a:buFontTx/>
              <a:buNone/>
            </a:pPr>
            <a:r>
              <a:rPr lang="zh-CN" altLang="en-US" b="1">
                <a:solidFill>
                  <a:srgbClr val="FF0000"/>
                </a:solidFill>
              </a:rPr>
              <a:t> </a:t>
            </a:r>
            <a:r>
              <a:rPr lang="en-US" altLang="zh-CN" b="1" i="1"/>
              <a:t>P</a:t>
            </a:r>
            <a:r>
              <a:rPr lang="en-US" altLang="zh-CN" b="1" baseline="-25000"/>
              <a:t>CM</a:t>
            </a:r>
            <a:r>
              <a:rPr lang="en-US" altLang="zh-CN" b="1"/>
              <a:t>=</a:t>
            </a:r>
            <a:r>
              <a:rPr lang="en-US" altLang="zh-CN" b="1" i="1"/>
              <a:t> i</a:t>
            </a:r>
            <a:r>
              <a:rPr lang="en-US" altLang="zh-CN" b="1" baseline="-25000"/>
              <a:t>C</a:t>
            </a:r>
            <a:r>
              <a:rPr lang="en-US" altLang="zh-CN" b="1" i="1"/>
              <a:t>u</a:t>
            </a:r>
            <a:r>
              <a:rPr lang="en-US" altLang="zh-CN" b="1" baseline="-25000"/>
              <a:t>CE</a:t>
            </a:r>
            <a:r>
              <a:rPr lang="en-US" altLang="zh-CN" b="1">
                <a:solidFill>
                  <a:srgbClr val="FF0000"/>
                </a:solidFill>
              </a:rPr>
              <a:t>        </a:t>
            </a:r>
          </a:p>
        </p:txBody>
      </p:sp>
      <p:sp>
        <p:nvSpPr>
          <p:cNvPr id="71689" name="Rectangle 9">
            <a:extLst>
              <a:ext uri="{FF2B5EF4-FFF2-40B4-BE49-F238E27FC236}">
                <a16:creationId xmlns:a16="http://schemas.microsoft.com/office/drawing/2014/main" id="{9CC5E732-F68C-4187-8C33-B08806A6C80C}"/>
              </a:ext>
            </a:extLst>
          </p:cNvPr>
          <p:cNvSpPr>
            <a:spLocks noChangeArrowheads="1"/>
          </p:cNvSpPr>
          <p:nvPr/>
        </p:nvSpPr>
        <p:spPr bwMode="auto">
          <a:xfrm>
            <a:off x="533400" y="441325"/>
            <a:ext cx="40386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nSpc>
                <a:spcPct val="125000"/>
              </a:lnSpc>
              <a:spcBef>
                <a:spcPct val="20000"/>
              </a:spcBef>
              <a:buFontTx/>
              <a:buNone/>
            </a:pPr>
            <a:r>
              <a:rPr lang="en-US" altLang="zh-CN" sz="2800" b="1">
                <a:solidFill>
                  <a:schemeClr val="hlink"/>
                </a:solidFill>
              </a:rPr>
              <a:t> </a:t>
            </a:r>
            <a:r>
              <a:rPr lang="zh-CN" altLang="en-US" sz="2800" b="1">
                <a:solidFill>
                  <a:schemeClr val="accent2"/>
                </a:solidFill>
              </a:rPr>
              <a:t>三、 </a:t>
            </a:r>
            <a:r>
              <a:rPr lang="zh-CN" altLang="en-US" sz="2800" b="1">
                <a:solidFill>
                  <a:schemeClr val="accent2"/>
                </a:solidFill>
                <a:latin typeface="幼圆" panose="02010509060101010101" pitchFamily="49" charset="-122"/>
                <a:ea typeface="幼圆" panose="02010509060101010101" pitchFamily="49" charset="-122"/>
              </a:rPr>
              <a:t>极限参数</a:t>
            </a:r>
          </a:p>
        </p:txBody>
      </p:sp>
      <p:sp>
        <p:nvSpPr>
          <p:cNvPr id="71690" name="Rectangle 10">
            <a:extLst>
              <a:ext uri="{FF2B5EF4-FFF2-40B4-BE49-F238E27FC236}">
                <a16:creationId xmlns:a16="http://schemas.microsoft.com/office/drawing/2014/main" id="{9FCB2C81-FEDE-4B5F-8160-6A639885FDC2}"/>
              </a:ext>
            </a:extLst>
          </p:cNvPr>
          <p:cNvSpPr>
            <a:spLocks noChangeArrowheads="1"/>
          </p:cNvSpPr>
          <p:nvPr/>
        </p:nvSpPr>
        <p:spPr bwMode="auto">
          <a:xfrm>
            <a:off x="990600" y="1527175"/>
            <a:ext cx="34020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p>
            <a:pPr>
              <a:lnSpc>
                <a:spcPct val="125000"/>
              </a:lnSpc>
              <a:buFontTx/>
              <a:buNone/>
            </a:pPr>
            <a:r>
              <a:rPr lang="zh-CN" altLang="en-US" b="1">
                <a:solidFill>
                  <a:srgbClr val="000000"/>
                </a:solidFill>
              </a:rPr>
              <a:t>2.最大集电极电流</a:t>
            </a:r>
            <a:r>
              <a:rPr lang="en-US" altLang="zh-CN" b="1" i="1">
                <a:solidFill>
                  <a:srgbClr val="000000"/>
                </a:solidFill>
              </a:rPr>
              <a:t>I</a:t>
            </a:r>
            <a:r>
              <a:rPr lang="en-US" altLang="zh-CN" b="1" baseline="-25000">
                <a:solidFill>
                  <a:srgbClr val="000000"/>
                </a:solidFill>
              </a:rPr>
              <a:t>CM</a:t>
            </a:r>
            <a:r>
              <a:rPr lang="zh-CN" altLang="en-US" b="1" baseline="-25000">
                <a:solidFill>
                  <a:srgbClr val="000000"/>
                </a:solidFill>
              </a:rPr>
              <a:t>   </a:t>
            </a:r>
            <a:endParaRPr lang="zh-CN" altLang="en-US" b="1">
              <a:solidFill>
                <a:srgbClr val="000000"/>
              </a:solidFill>
            </a:endParaRPr>
          </a:p>
        </p:txBody>
      </p:sp>
      <p:sp>
        <p:nvSpPr>
          <p:cNvPr id="71691" name="Rectangle 11">
            <a:extLst>
              <a:ext uri="{FF2B5EF4-FFF2-40B4-BE49-F238E27FC236}">
                <a16:creationId xmlns:a16="http://schemas.microsoft.com/office/drawing/2014/main" id="{8D68F1DE-B0BB-4B62-96D8-72382CE97D6E}"/>
              </a:ext>
            </a:extLst>
          </p:cNvPr>
          <p:cNvSpPr>
            <a:spLocks noChangeArrowheads="1"/>
          </p:cNvSpPr>
          <p:nvPr/>
        </p:nvSpPr>
        <p:spPr bwMode="auto">
          <a:xfrm>
            <a:off x="990600" y="2289175"/>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spAutoFit/>
          </a:bodyPr>
          <a:lstStyle/>
          <a:p>
            <a:pPr>
              <a:buFontTx/>
              <a:buNone/>
            </a:pPr>
            <a:r>
              <a:rPr lang="en-US" altLang="zh-CN" b="1"/>
              <a:t>3.</a:t>
            </a:r>
            <a:r>
              <a:rPr lang="en-US" altLang="zh-CN" b="1">
                <a:solidFill>
                  <a:srgbClr val="000000"/>
                </a:solidFill>
              </a:rPr>
              <a:t> </a:t>
            </a:r>
            <a:r>
              <a:rPr lang="zh-CN" altLang="en-US" b="1">
                <a:solidFill>
                  <a:srgbClr val="000000"/>
                </a:solidFill>
              </a:rPr>
              <a:t>反向击穿电压</a:t>
            </a:r>
            <a:endParaRPr lang="zh-CN" altLang="en-US"/>
          </a:p>
        </p:txBody>
      </p:sp>
      <p:sp>
        <p:nvSpPr>
          <p:cNvPr id="71692" name="Rectangle 12">
            <a:extLst>
              <a:ext uri="{FF2B5EF4-FFF2-40B4-BE49-F238E27FC236}">
                <a16:creationId xmlns:a16="http://schemas.microsoft.com/office/drawing/2014/main" id="{055AA7B4-6DFE-4965-BF9D-A36ED6C4E561}"/>
              </a:ext>
            </a:extLst>
          </p:cNvPr>
          <p:cNvSpPr>
            <a:spLocks noChangeArrowheads="1"/>
          </p:cNvSpPr>
          <p:nvPr/>
        </p:nvSpPr>
        <p:spPr bwMode="auto">
          <a:xfrm>
            <a:off x="1066800" y="2746375"/>
            <a:ext cx="67056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nSpc>
                <a:spcPct val="125000"/>
              </a:lnSpc>
              <a:spcBef>
                <a:spcPct val="20000"/>
              </a:spcBef>
              <a:buFontTx/>
              <a:buNone/>
            </a:pPr>
            <a:r>
              <a:rPr lang="zh-CN" altLang="en-US" b="1"/>
              <a:t>    </a:t>
            </a:r>
            <a:r>
              <a:rPr lang="zh-CN" altLang="en-US" b="1">
                <a:solidFill>
                  <a:srgbClr val="000000"/>
                </a:solidFill>
                <a:sym typeface="Symbol" panose="05050102010706020507" pitchFamily="18" charset="2"/>
              </a:rPr>
              <a:t> </a:t>
            </a:r>
            <a:r>
              <a:rPr lang="en-US" altLang="zh-CN" b="1">
                <a:solidFill>
                  <a:srgbClr val="000000"/>
                </a:solidFill>
                <a:sym typeface="Symbol" panose="05050102010706020507" pitchFamily="18" charset="2"/>
              </a:rPr>
              <a:t>U</a:t>
            </a:r>
            <a:r>
              <a:rPr lang="en-US" altLang="zh-CN" b="1" baseline="-25000">
                <a:solidFill>
                  <a:srgbClr val="000000"/>
                </a:solidFill>
              </a:rPr>
              <a:t>CBO</a:t>
            </a:r>
            <a:r>
              <a:rPr lang="en-US" altLang="zh-CN" b="1">
                <a:solidFill>
                  <a:srgbClr val="000000"/>
                </a:solidFill>
              </a:rPr>
              <a:t>——</a:t>
            </a:r>
            <a:r>
              <a:rPr lang="zh-CN" altLang="en-US" b="1">
                <a:solidFill>
                  <a:srgbClr val="000000"/>
                </a:solidFill>
              </a:rPr>
              <a:t>发射极开路时的集电结反</a:t>
            </a:r>
          </a:p>
          <a:p>
            <a:pPr>
              <a:lnSpc>
                <a:spcPct val="125000"/>
              </a:lnSpc>
              <a:spcBef>
                <a:spcPct val="20000"/>
              </a:spcBef>
              <a:buFontTx/>
              <a:buNone/>
            </a:pPr>
            <a:r>
              <a:rPr lang="zh-CN" altLang="en-US" b="1">
                <a:solidFill>
                  <a:srgbClr val="000000"/>
                </a:solidFill>
              </a:rPr>
              <a:t>       　　　      向击穿电压。</a:t>
            </a:r>
          </a:p>
        </p:txBody>
      </p:sp>
      <p:sp>
        <p:nvSpPr>
          <p:cNvPr id="71693" name="Text Box 13">
            <a:extLst>
              <a:ext uri="{FF2B5EF4-FFF2-40B4-BE49-F238E27FC236}">
                <a16:creationId xmlns:a16="http://schemas.microsoft.com/office/drawing/2014/main" id="{3E9436D9-8D05-4677-964B-7656E373ECA3}"/>
              </a:ext>
            </a:extLst>
          </p:cNvPr>
          <p:cNvSpPr txBox="1">
            <a:spLocks noChangeArrowheads="1"/>
          </p:cNvSpPr>
          <p:nvPr/>
        </p:nvSpPr>
        <p:spPr bwMode="auto">
          <a:xfrm>
            <a:off x="1371600" y="4876800"/>
            <a:ext cx="64770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b="1">
                <a:solidFill>
                  <a:srgbClr val="000000"/>
                </a:solidFill>
                <a:sym typeface="Symbol" panose="05050102010706020507" pitchFamily="18" charset="2"/>
              </a:rPr>
              <a:t> </a:t>
            </a:r>
            <a:r>
              <a:rPr lang="en-US" altLang="zh-CN" b="1">
                <a:solidFill>
                  <a:srgbClr val="000000"/>
                </a:solidFill>
                <a:sym typeface="Symbol" panose="05050102010706020507" pitchFamily="18" charset="2"/>
              </a:rPr>
              <a:t>U</a:t>
            </a:r>
            <a:r>
              <a:rPr lang="en-US" altLang="zh-CN" b="1" baseline="-25000">
                <a:solidFill>
                  <a:srgbClr val="000000"/>
                </a:solidFill>
              </a:rPr>
              <a:t> EBO</a:t>
            </a:r>
            <a:r>
              <a:rPr lang="en-US" altLang="zh-CN" b="1">
                <a:solidFill>
                  <a:srgbClr val="000000"/>
                </a:solidFill>
              </a:rPr>
              <a:t>——</a:t>
            </a:r>
            <a:r>
              <a:rPr lang="zh-CN" altLang="en-US" b="1">
                <a:solidFill>
                  <a:srgbClr val="000000"/>
                </a:solidFill>
              </a:rPr>
              <a:t>集电极开路时发射结的反  		     　向击穿电压。</a:t>
            </a:r>
          </a:p>
        </p:txBody>
      </p:sp>
      <p:sp>
        <p:nvSpPr>
          <p:cNvPr id="71694" name="Text Box 14">
            <a:extLst>
              <a:ext uri="{FF2B5EF4-FFF2-40B4-BE49-F238E27FC236}">
                <a16:creationId xmlns:a16="http://schemas.microsoft.com/office/drawing/2014/main" id="{74CA86A7-43B3-4693-A957-4EF18AADD604}"/>
              </a:ext>
            </a:extLst>
          </p:cNvPr>
          <p:cNvSpPr txBox="1">
            <a:spLocks noChangeArrowheads="1"/>
          </p:cNvSpPr>
          <p:nvPr/>
        </p:nvSpPr>
        <p:spPr bwMode="auto">
          <a:xfrm>
            <a:off x="1295400" y="3756025"/>
            <a:ext cx="67056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a:solidFill>
                  <a:srgbClr val="009900"/>
                </a:solidFill>
              </a:rPr>
              <a:t> </a:t>
            </a:r>
            <a:r>
              <a:rPr lang="zh-CN" altLang="en-US" b="1">
                <a:solidFill>
                  <a:srgbClr val="000000"/>
                </a:solidFill>
                <a:sym typeface="Symbol" panose="05050102010706020507" pitchFamily="18" charset="2"/>
              </a:rPr>
              <a:t></a:t>
            </a:r>
            <a:r>
              <a:rPr lang="zh-CN" altLang="en-US" b="1">
                <a:solidFill>
                  <a:srgbClr val="000000"/>
                </a:solidFill>
              </a:rPr>
              <a:t> </a:t>
            </a:r>
            <a:r>
              <a:rPr lang="en-US" altLang="zh-CN" b="1">
                <a:solidFill>
                  <a:srgbClr val="000000"/>
                </a:solidFill>
              </a:rPr>
              <a:t>U</a:t>
            </a:r>
            <a:r>
              <a:rPr lang="en-US" altLang="zh-CN" b="1" baseline="-25000">
                <a:solidFill>
                  <a:srgbClr val="000000"/>
                </a:solidFill>
              </a:rPr>
              <a:t>CEO</a:t>
            </a:r>
            <a:r>
              <a:rPr lang="en-US" altLang="zh-CN" b="1">
                <a:solidFill>
                  <a:srgbClr val="000000"/>
                </a:solidFill>
              </a:rPr>
              <a:t>——</a:t>
            </a:r>
            <a:r>
              <a:rPr lang="zh-CN" altLang="en-US" b="1">
                <a:solidFill>
                  <a:srgbClr val="000000"/>
                </a:solidFill>
              </a:rPr>
              <a:t>基极开路时集电极和发射</a:t>
            </a:r>
          </a:p>
          <a:p>
            <a:pPr>
              <a:lnSpc>
                <a:spcPct val="120000"/>
              </a:lnSpc>
            </a:pPr>
            <a:r>
              <a:rPr lang="zh-CN" altLang="en-US" b="1">
                <a:solidFill>
                  <a:srgbClr val="000000"/>
                </a:solidFill>
              </a:rPr>
              <a:t>                      极间的击穿电压。</a:t>
            </a:r>
          </a:p>
        </p:txBody>
      </p:sp>
      <p:sp>
        <p:nvSpPr>
          <p:cNvPr id="71695" name="Text Box 15">
            <a:extLst>
              <a:ext uri="{FF2B5EF4-FFF2-40B4-BE49-F238E27FC236}">
                <a16:creationId xmlns:a16="http://schemas.microsoft.com/office/drawing/2014/main" id="{FA2E40DA-05C8-4C49-95E7-0F8F58EFD682}"/>
              </a:ext>
            </a:extLst>
          </p:cNvPr>
          <p:cNvSpPr txBox="1">
            <a:spLocks noChangeArrowheads="1"/>
          </p:cNvSpPr>
          <p:nvPr/>
        </p:nvSpPr>
        <p:spPr bwMode="auto">
          <a:xfrm>
            <a:off x="1219200" y="5794375"/>
            <a:ext cx="66294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b="1">
                <a:solidFill>
                  <a:srgbClr val="FF0000"/>
                </a:solidFill>
              </a:rPr>
              <a:t>几个击穿电压有如下关系</a:t>
            </a:r>
            <a:r>
              <a:rPr lang="zh-CN" altLang="en-US" b="1">
                <a:solidFill>
                  <a:srgbClr val="FF0000"/>
                </a:solidFill>
                <a:latin typeface="宋体" panose="02010600030101010101" pitchFamily="2" charset="-122"/>
              </a:rPr>
              <a:t>  </a:t>
            </a:r>
            <a:r>
              <a:rPr lang="en-US" altLang="zh-CN" b="1">
                <a:solidFill>
                  <a:srgbClr val="FF0000"/>
                </a:solidFill>
                <a:latin typeface="宋体" panose="02010600030101010101" pitchFamily="2" charset="-122"/>
              </a:rPr>
              <a:t>U</a:t>
            </a:r>
            <a:r>
              <a:rPr lang="en-US" altLang="zh-CN" b="1" baseline="-25000">
                <a:solidFill>
                  <a:srgbClr val="FF0000"/>
                </a:solidFill>
              </a:rPr>
              <a:t>CBO</a:t>
            </a:r>
            <a:r>
              <a:rPr lang="zh-CN" altLang="en-US" b="1">
                <a:solidFill>
                  <a:srgbClr val="FF0000"/>
                </a:solidFill>
              </a:rPr>
              <a:t>＞</a:t>
            </a:r>
            <a:r>
              <a:rPr lang="en-US" altLang="zh-CN" b="1">
                <a:solidFill>
                  <a:srgbClr val="FF0000"/>
                </a:solidFill>
              </a:rPr>
              <a:t>U</a:t>
            </a:r>
            <a:r>
              <a:rPr lang="en-US" altLang="zh-CN" b="1" baseline="-25000">
                <a:solidFill>
                  <a:srgbClr val="FF0000"/>
                </a:solidFill>
              </a:rPr>
              <a:t>CEO</a:t>
            </a:r>
            <a:r>
              <a:rPr lang="zh-CN" altLang="en-US" b="1">
                <a:solidFill>
                  <a:srgbClr val="FF0000"/>
                </a:solidFill>
              </a:rPr>
              <a:t>＞</a:t>
            </a:r>
            <a:r>
              <a:rPr lang="en-US" altLang="zh-CN" b="1">
                <a:solidFill>
                  <a:srgbClr val="FF0000"/>
                </a:solidFill>
              </a:rPr>
              <a:t>U</a:t>
            </a:r>
            <a:r>
              <a:rPr lang="en-US" altLang="zh-CN" b="1" baseline="-25000">
                <a:solidFill>
                  <a:srgbClr val="FF0000"/>
                </a:solidFill>
              </a:rPr>
              <a:t>EBO</a:t>
            </a:r>
            <a:endParaRPr lang="en-US" altLang="zh-CN">
              <a:solidFill>
                <a:srgbClr val="FF0000"/>
              </a:solidFill>
            </a:endParaRPr>
          </a:p>
        </p:txBody>
      </p:sp>
      <p:sp>
        <p:nvSpPr>
          <p:cNvPr id="71696" name="Text Box 16">
            <a:extLst>
              <a:ext uri="{FF2B5EF4-FFF2-40B4-BE49-F238E27FC236}">
                <a16:creationId xmlns:a16="http://schemas.microsoft.com/office/drawing/2014/main" id="{BFD7C47C-E7C6-4E33-A53D-300E0881AF28}"/>
              </a:ext>
            </a:extLst>
          </p:cNvPr>
          <p:cNvSpPr txBox="1">
            <a:spLocks noChangeArrowheads="1"/>
          </p:cNvSpPr>
          <p:nvPr/>
        </p:nvSpPr>
        <p:spPr bwMode="auto">
          <a:xfrm>
            <a:off x="5472113" y="1538288"/>
            <a:ext cx="2349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solidFill>
                  <a:srgbClr val="000000"/>
                </a:solidFill>
              </a:rPr>
              <a:t> </a:t>
            </a:r>
            <a:r>
              <a:rPr lang="zh-CN" altLang="en-US" b="1" i="1">
                <a:solidFill>
                  <a:srgbClr val="000000"/>
                </a:solidFill>
                <a:sym typeface="Symbol" panose="05050102010706020507" pitchFamily="18" charset="2"/>
              </a:rPr>
              <a:t> </a:t>
            </a:r>
            <a:r>
              <a:rPr lang="zh-CN" altLang="en-US" b="1">
                <a:solidFill>
                  <a:srgbClr val="000000"/>
                </a:solidFill>
              </a:rPr>
              <a:t> 明显减小的</a:t>
            </a:r>
            <a:r>
              <a:rPr lang="zh-CN" altLang="en-US" sz="3200" b="1" i="1">
                <a:solidFill>
                  <a:srgbClr val="000000"/>
                </a:solidFill>
              </a:rPr>
              <a:t>ic</a:t>
            </a:r>
            <a:endParaRPr lang="zh-CN" altLang="en-US" b="1" i="1">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9"/>
                                        </p:tgtEl>
                                        <p:attrNameLst>
                                          <p:attrName>style.visibility</p:attrName>
                                        </p:attrNameLst>
                                      </p:cBhvr>
                                      <p:to>
                                        <p:strVal val="visible"/>
                                      </p:to>
                                    </p:set>
                                    <p:anim calcmode="lin" valueType="num">
                                      <p:cBhvr additive="base">
                                        <p:cTn id="7" dur="500" fill="hold"/>
                                        <p:tgtEl>
                                          <p:spTgt spid="71689"/>
                                        </p:tgtEl>
                                        <p:attrNameLst>
                                          <p:attrName>ppt_x</p:attrName>
                                        </p:attrNameLst>
                                      </p:cBhvr>
                                      <p:tavLst>
                                        <p:tav tm="0">
                                          <p:val>
                                            <p:strVal val="0-#ppt_w/2"/>
                                          </p:val>
                                        </p:tav>
                                        <p:tav tm="100000">
                                          <p:val>
                                            <p:strVal val="#ppt_x"/>
                                          </p:val>
                                        </p:tav>
                                      </p:tavLst>
                                    </p:anim>
                                    <p:anim calcmode="lin" valueType="num">
                                      <p:cBhvr additive="base">
                                        <p:cTn id="8" dur="500" fill="hold"/>
                                        <p:tgtEl>
                                          <p:spTgt spid="7168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687"/>
                                        </p:tgtEl>
                                        <p:attrNameLst>
                                          <p:attrName>style.visibility</p:attrName>
                                        </p:attrNameLst>
                                      </p:cBhvr>
                                      <p:to>
                                        <p:strVal val="visible"/>
                                      </p:to>
                                    </p:set>
                                    <p:anim calcmode="lin" valueType="num">
                                      <p:cBhvr additive="base">
                                        <p:cTn id="13" dur="500" fill="hold"/>
                                        <p:tgtEl>
                                          <p:spTgt spid="71687"/>
                                        </p:tgtEl>
                                        <p:attrNameLst>
                                          <p:attrName>ppt_x</p:attrName>
                                        </p:attrNameLst>
                                      </p:cBhvr>
                                      <p:tavLst>
                                        <p:tav tm="0">
                                          <p:val>
                                            <p:strVal val="#ppt_x"/>
                                          </p:val>
                                        </p:tav>
                                        <p:tav tm="100000">
                                          <p:val>
                                            <p:strVal val="#ppt_x"/>
                                          </p:val>
                                        </p:tav>
                                      </p:tavLst>
                                    </p:anim>
                                    <p:anim calcmode="lin" valueType="num">
                                      <p:cBhvr additive="base">
                                        <p:cTn id="14" dur="500" fill="hold"/>
                                        <p:tgtEl>
                                          <p:spTgt spid="71687"/>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HIMES.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1688"/>
                                        </p:tgtEl>
                                        <p:attrNameLst>
                                          <p:attrName>style.visibility</p:attrName>
                                        </p:attrNameLst>
                                      </p:cBhvr>
                                      <p:to>
                                        <p:strVal val="visible"/>
                                      </p:to>
                                    </p:set>
                                    <p:anim calcmode="lin" valueType="num">
                                      <p:cBhvr additive="base">
                                        <p:cTn id="19" dur="500" fill="hold"/>
                                        <p:tgtEl>
                                          <p:spTgt spid="71688"/>
                                        </p:tgtEl>
                                        <p:attrNameLst>
                                          <p:attrName>ppt_x</p:attrName>
                                        </p:attrNameLst>
                                      </p:cBhvr>
                                      <p:tavLst>
                                        <p:tav tm="0">
                                          <p:val>
                                            <p:strVal val="1+#ppt_w/2"/>
                                          </p:val>
                                        </p:tav>
                                        <p:tav tm="100000">
                                          <p:val>
                                            <p:strVal val="#ppt_x"/>
                                          </p:val>
                                        </p:tav>
                                      </p:tavLst>
                                    </p:anim>
                                    <p:anim calcmode="lin" valueType="num">
                                      <p:cBhvr additive="base">
                                        <p:cTn id="20" dur="500" fill="hold"/>
                                        <p:tgtEl>
                                          <p:spTgt spid="7168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HIMES.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1690"/>
                                        </p:tgtEl>
                                        <p:attrNameLst>
                                          <p:attrName>style.visibility</p:attrName>
                                        </p:attrNameLst>
                                      </p:cBhvr>
                                      <p:to>
                                        <p:strVal val="visible"/>
                                      </p:to>
                                    </p:set>
                                    <p:anim calcmode="lin" valueType="num">
                                      <p:cBhvr additive="base">
                                        <p:cTn id="25" dur="500" fill="hold"/>
                                        <p:tgtEl>
                                          <p:spTgt spid="71690"/>
                                        </p:tgtEl>
                                        <p:attrNameLst>
                                          <p:attrName>ppt_x</p:attrName>
                                        </p:attrNameLst>
                                      </p:cBhvr>
                                      <p:tavLst>
                                        <p:tav tm="0">
                                          <p:val>
                                            <p:strVal val="1+#ppt_w/2"/>
                                          </p:val>
                                        </p:tav>
                                        <p:tav tm="100000">
                                          <p:val>
                                            <p:strVal val="#ppt_x"/>
                                          </p:val>
                                        </p:tav>
                                      </p:tavLst>
                                    </p:anim>
                                    <p:anim calcmode="lin" valueType="num">
                                      <p:cBhvr additive="base">
                                        <p:cTn id="26" dur="500" fill="hold"/>
                                        <p:tgtEl>
                                          <p:spTgt spid="7169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CHIMES.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1696"/>
                                        </p:tgtEl>
                                        <p:attrNameLst>
                                          <p:attrName>style.visibility</p:attrName>
                                        </p:attrNameLst>
                                      </p:cBhvr>
                                      <p:to>
                                        <p:strVal val="visible"/>
                                      </p:to>
                                    </p:set>
                                    <p:anim calcmode="lin" valueType="num">
                                      <p:cBhvr additive="base">
                                        <p:cTn id="31" dur="500" fill="hold"/>
                                        <p:tgtEl>
                                          <p:spTgt spid="71696"/>
                                        </p:tgtEl>
                                        <p:attrNameLst>
                                          <p:attrName>ppt_x</p:attrName>
                                        </p:attrNameLst>
                                      </p:cBhvr>
                                      <p:tavLst>
                                        <p:tav tm="0">
                                          <p:val>
                                            <p:strVal val="1+#ppt_w/2"/>
                                          </p:val>
                                        </p:tav>
                                        <p:tav tm="100000">
                                          <p:val>
                                            <p:strVal val="#ppt_x"/>
                                          </p:val>
                                        </p:tav>
                                      </p:tavLst>
                                    </p:anim>
                                    <p:anim calcmode="lin" valueType="num">
                                      <p:cBhvr additive="base">
                                        <p:cTn id="32" dur="500" fill="hold"/>
                                        <p:tgtEl>
                                          <p:spTgt spid="7169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71691"/>
                                        </p:tgtEl>
                                        <p:attrNameLst>
                                          <p:attrName>style.visibility</p:attrName>
                                        </p:attrNameLst>
                                      </p:cBhvr>
                                      <p:to>
                                        <p:strVal val="visible"/>
                                      </p:to>
                                    </p:set>
                                    <p:anim calcmode="lin" valueType="num">
                                      <p:cBhvr additive="base">
                                        <p:cTn id="37" dur="500" fill="hold"/>
                                        <p:tgtEl>
                                          <p:spTgt spid="71691"/>
                                        </p:tgtEl>
                                        <p:attrNameLst>
                                          <p:attrName>ppt_x</p:attrName>
                                        </p:attrNameLst>
                                      </p:cBhvr>
                                      <p:tavLst>
                                        <p:tav tm="0">
                                          <p:val>
                                            <p:strVal val="1+#ppt_w/2"/>
                                          </p:val>
                                        </p:tav>
                                        <p:tav tm="100000">
                                          <p:val>
                                            <p:strVal val="#ppt_x"/>
                                          </p:val>
                                        </p:tav>
                                      </p:tavLst>
                                    </p:anim>
                                    <p:anim calcmode="lin" valueType="num">
                                      <p:cBhvr additive="base">
                                        <p:cTn id="38" dur="500" fill="hold"/>
                                        <p:tgtEl>
                                          <p:spTgt spid="7169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CHIMES.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5" fill="hold" grpId="0" nodeType="clickEffect">
                                  <p:stCondLst>
                                    <p:cond delay="0"/>
                                  </p:stCondLst>
                                  <p:childTnLst>
                                    <p:set>
                                      <p:cBhvr>
                                        <p:cTn id="42" dur="1" fill="hold">
                                          <p:stCondLst>
                                            <p:cond delay="0"/>
                                          </p:stCondLst>
                                        </p:cTn>
                                        <p:tgtEl>
                                          <p:spTgt spid="71692"/>
                                        </p:tgtEl>
                                        <p:attrNameLst>
                                          <p:attrName>style.visibility</p:attrName>
                                        </p:attrNameLst>
                                      </p:cBhvr>
                                      <p:to>
                                        <p:strVal val="visible"/>
                                      </p:to>
                                    </p:set>
                                    <p:animEffect transition="in" filter="blinds(vertical)">
                                      <p:cBhvr>
                                        <p:cTn id="43" dur="500"/>
                                        <p:tgtEl>
                                          <p:spTgt spid="71692"/>
                                        </p:tgtEl>
                                      </p:cBhvr>
                                    </p:animEffect>
                                  </p:childTnLst>
                                  <p:subTnLst>
                                    <p:audio>
                                      <p:cMediaNode>
                                        <p:cTn display="0" masterRel="sameClick">
                                          <p:stCondLst>
                                            <p:cond evt="begin" delay="0">
                                              <p:tn val="41"/>
                                            </p:cond>
                                          </p:stCondLst>
                                          <p:endCondLst>
                                            <p:cond evt="onStopAudio" delay="0">
                                              <p:tgtEl>
                                                <p:sldTgt/>
                                              </p:tgtEl>
                                            </p:cond>
                                          </p:endCondLst>
                                        </p:cTn>
                                        <p:tgtEl>
                                          <p:sndTgt r:embed="rId2" name="CHIMES.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5" fill="hold" grpId="0" nodeType="clickEffect">
                                  <p:stCondLst>
                                    <p:cond delay="0"/>
                                  </p:stCondLst>
                                  <p:childTnLst>
                                    <p:set>
                                      <p:cBhvr>
                                        <p:cTn id="47" dur="1" fill="hold">
                                          <p:stCondLst>
                                            <p:cond delay="0"/>
                                          </p:stCondLst>
                                        </p:cTn>
                                        <p:tgtEl>
                                          <p:spTgt spid="71694"/>
                                        </p:tgtEl>
                                        <p:attrNameLst>
                                          <p:attrName>style.visibility</p:attrName>
                                        </p:attrNameLst>
                                      </p:cBhvr>
                                      <p:to>
                                        <p:strVal val="visible"/>
                                      </p:to>
                                    </p:set>
                                    <p:animEffect transition="in" filter="blinds(vertical)">
                                      <p:cBhvr>
                                        <p:cTn id="48" dur="500"/>
                                        <p:tgtEl>
                                          <p:spTgt spid="71694"/>
                                        </p:tgtEl>
                                      </p:cBhvr>
                                    </p:animEffect>
                                  </p:childTnLst>
                                  <p:subTnLst>
                                    <p:audio>
                                      <p:cMediaNode>
                                        <p:cTn display="0" masterRel="sameClick">
                                          <p:stCondLst>
                                            <p:cond evt="begin" delay="0">
                                              <p:tn val="46"/>
                                            </p:cond>
                                          </p:stCondLst>
                                          <p:endCondLst>
                                            <p:cond evt="onStopAudio" delay="0">
                                              <p:tgtEl>
                                                <p:sldTgt/>
                                              </p:tgtEl>
                                            </p:cond>
                                          </p:endCondLst>
                                        </p:cTn>
                                        <p:tgtEl>
                                          <p:sndTgt r:embed="rId2" name="CHIMES.WAV"/>
                                        </p:tgtEl>
                                      </p:cMediaNode>
                                    </p:audio>
                                  </p:sub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5" fill="hold" grpId="0" nodeType="clickEffect">
                                  <p:stCondLst>
                                    <p:cond delay="0"/>
                                  </p:stCondLst>
                                  <p:childTnLst>
                                    <p:set>
                                      <p:cBhvr>
                                        <p:cTn id="52" dur="1" fill="hold">
                                          <p:stCondLst>
                                            <p:cond delay="0"/>
                                          </p:stCondLst>
                                        </p:cTn>
                                        <p:tgtEl>
                                          <p:spTgt spid="71693"/>
                                        </p:tgtEl>
                                        <p:attrNameLst>
                                          <p:attrName>style.visibility</p:attrName>
                                        </p:attrNameLst>
                                      </p:cBhvr>
                                      <p:to>
                                        <p:strVal val="visible"/>
                                      </p:to>
                                    </p:set>
                                    <p:animEffect transition="in" filter="blinds(vertical)">
                                      <p:cBhvr>
                                        <p:cTn id="53" dur="500"/>
                                        <p:tgtEl>
                                          <p:spTgt spid="71693"/>
                                        </p:tgtEl>
                                      </p:cBhvr>
                                    </p:animEffect>
                                  </p:childTnLst>
                                  <p:subTnLst>
                                    <p:audio>
                                      <p:cMediaNode>
                                        <p:cTn display="0" masterRel="sameClick">
                                          <p:stCondLst>
                                            <p:cond evt="begin" delay="0">
                                              <p:tn val="51"/>
                                            </p:cond>
                                          </p:stCondLst>
                                          <p:endCondLst>
                                            <p:cond evt="onStopAudio" delay="0">
                                              <p:tgtEl>
                                                <p:sldTgt/>
                                              </p:tgtEl>
                                            </p:cond>
                                          </p:endCondLst>
                                        </p:cTn>
                                        <p:tgtEl>
                                          <p:sndTgt r:embed="rId2" name="CHIMES.WAV"/>
                                        </p:tgtEl>
                                      </p:cMediaNode>
                                    </p:audio>
                                  </p:sub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5" fill="hold" grpId="0" nodeType="clickEffect">
                                  <p:stCondLst>
                                    <p:cond delay="0"/>
                                  </p:stCondLst>
                                  <p:childTnLst>
                                    <p:set>
                                      <p:cBhvr>
                                        <p:cTn id="57" dur="1" fill="hold">
                                          <p:stCondLst>
                                            <p:cond delay="0"/>
                                          </p:stCondLst>
                                        </p:cTn>
                                        <p:tgtEl>
                                          <p:spTgt spid="71695"/>
                                        </p:tgtEl>
                                        <p:attrNameLst>
                                          <p:attrName>style.visibility</p:attrName>
                                        </p:attrNameLst>
                                      </p:cBhvr>
                                      <p:to>
                                        <p:strVal val="visible"/>
                                      </p:to>
                                    </p:set>
                                    <p:animEffect transition="in" filter="blinds(vertical)">
                                      <p:cBhvr>
                                        <p:cTn id="58" dur="500"/>
                                        <p:tgtEl>
                                          <p:spTgt spid="71695"/>
                                        </p:tgtEl>
                                      </p:cBhvr>
                                    </p:animEffect>
                                  </p:childTnLst>
                                  <p:subTnLst>
                                    <p:audio>
                                      <p:cMediaNode>
                                        <p:cTn display="0" masterRel="sameClick">
                                          <p:stCondLst>
                                            <p:cond evt="begin" delay="0">
                                              <p:tn val="56"/>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7" grpId="0"/>
      <p:bldP spid="71688" grpId="0"/>
      <p:bldP spid="71689" grpId="0"/>
      <p:bldP spid="71690" grpId="0"/>
      <p:bldP spid="71691" grpId="0"/>
      <p:bldP spid="71692" grpId="0"/>
      <p:bldP spid="71693" grpId="0"/>
      <p:bldP spid="71694" grpId="0"/>
      <p:bldP spid="71695" grpId="0"/>
      <p:bldP spid="71696" grpId="0" bldLvl="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a:extLst>
              <a:ext uri="{FF2B5EF4-FFF2-40B4-BE49-F238E27FC236}">
                <a16:creationId xmlns:a16="http://schemas.microsoft.com/office/drawing/2014/main" id="{B89526D4-F8DE-45D7-B5B0-397F9A203433}"/>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2706" name="Rectangle 3">
            <a:extLst>
              <a:ext uri="{FF2B5EF4-FFF2-40B4-BE49-F238E27FC236}">
                <a16:creationId xmlns:a16="http://schemas.microsoft.com/office/drawing/2014/main" id="{43A96B01-0038-4000-8CCE-C368B1C35A90}"/>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2707" name="Line 4">
            <a:extLst>
              <a:ext uri="{FF2B5EF4-FFF2-40B4-BE49-F238E27FC236}">
                <a16:creationId xmlns:a16="http://schemas.microsoft.com/office/drawing/2014/main" id="{B23E76E6-7313-460E-988C-17AB074A149F}"/>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08" name="Line 5">
            <a:extLst>
              <a:ext uri="{FF2B5EF4-FFF2-40B4-BE49-F238E27FC236}">
                <a16:creationId xmlns:a16="http://schemas.microsoft.com/office/drawing/2014/main" id="{EC25B46E-854D-4E1B-83E8-B741F2ECA138}"/>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09" name="Rectangle 6">
            <a:extLst>
              <a:ext uri="{FF2B5EF4-FFF2-40B4-BE49-F238E27FC236}">
                <a16:creationId xmlns:a16="http://schemas.microsoft.com/office/drawing/2014/main" id="{FBB65A86-8F82-4646-B3D2-B22B0A530229}"/>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grpSp>
        <p:nvGrpSpPr>
          <p:cNvPr id="72710" name="Group 7">
            <a:extLst>
              <a:ext uri="{FF2B5EF4-FFF2-40B4-BE49-F238E27FC236}">
                <a16:creationId xmlns:a16="http://schemas.microsoft.com/office/drawing/2014/main" id="{3DD6B536-91F8-4482-BABA-AAA1D1A062F9}"/>
              </a:ext>
            </a:extLst>
          </p:cNvPr>
          <p:cNvGrpSpPr>
            <a:grpSpLocks/>
          </p:cNvGrpSpPr>
          <p:nvPr/>
        </p:nvGrpSpPr>
        <p:grpSpPr bwMode="auto">
          <a:xfrm>
            <a:off x="457200" y="838200"/>
            <a:ext cx="7999413" cy="5638800"/>
            <a:chOff x="0" y="0"/>
            <a:chExt cx="5039" cy="3552"/>
          </a:xfrm>
        </p:grpSpPr>
        <p:grpSp>
          <p:nvGrpSpPr>
            <p:cNvPr id="72711" name="Group 8">
              <a:extLst>
                <a:ext uri="{FF2B5EF4-FFF2-40B4-BE49-F238E27FC236}">
                  <a16:creationId xmlns:a16="http://schemas.microsoft.com/office/drawing/2014/main" id="{56E11C7C-B974-4FFB-84FA-7E62B4D6A8DE}"/>
                </a:ext>
              </a:extLst>
            </p:cNvPr>
            <p:cNvGrpSpPr>
              <a:grpSpLocks/>
            </p:cNvGrpSpPr>
            <p:nvPr/>
          </p:nvGrpSpPr>
          <p:grpSpPr bwMode="auto">
            <a:xfrm>
              <a:off x="0" y="0"/>
              <a:ext cx="5039" cy="3552"/>
              <a:chOff x="0" y="0"/>
              <a:chExt cx="5039" cy="3552"/>
            </a:xfrm>
          </p:grpSpPr>
          <p:grpSp>
            <p:nvGrpSpPr>
              <p:cNvPr id="72712" name="Group 9">
                <a:extLst>
                  <a:ext uri="{FF2B5EF4-FFF2-40B4-BE49-F238E27FC236}">
                    <a16:creationId xmlns:a16="http://schemas.microsoft.com/office/drawing/2014/main" id="{7C641C81-E379-4035-9502-A547A22C8549}"/>
                  </a:ext>
                </a:extLst>
              </p:cNvPr>
              <p:cNvGrpSpPr>
                <a:grpSpLocks/>
              </p:cNvGrpSpPr>
              <p:nvPr/>
            </p:nvGrpSpPr>
            <p:grpSpPr bwMode="auto">
              <a:xfrm>
                <a:off x="0" y="0"/>
                <a:ext cx="5039" cy="3552"/>
                <a:chOff x="0" y="0"/>
                <a:chExt cx="5039" cy="3504"/>
              </a:xfrm>
            </p:grpSpPr>
            <p:grpSp>
              <p:nvGrpSpPr>
                <p:cNvPr id="72713" name="Group 10">
                  <a:extLst>
                    <a:ext uri="{FF2B5EF4-FFF2-40B4-BE49-F238E27FC236}">
                      <a16:creationId xmlns:a16="http://schemas.microsoft.com/office/drawing/2014/main" id="{2B730C8A-99E1-4F1E-B8BD-635C5BC3C053}"/>
                    </a:ext>
                  </a:extLst>
                </p:cNvPr>
                <p:cNvGrpSpPr>
                  <a:grpSpLocks/>
                </p:cNvGrpSpPr>
                <p:nvPr/>
              </p:nvGrpSpPr>
              <p:grpSpPr bwMode="auto">
                <a:xfrm>
                  <a:off x="0" y="0"/>
                  <a:ext cx="5039" cy="3504"/>
                  <a:chOff x="0" y="0"/>
                  <a:chExt cx="5039" cy="3504"/>
                </a:xfrm>
              </p:grpSpPr>
              <p:sp>
                <p:nvSpPr>
                  <p:cNvPr id="72714" name="Rectangle 11">
                    <a:extLst>
                      <a:ext uri="{FF2B5EF4-FFF2-40B4-BE49-F238E27FC236}">
                        <a16:creationId xmlns:a16="http://schemas.microsoft.com/office/drawing/2014/main" id="{4DE0D5D4-B58E-43DA-A1C4-0EC2EDA348EA}"/>
                      </a:ext>
                    </a:extLst>
                  </p:cNvPr>
                  <p:cNvSpPr>
                    <a:spLocks noChangeArrowheads="1"/>
                  </p:cNvSpPr>
                  <p:nvPr/>
                </p:nvSpPr>
                <p:spPr bwMode="auto">
                  <a:xfrm>
                    <a:off x="0" y="0"/>
                    <a:ext cx="5039" cy="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20000"/>
                      </a:spcBef>
                      <a:buFontTx/>
                      <a:buNone/>
                    </a:pPr>
                    <a:r>
                      <a:rPr lang="zh-CN" altLang="en-US" sz="3200" b="1"/>
                      <a:t>       </a:t>
                    </a:r>
                    <a:r>
                      <a:rPr lang="zh-CN" altLang="en-US" sz="2800" b="1"/>
                      <a:t>由</a:t>
                    </a:r>
                    <a:r>
                      <a:rPr lang="en-US" altLang="zh-CN" sz="2800" b="1" i="1"/>
                      <a:t>P</a:t>
                    </a:r>
                    <a:r>
                      <a:rPr lang="en-US" altLang="zh-CN" sz="2800" b="1" baseline="-25000"/>
                      <a:t>CM</a:t>
                    </a:r>
                    <a:r>
                      <a:rPr lang="zh-CN" altLang="en-US" sz="2800" b="1" baseline="-25000"/>
                      <a:t>、 </a:t>
                    </a:r>
                    <a:r>
                      <a:rPr lang="en-US" altLang="zh-CN" sz="2800" b="1" i="1"/>
                      <a:t>I</a:t>
                    </a:r>
                    <a:r>
                      <a:rPr lang="en-US" altLang="zh-CN" sz="2800" b="1" baseline="-25000"/>
                      <a:t>CM</a:t>
                    </a:r>
                    <a:r>
                      <a:rPr lang="zh-CN" altLang="en-US" sz="2800" b="1"/>
                      <a:t>和</a:t>
                    </a:r>
                    <a:r>
                      <a:rPr lang="en-US" altLang="zh-CN" sz="2800" b="1"/>
                      <a:t>U</a:t>
                    </a:r>
                    <a:r>
                      <a:rPr lang="en-US" altLang="zh-CN" sz="2800" b="1" baseline="-25000"/>
                      <a:t>CEO</a:t>
                    </a:r>
                    <a:r>
                      <a:rPr lang="zh-CN" altLang="en-US" sz="2800" b="1"/>
                      <a:t>在输出特性曲线上可以确定过损耗区、过电流区和击穿区。</a:t>
                    </a:r>
                  </a:p>
                  <a:p>
                    <a:pPr>
                      <a:lnSpc>
                        <a:spcPct val="120000"/>
                      </a:lnSpc>
                      <a:spcBef>
                        <a:spcPct val="20000"/>
                      </a:spcBef>
                      <a:buFontTx/>
                      <a:buChar char="•"/>
                    </a:pPr>
                    <a:endParaRPr lang="zh-CN" altLang="en-US" sz="2800" b="1">
                      <a:latin typeface="宋体" panose="02010600030101010101" pitchFamily="2" charset="-122"/>
                    </a:endParaRPr>
                  </a:p>
                  <a:p>
                    <a:pPr>
                      <a:lnSpc>
                        <a:spcPct val="120000"/>
                      </a:lnSpc>
                      <a:spcBef>
                        <a:spcPct val="20000"/>
                      </a:spcBef>
                      <a:buFontTx/>
                      <a:buChar char="•"/>
                    </a:pPr>
                    <a:endParaRPr lang="zh-CN" altLang="en-US" b="1">
                      <a:latin typeface="宋体" panose="02010600030101010101" pitchFamily="2" charset="-122"/>
                    </a:endParaRPr>
                  </a:p>
                  <a:p>
                    <a:pPr>
                      <a:lnSpc>
                        <a:spcPct val="120000"/>
                      </a:lnSpc>
                      <a:spcBef>
                        <a:spcPct val="20000"/>
                      </a:spcBef>
                      <a:buFontTx/>
                      <a:buChar char="•"/>
                    </a:pPr>
                    <a:endParaRPr lang="zh-CN" altLang="en-US" b="1">
                      <a:latin typeface="宋体" panose="02010600030101010101" pitchFamily="2" charset="-122"/>
                    </a:endParaRPr>
                  </a:p>
                  <a:p>
                    <a:pPr>
                      <a:lnSpc>
                        <a:spcPct val="120000"/>
                      </a:lnSpc>
                      <a:spcBef>
                        <a:spcPct val="20000"/>
                      </a:spcBef>
                      <a:buFontTx/>
                      <a:buChar char="•"/>
                    </a:pPr>
                    <a:endParaRPr lang="zh-CN" altLang="en-US" b="1">
                      <a:latin typeface="宋体" panose="02010600030101010101" pitchFamily="2" charset="-122"/>
                    </a:endParaRPr>
                  </a:p>
                  <a:p>
                    <a:pPr>
                      <a:lnSpc>
                        <a:spcPct val="120000"/>
                      </a:lnSpc>
                      <a:spcBef>
                        <a:spcPct val="20000"/>
                      </a:spcBef>
                      <a:buFontTx/>
                      <a:buChar char="•"/>
                    </a:pPr>
                    <a:endParaRPr lang="zh-CN" altLang="en-US" b="1">
                      <a:latin typeface="宋体" panose="02010600030101010101" pitchFamily="2" charset="-122"/>
                    </a:endParaRPr>
                  </a:p>
                  <a:p>
                    <a:pPr>
                      <a:lnSpc>
                        <a:spcPct val="120000"/>
                      </a:lnSpc>
                      <a:spcBef>
                        <a:spcPct val="20000"/>
                      </a:spcBef>
                      <a:buFontTx/>
                      <a:buChar char="•"/>
                    </a:pPr>
                    <a:endParaRPr lang="zh-CN" altLang="en-US" b="1">
                      <a:latin typeface="宋体" panose="02010600030101010101" pitchFamily="2" charset="-122"/>
                    </a:endParaRPr>
                  </a:p>
                  <a:p>
                    <a:pPr>
                      <a:lnSpc>
                        <a:spcPct val="120000"/>
                      </a:lnSpc>
                      <a:spcBef>
                        <a:spcPct val="20000"/>
                      </a:spcBef>
                      <a:buFontTx/>
                      <a:buChar char="•"/>
                    </a:pPr>
                    <a:endParaRPr lang="zh-CN" altLang="en-US" b="1">
                      <a:latin typeface="宋体" panose="02010600030101010101" pitchFamily="2" charset="-122"/>
                    </a:endParaRPr>
                  </a:p>
                  <a:p>
                    <a:pPr>
                      <a:lnSpc>
                        <a:spcPct val="120000"/>
                      </a:lnSpc>
                      <a:spcBef>
                        <a:spcPct val="20000"/>
                      </a:spcBef>
                      <a:buFontTx/>
                      <a:buNone/>
                    </a:pPr>
                    <a:r>
                      <a:rPr lang="zh-CN" altLang="en-US" b="1">
                        <a:solidFill>
                          <a:srgbClr val="FF5050"/>
                        </a:solidFill>
                        <a:latin typeface="宋体" panose="02010600030101010101" pitchFamily="2" charset="-122"/>
                      </a:rPr>
                      <a:t>         </a:t>
                    </a:r>
                    <a:r>
                      <a:rPr lang="zh-CN" altLang="en-US" b="1">
                        <a:solidFill>
                          <a:srgbClr val="0033CC"/>
                        </a:solidFill>
                        <a:latin typeface="宋体" panose="02010600030101010101" pitchFamily="2" charset="-122"/>
                      </a:rPr>
                      <a:t>输出特性曲线上的过损耗区和击穿区</a:t>
                    </a:r>
                    <a:endParaRPr lang="zh-CN" altLang="en-US" sz="3200"/>
                  </a:p>
                </p:txBody>
              </p:sp>
              <p:graphicFrame>
                <p:nvGraphicFramePr>
                  <p:cNvPr id="72715" name="Object 12">
                    <a:extLst>
                      <a:ext uri="{FF2B5EF4-FFF2-40B4-BE49-F238E27FC236}">
                        <a16:creationId xmlns:a16="http://schemas.microsoft.com/office/drawing/2014/main" id="{6D0AB0E3-93DA-4D41-8E94-122E255BF345}"/>
                      </a:ext>
                    </a:extLst>
                  </p:cNvPr>
                  <p:cNvGraphicFramePr>
                    <a:graphicFrameLocks noChangeAspect="1"/>
                  </p:cNvGraphicFramePr>
                  <p:nvPr/>
                </p:nvGraphicFramePr>
                <p:xfrm>
                  <a:off x="816" y="829"/>
                  <a:ext cx="3382" cy="2195"/>
                </p:xfrm>
                <a:graphic>
                  <a:graphicData uri="http://schemas.openxmlformats.org/presentationml/2006/ole">
                    <mc:AlternateContent xmlns:mc="http://schemas.openxmlformats.org/markup-compatibility/2006">
                      <mc:Choice xmlns:v="urn:schemas-microsoft-com:vml" Requires="v">
                        <p:oleObj spid="_x0000_s72721" name="BMP 图像" r:id="rId3" imgW="2685838" imgH="1743054" progId="Paint.Picture">
                          <p:embed/>
                        </p:oleObj>
                      </mc:Choice>
                      <mc:Fallback>
                        <p:oleObj name="BMP 图像" r:id="rId3" imgW="2685838" imgH="1743054" progId="Paint.Picture">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 y="829"/>
                                <a:ext cx="3382" cy="2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72716" name="Rectangle 13">
                  <a:extLst>
                    <a:ext uri="{FF2B5EF4-FFF2-40B4-BE49-F238E27FC236}">
                      <a16:creationId xmlns:a16="http://schemas.microsoft.com/office/drawing/2014/main" id="{8CDC7F0E-EB2F-465F-90E3-3FC037A5CBC2}"/>
                    </a:ext>
                  </a:extLst>
                </p:cNvPr>
                <p:cNvSpPr>
                  <a:spLocks noChangeArrowheads="1"/>
                </p:cNvSpPr>
                <p:nvPr/>
              </p:nvSpPr>
              <p:spPr bwMode="auto">
                <a:xfrm>
                  <a:off x="2832" y="912"/>
                  <a:ext cx="124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20000"/>
                    </a:spcBef>
                    <a:buFontTx/>
                    <a:buNone/>
                  </a:pPr>
                  <a:r>
                    <a:rPr lang="zh-CN" altLang="en-US" b="1">
                      <a:solidFill>
                        <a:srgbClr val="FF0000"/>
                      </a:solidFill>
                    </a:rPr>
                    <a:t> </a:t>
                  </a:r>
                  <a:r>
                    <a:rPr lang="en-US" altLang="zh-CN" b="1" i="1">
                      <a:solidFill>
                        <a:srgbClr val="FF0000"/>
                      </a:solidFill>
                    </a:rPr>
                    <a:t>P</a:t>
                  </a:r>
                  <a:r>
                    <a:rPr lang="en-US" altLang="zh-CN" b="1" baseline="-25000">
                      <a:solidFill>
                        <a:srgbClr val="FF0000"/>
                      </a:solidFill>
                    </a:rPr>
                    <a:t>CM</a:t>
                  </a:r>
                  <a:r>
                    <a:rPr lang="en-US" altLang="zh-CN" b="1">
                      <a:solidFill>
                        <a:srgbClr val="FF0000"/>
                      </a:solidFill>
                    </a:rPr>
                    <a:t>=</a:t>
                  </a:r>
                  <a:r>
                    <a:rPr lang="en-US" altLang="zh-CN" b="1" i="1">
                      <a:solidFill>
                        <a:srgbClr val="FF0000"/>
                      </a:solidFill>
                    </a:rPr>
                    <a:t> i</a:t>
                  </a:r>
                  <a:r>
                    <a:rPr lang="en-US" altLang="zh-CN" b="1" baseline="-25000">
                      <a:solidFill>
                        <a:srgbClr val="FF0000"/>
                      </a:solidFill>
                    </a:rPr>
                    <a:t>C</a:t>
                  </a:r>
                  <a:r>
                    <a:rPr lang="en-US" altLang="zh-CN" b="1" i="1">
                      <a:solidFill>
                        <a:srgbClr val="FF0000"/>
                      </a:solidFill>
                    </a:rPr>
                    <a:t>u</a:t>
                  </a:r>
                  <a:r>
                    <a:rPr lang="en-US" altLang="zh-CN" b="1" baseline="-25000">
                      <a:solidFill>
                        <a:srgbClr val="FF0000"/>
                      </a:solidFill>
                    </a:rPr>
                    <a:t>CE</a:t>
                  </a:r>
                  <a:r>
                    <a:rPr lang="en-US" altLang="zh-CN" b="1">
                      <a:solidFill>
                        <a:srgbClr val="FF0000"/>
                      </a:solidFill>
                    </a:rPr>
                    <a:t>        </a:t>
                  </a:r>
                </a:p>
              </p:txBody>
            </p:sp>
          </p:grpSp>
          <p:sp>
            <p:nvSpPr>
              <p:cNvPr id="72717" name="Rectangle 14">
                <a:extLst>
                  <a:ext uri="{FF2B5EF4-FFF2-40B4-BE49-F238E27FC236}">
                    <a16:creationId xmlns:a16="http://schemas.microsoft.com/office/drawing/2014/main" id="{0FD35166-1ABA-4DA0-965E-B47DE51AE1D1}"/>
                  </a:ext>
                </a:extLst>
              </p:cNvPr>
              <p:cNvSpPr>
                <a:spLocks noChangeArrowheads="1"/>
              </p:cNvSpPr>
              <p:nvPr/>
            </p:nvSpPr>
            <p:spPr bwMode="auto">
              <a:xfrm>
                <a:off x="2688" y="2832"/>
                <a:ext cx="737"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t>U </a:t>
                </a:r>
                <a:r>
                  <a:rPr lang="en-US" altLang="zh-CN" sz="2000" b="1" baseline="-25000"/>
                  <a:t>(BR) CEO</a:t>
                </a:r>
              </a:p>
            </p:txBody>
          </p:sp>
        </p:grpSp>
        <p:sp>
          <p:nvSpPr>
            <p:cNvPr id="72718" name="Rectangle 15">
              <a:extLst>
                <a:ext uri="{FF2B5EF4-FFF2-40B4-BE49-F238E27FC236}">
                  <a16:creationId xmlns:a16="http://schemas.microsoft.com/office/drawing/2014/main" id="{9465D4E9-81E0-441E-AC36-B483D971BC21}"/>
                </a:ext>
              </a:extLst>
            </p:cNvPr>
            <p:cNvSpPr>
              <a:spLocks noChangeArrowheads="1"/>
            </p:cNvSpPr>
            <p:nvPr/>
          </p:nvSpPr>
          <p:spPr bwMode="auto">
            <a:xfrm>
              <a:off x="3600" y="2672"/>
              <a:ext cx="624"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t>U</a:t>
              </a:r>
              <a:r>
                <a:rPr lang="en-US" altLang="zh-CN" b="1" baseline="-25000"/>
                <a:t>CE</a:t>
              </a:r>
              <a:r>
                <a:rPr lang="en-US" altLang="zh-CN" b="1"/>
                <a:t>/V</a:t>
              </a:r>
            </a:p>
          </p:txBody>
        </p:sp>
      </p:gr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a:extLst>
              <a:ext uri="{FF2B5EF4-FFF2-40B4-BE49-F238E27FC236}">
                <a16:creationId xmlns:a16="http://schemas.microsoft.com/office/drawing/2014/main" id="{C7482791-0BD3-47F2-BACF-72D685354B0A}"/>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9218" name="Rectangle 3">
            <a:extLst>
              <a:ext uri="{FF2B5EF4-FFF2-40B4-BE49-F238E27FC236}">
                <a16:creationId xmlns:a16="http://schemas.microsoft.com/office/drawing/2014/main" id="{3939B03B-E83E-4AFB-B1D4-C18329258304}"/>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9219" name="Line 4">
            <a:extLst>
              <a:ext uri="{FF2B5EF4-FFF2-40B4-BE49-F238E27FC236}">
                <a16:creationId xmlns:a16="http://schemas.microsoft.com/office/drawing/2014/main" id="{97EE6F27-95D0-44FA-A336-6F6D5FBE9065}"/>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0" name="Line 5">
            <a:extLst>
              <a:ext uri="{FF2B5EF4-FFF2-40B4-BE49-F238E27FC236}">
                <a16:creationId xmlns:a16="http://schemas.microsoft.com/office/drawing/2014/main" id="{1C04B59D-C8F3-42FB-90BA-5F6338E66958}"/>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1" name="Rectangle 6">
            <a:extLst>
              <a:ext uri="{FF2B5EF4-FFF2-40B4-BE49-F238E27FC236}">
                <a16:creationId xmlns:a16="http://schemas.microsoft.com/office/drawing/2014/main" id="{A5C52DCE-BDD3-4D54-8FBA-2319EDAC7BC2}"/>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sp>
        <p:nvSpPr>
          <p:cNvPr id="9223" name="Text Box 7">
            <a:extLst>
              <a:ext uri="{FF2B5EF4-FFF2-40B4-BE49-F238E27FC236}">
                <a16:creationId xmlns:a16="http://schemas.microsoft.com/office/drawing/2014/main" id="{FB7B831E-7548-49BD-BF25-0F906E9C86C6}"/>
              </a:ext>
            </a:extLst>
          </p:cNvPr>
          <p:cNvSpPr txBox="1">
            <a:spLocks noChangeArrowheads="1"/>
          </p:cNvSpPr>
          <p:nvPr/>
        </p:nvSpPr>
        <p:spPr bwMode="auto">
          <a:xfrm>
            <a:off x="431800" y="3519488"/>
            <a:ext cx="7772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buClr>
                <a:schemeClr val="accent2"/>
              </a:buClr>
              <a:buSzPct val="75000"/>
              <a:buFont typeface="Monotype Sorts" pitchFamily="2" charset="2"/>
              <a:buNone/>
            </a:pPr>
            <a:r>
              <a:rPr lang="zh-CN" altLang="en-US" sz="2800" b="1">
                <a:solidFill>
                  <a:srgbClr val="FF3300"/>
                </a:solidFill>
              </a:rPr>
              <a:t>      很多学者认为有集成电路带来的数字革命是人类历史中最重要的事件。</a:t>
            </a:r>
            <a:endParaRPr lang="zh-CN" altLang="en-US" b="1">
              <a:solidFill>
                <a:srgbClr val="FF3300"/>
              </a:solidFill>
            </a:endParaRPr>
          </a:p>
        </p:txBody>
      </p:sp>
      <p:sp>
        <p:nvSpPr>
          <p:cNvPr id="9224" name="Text Box 8">
            <a:extLst>
              <a:ext uri="{FF2B5EF4-FFF2-40B4-BE49-F238E27FC236}">
                <a16:creationId xmlns:a16="http://schemas.microsoft.com/office/drawing/2014/main" id="{859D18BB-08A6-41BD-BACF-4FDD9142E47C}"/>
              </a:ext>
            </a:extLst>
          </p:cNvPr>
          <p:cNvSpPr txBox="1">
            <a:spLocks noChangeArrowheads="1"/>
          </p:cNvSpPr>
          <p:nvPr/>
        </p:nvSpPr>
        <p:spPr bwMode="auto">
          <a:xfrm>
            <a:off x="431800" y="998538"/>
            <a:ext cx="804068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a:solidFill>
                  <a:schemeClr val="accent2"/>
                </a:solidFill>
              </a:rPr>
              <a:t>         </a:t>
            </a:r>
            <a:r>
              <a:rPr lang="zh-CN" altLang="en-US" sz="2800" b="1">
                <a:solidFill>
                  <a:srgbClr val="FF3300"/>
                </a:solidFill>
              </a:rPr>
              <a:t>第一片集成电路只有4个晶体管，2006年，芯片面积最大可达到350平方毫米，每平方毫米可以达到一百万个晶体管。</a:t>
            </a:r>
            <a:endParaRPr lang="zh-CN" altLang="en-US" sz="2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9224"/>
                                        </p:tgtEl>
                                        <p:attrNameLst>
                                          <p:attrName>style.visibility</p:attrName>
                                        </p:attrNameLst>
                                      </p:cBhvr>
                                      <p:to>
                                        <p:strVal val="visible"/>
                                      </p:to>
                                    </p:set>
                                    <p:animEffect transition="in" filter="blinds(horizontal)">
                                      <p:cBhvr>
                                        <p:cTn id="7" dur="500"/>
                                        <p:tgtEl>
                                          <p:spTgt spid="92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23"/>
                                        </p:tgtEl>
                                        <p:attrNameLst>
                                          <p:attrName>style.visibility</p:attrName>
                                        </p:attrNameLst>
                                      </p:cBhvr>
                                      <p:to>
                                        <p:strVal val="visible"/>
                                      </p:to>
                                    </p:set>
                                    <p:animEffect transition="in" filter="blinds(horizontal)">
                                      <p:cBhvr>
                                        <p:cTn id="12" dur="500"/>
                                        <p:tgtEl>
                                          <p:spTgt spid="9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3" grpId="0" bldLvl="0"/>
      <p:bldP spid="9224" grpId="0" bldLvl="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00A1A93B-F169-41FE-BFE4-784A87BB57EC}"/>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3730" name="Rectangle 3">
            <a:extLst>
              <a:ext uri="{FF2B5EF4-FFF2-40B4-BE49-F238E27FC236}">
                <a16:creationId xmlns:a16="http://schemas.microsoft.com/office/drawing/2014/main" id="{8ABDA52E-02A1-401E-8434-DD868646B0F2}"/>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3731" name="Line 4">
            <a:extLst>
              <a:ext uri="{FF2B5EF4-FFF2-40B4-BE49-F238E27FC236}">
                <a16:creationId xmlns:a16="http://schemas.microsoft.com/office/drawing/2014/main" id="{FD951DFD-CBCC-4E8C-8271-0E4A91364B28}"/>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2" name="Line 5">
            <a:extLst>
              <a:ext uri="{FF2B5EF4-FFF2-40B4-BE49-F238E27FC236}">
                <a16:creationId xmlns:a16="http://schemas.microsoft.com/office/drawing/2014/main" id="{E5283B2F-7D3C-48AD-8396-9728EFE46C2F}"/>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3" name="Rectangle 6">
            <a:extLst>
              <a:ext uri="{FF2B5EF4-FFF2-40B4-BE49-F238E27FC236}">
                <a16:creationId xmlns:a16="http://schemas.microsoft.com/office/drawing/2014/main" id="{B109D08F-8A66-4AC8-B73F-9517D054C47E}"/>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sp>
        <p:nvSpPr>
          <p:cNvPr id="73734" name="Text Box 7">
            <a:extLst>
              <a:ext uri="{FF2B5EF4-FFF2-40B4-BE49-F238E27FC236}">
                <a16:creationId xmlns:a16="http://schemas.microsoft.com/office/drawing/2014/main" id="{488F0156-3016-4720-9A17-E49F4E44CD66}"/>
              </a:ext>
            </a:extLst>
          </p:cNvPr>
          <p:cNvSpPr txBox="1">
            <a:spLocks noChangeArrowheads="1"/>
          </p:cNvSpPr>
          <p:nvPr/>
        </p:nvSpPr>
        <p:spPr bwMode="auto">
          <a:xfrm>
            <a:off x="457200" y="685800"/>
            <a:ext cx="640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0000"/>
                </a:solidFill>
              </a:rPr>
              <a:t>1.3.5　温度对晶体管特性及参数的影响</a:t>
            </a:r>
          </a:p>
        </p:txBody>
      </p:sp>
      <p:sp>
        <p:nvSpPr>
          <p:cNvPr id="73736" name="Text Box 8">
            <a:extLst>
              <a:ext uri="{FF2B5EF4-FFF2-40B4-BE49-F238E27FC236}">
                <a16:creationId xmlns:a16="http://schemas.microsoft.com/office/drawing/2014/main" id="{C366B528-D8B6-434C-B2E1-C1CEA246A63B}"/>
              </a:ext>
            </a:extLst>
          </p:cNvPr>
          <p:cNvSpPr txBox="1">
            <a:spLocks noChangeArrowheads="1"/>
          </p:cNvSpPr>
          <p:nvPr/>
        </p:nvSpPr>
        <p:spPr bwMode="auto">
          <a:xfrm>
            <a:off x="457200" y="1219200"/>
            <a:ext cx="388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chemeClr val="accent2"/>
                </a:solidFill>
              </a:rPr>
              <a:t>一、温度对</a:t>
            </a:r>
            <a:r>
              <a:rPr lang="en-US" altLang="zh-CN" b="1">
                <a:solidFill>
                  <a:schemeClr val="accent2"/>
                </a:solidFill>
              </a:rPr>
              <a:t>I</a:t>
            </a:r>
            <a:r>
              <a:rPr lang="en-US" altLang="zh-CN" b="1" baseline="-25000">
                <a:solidFill>
                  <a:schemeClr val="accent2"/>
                </a:solidFill>
              </a:rPr>
              <a:t>CBO</a:t>
            </a:r>
            <a:r>
              <a:rPr lang="zh-CN" altLang="en-US" b="1">
                <a:solidFill>
                  <a:schemeClr val="accent2"/>
                </a:solidFill>
              </a:rPr>
              <a:t>的影响</a:t>
            </a:r>
          </a:p>
        </p:txBody>
      </p:sp>
      <p:sp>
        <p:nvSpPr>
          <p:cNvPr id="73737" name="Text Box 9">
            <a:extLst>
              <a:ext uri="{FF2B5EF4-FFF2-40B4-BE49-F238E27FC236}">
                <a16:creationId xmlns:a16="http://schemas.microsoft.com/office/drawing/2014/main" id="{363723AB-E786-4B15-B13A-6BBEED69B11C}"/>
              </a:ext>
            </a:extLst>
          </p:cNvPr>
          <p:cNvSpPr txBox="1">
            <a:spLocks noChangeArrowheads="1"/>
          </p:cNvSpPr>
          <p:nvPr/>
        </p:nvSpPr>
        <p:spPr bwMode="auto">
          <a:xfrm>
            <a:off x="762000" y="1828800"/>
            <a:ext cx="62484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chemeClr val="tx2"/>
                </a:solidFill>
              </a:rPr>
              <a:t>温度每升高10</a:t>
            </a:r>
            <a:r>
              <a:rPr lang="zh-CN" altLang="en-US" b="1" baseline="30000">
                <a:solidFill>
                  <a:schemeClr val="tx2"/>
                </a:solidFill>
              </a:rPr>
              <a:t>0</a:t>
            </a:r>
            <a:r>
              <a:rPr lang="en-US" altLang="zh-CN" b="1">
                <a:solidFill>
                  <a:schemeClr val="tx2"/>
                </a:solidFill>
              </a:rPr>
              <a:t>C </a:t>
            </a:r>
            <a:r>
              <a:rPr lang="zh-CN" altLang="en-US" b="1">
                <a:solidFill>
                  <a:schemeClr val="tx2"/>
                </a:solidFill>
              </a:rPr>
              <a:t>， </a:t>
            </a:r>
            <a:r>
              <a:rPr lang="en-US" altLang="zh-CN" b="1">
                <a:solidFill>
                  <a:schemeClr val="tx2"/>
                </a:solidFill>
              </a:rPr>
              <a:t>I</a:t>
            </a:r>
            <a:r>
              <a:rPr lang="en-US" altLang="zh-CN" b="1" baseline="-25000">
                <a:solidFill>
                  <a:schemeClr val="tx2"/>
                </a:solidFill>
              </a:rPr>
              <a:t>CBO</a:t>
            </a:r>
            <a:r>
              <a:rPr lang="zh-CN" altLang="en-US" b="1">
                <a:solidFill>
                  <a:schemeClr val="tx2"/>
                </a:solidFill>
              </a:rPr>
              <a:t>增加约一倍。</a:t>
            </a:r>
          </a:p>
          <a:p>
            <a:pPr>
              <a:spcBef>
                <a:spcPct val="50000"/>
              </a:spcBef>
            </a:pPr>
            <a:r>
              <a:rPr lang="zh-CN" altLang="en-US" b="1">
                <a:solidFill>
                  <a:schemeClr val="tx2"/>
                </a:solidFill>
              </a:rPr>
              <a:t>反之，当温度降低时</a:t>
            </a:r>
            <a:r>
              <a:rPr lang="en-US" altLang="zh-CN" b="1">
                <a:solidFill>
                  <a:schemeClr val="tx2"/>
                </a:solidFill>
              </a:rPr>
              <a:t>I</a:t>
            </a:r>
            <a:r>
              <a:rPr lang="en-US" altLang="zh-CN" b="1" baseline="-25000">
                <a:solidFill>
                  <a:schemeClr val="tx2"/>
                </a:solidFill>
              </a:rPr>
              <a:t>CBO</a:t>
            </a:r>
            <a:r>
              <a:rPr lang="zh-CN" altLang="en-US" b="1">
                <a:solidFill>
                  <a:schemeClr val="tx2"/>
                </a:solidFill>
              </a:rPr>
              <a:t>减少。</a:t>
            </a:r>
          </a:p>
        </p:txBody>
      </p:sp>
      <p:sp>
        <p:nvSpPr>
          <p:cNvPr id="73738" name="Text Box 10">
            <a:extLst>
              <a:ext uri="{FF2B5EF4-FFF2-40B4-BE49-F238E27FC236}">
                <a16:creationId xmlns:a16="http://schemas.microsoft.com/office/drawing/2014/main" id="{AC68497F-A1C5-49FE-AE02-E02582213DB7}"/>
              </a:ext>
            </a:extLst>
          </p:cNvPr>
          <p:cNvSpPr txBox="1">
            <a:spLocks noChangeArrowheads="1"/>
          </p:cNvSpPr>
          <p:nvPr/>
        </p:nvSpPr>
        <p:spPr bwMode="auto">
          <a:xfrm>
            <a:off x="762000" y="2971800"/>
            <a:ext cx="556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chemeClr val="tx2"/>
                </a:solidFill>
              </a:rPr>
              <a:t>硅管的</a:t>
            </a:r>
            <a:r>
              <a:rPr lang="en-US" altLang="zh-CN" b="1">
                <a:solidFill>
                  <a:srgbClr val="FF0000"/>
                </a:solidFill>
              </a:rPr>
              <a:t>I</a:t>
            </a:r>
            <a:r>
              <a:rPr lang="en-US" altLang="zh-CN" b="1" baseline="-25000">
                <a:solidFill>
                  <a:srgbClr val="FF0000"/>
                </a:solidFill>
              </a:rPr>
              <a:t>CBO</a:t>
            </a:r>
            <a:r>
              <a:rPr lang="zh-CN" altLang="en-US" b="1">
                <a:solidFill>
                  <a:schemeClr val="tx2"/>
                </a:solidFill>
              </a:rPr>
              <a:t>比锗管的小得多。</a:t>
            </a:r>
          </a:p>
        </p:txBody>
      </p:sp>
      <p:sp>
        <p:nvSpPr>
          <p:cNvPr id="73739" name="Text Box 11">
            <a:extLst>
              <a:ext uri="{FF2B5EF4-FFF2-40B4-BE49-F238E27FC236}">
                <a16:creationId xmlns:a16="http://schemas.microsoft.com/office/drawing/2014/main" id="{39CCBBFC-E9CA-472A-A30D-C4B42ECF6EAE}"/>
              </a:ext>
            </a:extLst>
          </p:cNvPr>
          <p:cNvSpPr txBox="1">
            <a:spLocks noChangeArrowheads="1"/>
          </p:cNvSpPr>
          <p:nvPr/>
        </p:nvSpPr>
        <p:spPr bwMode="auto">
          <a:xfrm>
            <a:off x="457200" y="3733800"/>
            <a:ext cx="388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chemeClr val="accent2"/>
                </a:solidFill>
              </a:rPr>
              <a:t>二、温度对输入特性的影响</a:t>
            </a:r>
          </a:p>
        </p:txBody>
      </p:sp>
      <p:sp>
        <p:nvSpPr>
          <p:cNvPr id="73740" name="Rectangle 12">
            <a:extLst>
              <a:ext uri="{FF2B5EF4-FFF2-40B4-BE49-F238E27FC236}">
                <a16:creationId xmlns:a16="http://schemas.microsoft.com/office/drawing/2014/main" id="{AF57BD65-739D-4092-A6B0-112F2C49BEB7}"/>
              </a:ext>
            </a:extLst>
          </p:cNvPr>
          <p:cNvSpPr>
            <a:spLocks noChangeArrowheads="1"/>
          </p:cNvSpPr>
          <p:nvPr/>
        </p:nvSpPr>
        <p:spPr bwMode="auto">
          <a:xfrm>
            <a:off x="522288" y="4238625"/>
            <a:ext cx="43084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solidFill>
                  <a:schemeClr val="tx2"/>
                </a:solidFill>
              </a:rPr>
              <a:t>温度升高时正向特性左移，</a:t>
            </a:r>
          </a:p>
          <a:p>
            <a:r>
              <a:rPr lang="zh-CN" altLang="en-US" b="1">
                <a:solidFill>
                  <a:schemeClr val="tx2"/>
                </a:solidFill>
              </a:rPr>
              <a:t>反之右移</a:t>
            </a:r>
          </a:p>
        </p:txBody>
      </p:sp>
      <p:grpSp>
        <p:nvGrpSpPr>
          <p:cNvPr id="2" name="Group 13">
            <a:extLst>
              <a:ext uri="{FF2B5EF4-FFF2-40B4-BE49-F238E27FC236}">
                <a16:creationId xmlns:a16="http://schemas.microsoft.com/office/drawing/2014/main" id="{B98CD150-E783-442E-9772-C9CD1C4294B4}"/>
              </a:ext>
            </a:extLst>
          </p:cNvPr>
          <p:cNvGrpSpPr>
            <a:grpSpLocks/>
          </p:cNvGrpSpPr>
          <p:nvPr/>
        </p:nvGrpSpPr>
        <p:grpSpPr bwMode="auto">
          <a:xfrm>
            <a:off x="6248400" y="838200"/>
            <a:ext cx="2438400" cy="2971800"/>
            <a:chOff x="0" y="0"/>
            <a:chExt cx="1536" cy="1872"/>
          </a:xfrm>
        </p:grpSpPr>
        <p:grpSp>
          <p:nvGrpSpPr>
            <p:cNvPr id="73741" name="Group 14">
              <a:extLst>
                <a:ext uri="{FF2B5EF4-FFF2-40B4-BE49-F238E27FC236}">
                  <a16:creationId xmlns:a16="http://schemas.microsoft.com/office/drawing/2014/main" id="{72EF94A9-72A8-4952-83C4-259F16847A9C}"/>
                </a:ext>
              </a:extLst>
            </p:cNvPr>
            <p:cNvGrpSpPr>
              <a:grpSpLocks/>
            </p:cNvGrpSpPr>
            <p:nvPr/>
          </p:nvGrpSpPr>
          <p:grpSpPr bwMode="auto">
            <a:xfrm>
              <a:off x="0" y="0"/>
              <a:ext cx="1536" cy="1872"/>
              <a:chOff x="0" y="0"/>
              <a:chExt cx="1536" cy="1872"/>
            </a:xfrm>
          </p:grpSpPr>
          <p:grpSp>
            <p:nvGrpSpPr>
              <p:cNvPr id="73742" name="Group 15">
                <a:extLst>
                  <a:ext uri="{FF2B5EF4-FFF2-40B4-BE49-F238E27FC236}">
                    <a16:creationId xmlns:a16="http://schemas.microsoft.com/office/drawing/2014/main" id="{05957734-83E5-4E9D-9EAB-4860B6E92993}"/>
                  </a:ext>
                </a:extLst>
              </p:cNvPr>
              <p:cNvGrpSpPr>
                <a:grpSpLocks/>
              </p:cNvGrpSpPr>
              <p:nvPr/>
            </p:nvGrpSpPr>
            <p:grpSpPr bwMode="auto">
              <a:xfrm>
                <a:off x="96" y="0"/>
                <a:ext cx="1440" cy="1872"/>
                <a:chOff x="0" y="0"/>
                <a:chExt cx="1440" cy="1872"/>
              </a:xfrm>
            </p:grpSpPr>
            <p:sp>
              <p:nvSpPr>
                <p:cNvPr id="73743" name="Text Box 16">
                  <a:extLst>
                    <a:ext uri="{FF2B5EF4-FFF2-40B4-BE49-F238E27FC236}">
                      <a16:creationId xmlns:a16="http://schemas.microsoft.com/office/drawing/2014/main" id="{32439CAD-F579-48BA-A76E-401820067CA6}"/>
                    </a:ext>
                  </a:extLst>
                </p:cNvPr>
                <p:cNvSpPr txBox="1">
                  <a:spLocks noChangeArrowheads="1"/>
                </p:cNvSpPr>
                <p:nvPr/>
              </p:nvSpPr>
              <p:spPr bwMode="auto">
                <a:xfrm>
                  <a:off x="0" y="1584"/>
                  <a:ext cx="12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endParaRPr lang="zh-CN" altLang="en-US" b="1">
                    <a:solidFill>
                      <a:srgbClr val="FF00FF"/>
                    </a:solidFill>
                    <a:ea typeface="黑体" panose="02010609060101010101" pitchFamily="49" charset="-122"/>
                  </a:endParaRPr>
                </a:p>
              </p:txBody>
            </p:sp>
            <p:grpSp>
              <p:nvGrpSpPr>
                <p:cNvPr id="73744" name="Group 17">
                  <a:extLst>
                    <a:ext uri="{FF2B5EF4-FFF2-40B4-BE49-F238E27FC236}">
                      <a16:creationId xmlns:a16="http://schemas.microsoft.com/office/drawing/2014/main" id="{14345447-462F-4446-AA71-CB4BB839E0AD}"/>
                    </a:ext>
                  </a:extLst>
                </p:cNvPr>
                <p:cNvGrpSpPr>
                  <a:grpSpLocks/>
                </p:cNvGrpSpPr>
                <p:nvPr/>
              </p:nvGrpSpPr>
              <p:grpSpPr bwMode="auto">
                <a:xfrm>
                  <a:off x="0" y="0"/>
                  <a:ext cx="1440" cy="1584"/>
                  <a:chOff x="0" y="0"/>
                  <a:chExt cx="1440" cy="1584"/>
                </a:xfrm>
              </p:grpSpPr>
              <p:sp>
                <p:nvSpPr>
                  <p:cNvPr id="73745" name="Line 18">
                    <a:extLst>
                      <a:ext uri="{FF2B5EF4-FFF2-40B4-BE49-F238E27FC236}">
                        <a16:creationId xmlns:a16="http://schemas.microsoft.com/office/drawing/2014/main" id="{F968E777-9C06-47C7-AB0E-6D5D48FA3AE4}"/>
                      </a:ext>
                    </a:extLst>
                  </p:cNvPr>
                  <p:cNvSpPr>
                    <a:spLocks noChangeShapeType="1"/>
                  </p:cNvSpPr>
                  <p:nvPr/>
                </p:nvSpPr>
                <p:spPr bwMode="auto">
                  <a:xfrm>
                    <a:off x="0" y="1248"/>
                    <a:ext cx="1197" cy="0"/>
                  </a:xfrm>
                  <a:prstGeom prst="line">
                    <a:avLst/>
                  </a:prstGeom>
                  <a:noFill/>
                  <a:ln w="25400">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3746" name="Line 19">
                    <a:extLst>
                      <a:ext uri="{FF2B5EF4-FFF2-40B4-BE49-F238E27FC236}">
                        <a16:creationId xmlns:a16="http://schemas.microsoft.com/office/drawing/2014/main" id="{58DF7799-F381-4CE8-B459-2DCC5A99649E}"/>
                      </a:ext>
                    </a:extLst>
                  </p:cNvPr>
                  <p:cNvSpPr>
                    <a:spLocks noChangeShapeType="1"/>
                  </p:cNvSpPr>
                  <p:nvPr/>
                </p:nvSpPr>
                <p:spPr bwMode="auto">
                  <a:xfrm flipV="1">
                    <a:off x="283" y="191"/>
                    <a:ext cx="0" cy="1393"/>
                  </a:xfrm>
                  <a:prstGeom prst="line">
                    <a:avLst/>
                  </a:prstGeom>
                  <a:noFill/>
                  <a:ln w="25400">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3747" name="Line 20">
                    <a:extLst>
                      <a:ext uri="{FF2B5EF4-FFF2-40B4-BE49-F238E27FC236}">
                        <a16:creationId xmlns:a16="http://schemas.microsoft.com/office/drawing/2014/main" id="{64823D80-20BF-4F09-8280-65C2C9D7F84A}"/>
                      </a:ext>
                    </a:extLst>
                  </p:cNvPr>
                  <p:cNvSpPr>
                    <a:spLocks noChangeShapeType="1"/>
                  </p:cNvSpPr>
                  <p:nvPr/>
                </p:nvSpPr>
                <p:spPr bwMode="auto">
                  <a:xfrm>
                    <a:off x="236" y="960"/>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8" name="Line 21">
                    <a:extLst>
                      <a:ext uri="{FF2B5EF4-FFF2-40B4-BE49-F238E27FC236}">
                        <a16:creationId xmlns:a16="http://schemas.microsoft.com/office/drawing/2014/main" id="{574A8B78-DAB8-41E6-9B4D-BF372A2FF642}"/>
                      </a:ext>
                    </a:extLst>
                  </p:cNvPr>
                  <p:cNvSpPr>
                    <a:spLocks noChangeShapeType="1"/>
                  </p:cNvSpPr>
                  <p:nvPr/>
                </p:nvSpPr>
                <p:spPr bwMode="auto">
                  <a:xfrm>
                    <a:off x="236" y="720"/>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9" name="Line 22">
                    <a:extLst>
                      <a:ext uri="{FF2B5EF4-FFF2-40B4-BE49-F238E27FC236}">
                        <a16:creationId xmlns:a16="http://schemas.microsoft.com/office/drawing/2014/main" id="{A1B3CDD9-3ED2-4225-82D9-7907666F457D}"/>
                      </a:ext>
                    </a:extLst>
                  </p:cNvPr>
                  <p:cNvSpPr>
                    <a:spLocks noChangeShapeType="1"/>
                  </p:cNvSpPr>
                  <p:nvPr/>
                </p:nvSpPr>
                <p:spPr bwMode="auto">
                  <a:xfrm>
                    <a:off x="236" y="480"/>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0" name="Line 23">
                    <a:extLst>
                      <a:ext uri="{FF2B5EF4-FFF2-40B4-BE49-F238E27FC236}">
                        <a16:creationId xmlns:a16="http://schemas.microsoft.com/office/drawing/2014/main" id="{94BA0438-FA4F-495D-9595-81498EBA8532}"/>
                      </a:ext>
                    </a:extLst>
                  </p:cNvPr>
                  <p:cNvSpPr>
                    <a:spLocks noChangeShapeType="1"/>
                  </p:cNvSpPr>
                  <p:nvPr/>
                </p:nvSpPr>
                <p:spPr bwMode="auto">
                  <a:xfrm>
                    <a:off x="572" y="1248"/>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1" name="Line 24">
                    <a:extLst>
                      <a:ext uri="{FF2B5EF4-FFF2-40B4-BE49-F238E27FC236}">
                        <a16:creationId xmlns:a16="http://schemas.microsoft.com/office/drawing/2014/main" id="{1111E30B-255A-4369-8485-6AE18D9DDE7A}"/>
                      </a:ext>
                    </a:extLst>
                  </p:cNvPr>
                  <p:cNvSpPr>
                    <a:spLocks noChangeShapeType="1"/>
                  </p:cNvSpPr>
                  <p:nvPr/>
                </p:nvSpPr>
                <p:spPr bwMode="auto">
                  <a:xfrm>
                    <a:off x="860" y="1248"/>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2" name="Text Box 25">
                    <a:extLst>
                      <a:ext uri="{FF2B5EF4-FFF2-40B4-BE49-F238E27FC236}">
                        <a16:creationId xmlns:a16="http://schemas.microsoft.com/office/drawing/2014/main" id="{5482A97B-30B2-4FC2-9A62-217900EBC74C}"/>
                      </a:ext>
                    </a:extLst>
                  </p:cNvPr>
                  <p:cNvSpPr txBox="1">
                    <a:spLocks noChangeArrowheads="1"/>
                  </p:cNvSpPr>
                  <p:nvPr/>
                </p:nvSpPr>
                <p:spPr bwMode="auto">
                  <a:xfrm>
                    <a:off x="10" y="365"/>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1800" b="1"/>
                      <a:t>60</a:t>
                    </a:r>
                  </a:p>
                </p:txBody>
              </p:sp>
              <p:sp>
                <p:nvSpPr>
                  <p:cNvPr id="73753" name="Text Box 26">
                    <a:extLst>
                      <a:ext uri="{FF2B5EF4-FFF2-40B4-BE49-F238E27FC236}">
                        <a16:creationId xmlns:a16="http://schemas.microsoft.com/office/drawing/2014/main" id="{4FCFEDC2-E28A-440B-BC28-523535814BE7}"/>
                      </a:ext>
                    </a:extLst>
                  </p:cNvPr>
                  <p:cNvSpPr txBox="1">
                    <a:spLocks noChangeArrowheads="1"/>
                  </p:cNvSpPr>
                  <p:nvPr/>
                </p:nvSpPr>
                <p:spPr bwMode="auto">
                  <a:xfrm>
                    <a:off x="10" y="605"/>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1800" b="1"/>
                      <a:t>40</a:t>
                    </a:r>
                  </a:p>
                </p:txBody>
              </p:sp>
              <p:sp>
                <p:nvSpPr>
                  <p:cNvPr id="73754" name="Text Box 27">
                    <a:extLst>
                      <a:ext uri="{FF2B5EF4-FFF2-40B4-BE49-F238E27FC236}">
                        <a16:creationId xmlns:a16="http://schemas.microsoft.com/office/drawing/2014/main" id="{653ADC73-5F0B-4F5D-8EDA-D3E86D9133FD}"/>
                      </a:ext>
                    </a:extLst>
                  </p:cNvPr>
                  <p:cNvSpPr txBox="1">
                    <a:spLocks noChangeArrowheads="1"/>
                  </p:cNvSpPr>
                  <p:nvPr/>
                </p:nvSpPr>
                <p:spPr bwMode="auto">
                  <a:xfrm>
                    <a:off x="10" y="845"/>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1800" b="1"/>
                      <a:t>20</a:t>
                    </a:r>
                  </a:p>
                </p:txBody>
              </p:sp>
              <p:sp>
                <p:nvSpPr>
                  <p:cNvPr id="73755" name="Text Box 28">
                    <a:extLst>
                      <a:ext uri="{FF2B5EF4-FFF2-40B4-BE49-F238E27FC236}">
                        <a16:creationId xmlns:a16="http://schemas.microsoft.com/office/drawing/2014/main" id="{25A1CA80-B5CD-4B25-A837-DC7F7EF52830}"/>
                      </a:ext>
                    </a:extLst>
                  </p:cNvPr>
                  <p:cNvSpPr txBox="1">
                    <a:spLocks noChangeArrowheads="1"/>
                  </p:cNvSpPr>
                  <p:nvPr/>
                </p:nvSpPr>
                <p:spPr bwMode="auto">
                  <a:xfrm>
                    <a:off x="238" y="1229"/>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1800" b="1"/>
                      <a:t>0</a:t>
                    </a:r>
                  </a:p>
                </p:txBody>
              </p:sp>
              <p:sp>
                <p:nvSpPr>
                  <p:cNvPr id="73756" name="Text Box 29">
                    <a:extLst>
                      <a:ext uri="{FF2B5EF4-FFF2-40B4-BE49-F238E27FC236}">
                        <a16:creationId xmlns:a16="http://schemas.microsoft.com/office/drawing/2014/main" id="{C2DA745C-4CBC-4412-960C-18858A5BAA7B}"/>
                      </a:ext>
                    </a:extLst>
                  </p:cNvPr>
                  <p:cNvSpPr txBox="1">
                    <a:spLocks noChangeArrowheads="1"/>
                  </p:cNvSpPr>
                  <p:nvPr/>
                </p:nvSpPr>
                <p:spPr bwMode="auto">
                  <a:xfrm>
                    <a:off x="446" y="1220"/>
                    <a:ext cx="2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1800" b="1"/>
                      <a:t>0.4</a:t>
                    </a:r>
                  </a:p>
                </p:txBody>
              </p:sp>
              <p:sp>
                <p:nvSpPr>
                  <p:cNvPr id="73757" name="Text Box 30">
                    <a:extLst>
                      <a:ext uri="{FF2B5EF4-FFF2-40B4-BE49-F238E27FC236}">
                        <a16:creationId xmlns:a16="http://schemas.microsoft.com/office/drawing/2014/main" id="{FA033BAE-1BA0-4140-82CE-96EBB112090F}"/>
                      </a:ext>
                    </a:extLst>
                  </p:cNvPr>
                  <p:cNvSpPr txBox="1">
                    <a:spLocks noChangeArrowheads="1"/>
                  </p:cNvSpPr>
                  <p:nvPr/>
                </p:nvSpPr>
                <p:spPr bwMode="auto">
                  <a:xfrm>
                    <a:off x="712" y="1230"/>
                    <a:ext cx="2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1800" b="1"/>
                      <a:t>0.8</a:t>
                    </a:r>
                  </a:p>
                </p:txBody>
              </p:sp>
              <p:sp>
                <p:nvSpPr>
                  <p:cNvPr id="73758" name="Text Box 31">
                    <a:extLst>
                      <a:ext uri="{FF2B5EF4-FFF2-40B4-BE49-F238E27FC236}">
                        <a16:creationId xmlns:a16="http://schemas.microsoft.com/office/drawing/2014/main" id="{F659B18D-320E-483F-8320-F3DE6FF6F1EA}"/>
                      </a:ext>
                    </a:extLst>
                  </p:cNvPr>
                  <p:cNvSpPr txBox="1">
                    <a:spLocks noChangeArrowheads="1"/>
                  </p:cNvSpPr>
                  <p:nvPr/>
                </p:nvSpPr>
                <p:spPr bwMode="auto">
                  <a:xfrm>
                    <a:off x="69" y="0"/>
                    <a:ext cx="55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2000" b="1" i="1"/>
                      <a:t>I </a:t>
                    </a:r>
                    <a:r>
                      <a:rPr lang="en-US" altLang="zh-CN" sz="2000" b="1"/>
                      <a:t>/ mA</a:t>
                    </a:r>
                    <a:endParaRPr lang="en-US" altLang="zh-CN" sz="1200" b="1"/>
                  </a:p>
                </p:txBody>
              </p:sp>
              <p:sp>
                <p:nvSpPr>
                  <p:cNvPr id="73759" name="Text Box 32">
                    <a:extLst>
                      <a:ext uri="{FF2B5EF4-FFF2-40B4-BE49-F238E27FC236}">
                        <a16:creationId xmlns:a16="http://schemas.microsoft.com/office/drawing/2014/main" id="{8B28017A-DCC0-4A8C-BF20-E3D55FB95DF4}"/>
                      </a:ext>
                    </a:extLst>
                  </p:cNvPr>
                  <p:cNvSpPr txBox="1">
                    <a:spLocks noChangeArrowheads="1"/>
                  </p:cNvSpPr>
                  <p:nvPr/>
                </p:nvSpPr>
                <p:spPr bwMode="auto">
                  <a:xfrm>
                    <a:off x="968" y="1277"/>
                    <a:ext cx="4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2000" b="1" i="1"/>
                      <a:t>U</a:t>
                    </a:r>
                    <a:r>
                      <a:rPr lang="en-US" altLang="zh-CN" sz="2000" b="1"/>
                      <a:t> / V</a:t>
                    </a:r>
                    <a:endParaRPr lang="en-US" altLang="zh-CN" sz="1200" b="1"/>
                  </a:p>
                </p:txBody>
              </p:sp>
              <p:sp>
                <p:nvSpPr>
                  <p:cNvPr id="73760" name="Line 33">
                    <a:extLst>
                      <a:ext uri="{FF2B5EF4-FFF2-40B4-BE49-F238E27FC236}">
                        <a16:creationId xmlns:a16="http://schemas.microsoft.com/office/drawing/2014/main" id="{AF623953-A1D2-4506-9336-D925B80F5EED}"/>
                      </a:ext>
                    </a:extLst>
                  </p:cNvPr>
                  <p:cNvSpPr>
                    <a:spLocks noChangeShapeType="1"/>
                  </p:cNvSpPr>
                  <p:nvPr/>
                </p:nvSpPr>
                <p:spPr bwMode="auto">
                  <a:xfrm>
                    <a:off x="668" y="1248"/>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3761" name="Group 34">
                  <a:extLst>
                    <a:ext uri="{FF2B5EF4-FFF2-40B4-BE49-F238E27FC236}">
                      <a16:creationId xmlns:a16="http://schemas.microsoft.com/office/drawing/2014/main" id="{CD136A5C-7F9C-49D8-A56A-39C2B89F0D89}"/>
                    </a:ext>
                  </a:extLst>
                </p:cNvPr>
                <p:cNvGrpSpPr>
                  <a:grpSpLocks/>
                </p:cNvGrpSpPr>
                <p:nvPr/>
              </p:nvGrpSpPr>
              <p:grpSpPr bwMode="auto">
                <a:xfrm>
                  <a:off x="288" y="288"/>
                  <a:ext cx="624" cy="960"/>
                  <a:chOff x="0" y="0"/>
                  <a:chExt cx="624" cy="960"/>
                </a:xfrm>
              </p:grpSpPr>
              <p:sp>
                <p:nvSpPr>
                  <p:cNvPr id="73762" name="未知">
                    <a:extLst>
                      <a:ext uri="{FF2B5EF4-FFF2-40B4-BE49-F238E27FC236}">
                        <a16:creationId xmlns:a16="http://schemas.microsoft.com/office/drawing/2014/main" id="{66603688-372E-4C85-B219-EB69444028A0}"/>
                      </a:ext>
                    </a:extLst>
                  </p:cNvPr>
                  <p:cNvSpPr>
                    <a:spLocks noChangeArrowheads="1"/>
                  </p:cNvSpPr>
                  <p:nvPr/>
                </p:nvSpPr>
                <p:spPr bwMode="auto">
                  <a:xfrm>
                    <a:off x="336" y="0"/>
                    <a:ext cx="288" cy="960"/>
                  </a:xfrm>
                  <a:custGeom>
                    <a:avLst/>
                    <a:gdLst>
                      <a:gd name="T0" fmla="*/ 0 w 312"/>
                      <a:gd name="T1" fmla="*/ 1048 h 1056"/>
                      <a:gd name="T2" fmla="*/ 144 w 312"/>
                      <a:gd name="T3" fmla="*/ 904 h 1056"/>
                      <a:gd name="T4" fmla="*/ 288 w 312"/>
                      <a:gd name="T5" fmla="*/ 136 h 1056"/>
                      <a:gd name="T6" fmla="*/ 288 w 312"/>
                      <a:gd name="T7" fmla="*/ 88 h 1056"/>
                    </a:gdLst>
                    <a:ahLst/>
                    <a:cxnLst>
                      <a:cxn ang="0">
                        <a:pos x="T0" y="T1"/>
                      </a:cxn>
                      <a:cxn ang="0">
                        <a:pos x="T2" y="T3"/>
                      </a:cxn>
                      <a:cxn ang="0">
                        <a:pos x="T4" y="T5"/>
                      </a:cxn>
                      <a:cxn ang="0">
                        <a:pos x="T6" y="T7"/>
                      </a:cxn>
                    </a:cxnLst>
                    <a:rect l="0" t="0" r="r" b="b"/>
                    <a:pathLst>
                      <a:path w="312" h="1056">
                        <a:moveTo>
                          <a:pt x="0" y="1048"/>
                        </a:moveTo>
                        <a:cubicBezTo>
                          <a:pt x="48" y="1052"/>
                          <a:pt x="96" y="1056"/>
                          <a:pt x="144" y="904"/>
                        </a:cubicBezTo>
                        <a:cubicBezTo>
                          <a:pt x="192" y="752"/>
                          <a:pt x="264" y="272"/>
                          <a:pt x="288" y="136"/>
                        </a:cubicBezTo>
                        <a:cubicBezTo>
                          <a:pt x="312" y="0"/>
                          <a:pt x="300" y="44"/>
                          <a:pt x="288" y="88"/>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3763" name="Line 36">
                    <a:extLst>
                      <a:ext uri="{FF2B5EF4-FFF2-40B4-BE49-F238E27FC236}">
                        <a16:creationId xmlns:a16="http://schemas.microsoft.com/office/drawing/2014/main" id="{CCE17BDD-4399-4333-982E-DF7C6B210723}"/>
                      </a:ext>
                    </a:extLst>
                  </p:cNvPr>
                  <p:cNvSpPr>
                    <a:spLocks noChangeShapeType="1"/>
                  </p:cNvSpPr>
                  <p:nvPr/>
                </p:nvSpPr>
                <p:spPr bwMode="auto">
                  <a:xfrm>
                    <a:off x="0" y="960"/>
                    <a:ext cx="33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73764" name="Rectangle 37">
                <a:extLst>
                  <a:ext uri="{FF2B5EF4-FFF2-40B4-BE49-F238E27FC236}">
                    <a16:creationId xmlns:a16="http://schemas.microsoft.com/office/drawing/2014/main" id="{1CB10A6C-C1EC-41E8-8039-36A98D4D0EA4}"/>
                  </a:ext>
                </a:extLst>
              </p:cNvPr>
              <p:cNvSpPr>
                <a:spLocks noChangeArrowheads="1"/>
              </p:cNvSpPr>
              <p:nvPr/>
            </p:nvSpPr>
            <p:spPr bwMode="auto">
              <a:xfrm>
                <a:off x="0" y="1584"/>
                <a:ext cx="140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b="1">
                    <a:solidFill>
                      <a:srgbClr val="FF0000"/>
                    </a:solidFill>
                  </a:rPr>
                  <a:t>温度对输入特性的影响</a:t>
                </a:r>
              </a:p>
            </p:txBody>
          </p:sp>
        </p:grpSp>
        <p:sp>
          <p:nvSpPr>
            <p:cNvPr id="73765" name="Rectangle 38">
              <a:extLst>
                <a:ext uri="{FF2B5EF4-FFF2-40B4-BE49-F238E27FC236}">
                  <a16:creationId xmlns:a16="http://schemas.microsoft.com/office/drawing/2014/main" id="{56C5B1F7-2D00-41EF-8A50-B23E38C56A94}"/>
                </a:ext>
              </a:extLst>
            </p:cNvPr>
            <p:cNvSpPr>
              <a:spLocks noChangeArrowheads="1"/>
            </p:cNvSpPr>
            <p:nvPr/>
          </p:nvSpPr>
          <p:spPr bwMode="auto">
            <a:xfrm>
              <a:off x="1008" y="253"/>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b="1">
                  <a:solidFill>
                    <a:srgbClr val="FF0000"/>
                  </a:solidFill>
                </a:rPr>
                <a:t>20</a:t>
              </a:r>
              <a:r>
                <a:rPr lang="zh-CN" altLang="en-US" sz="1600" b="1" baseline="30000">
                  <a:solidFill>
                    <a:srgbClr val="FF0000"/>
                  </a:solidFill>
                </a:rPr>
                <a:t>0</a:t>
              </a:r>
            </a:p>
          </p:txBody>
        </p:sp>
      </p:grpSp>
      <p:grpSp>
        <p:nvGrpSpPr>
          <p:cNvPr id="7" name="Group 39">
            <a:extLst>
              <a:ext uri="{FF2B5EF4-FFF2-40B4-BE49-F238E27FC236}">
                <a16:creationId xmlns:a16="http://schemas.microsoft.com/office/drawing/2014/main" id="{83E7ACB1-DC9E-447B-AE4E-4971F9D6F8C5}"/>
              </a:ext>
            </a:extLst>
          </p:cNvPr>
          <p:cNvGrpSpPr>
            <a:grpSpLocks/>
          </p:cNvGrpSpPr>
          <p:nvPr/>
        </p:nvGrpSpPr>
        <p:grpSpPr bwMode="auto">
          <a:xfrm>
            <a:off x="6781800" y="1219200"/>
            <a:ext cx="1219200" cy="1600200"/>
            <a:chOff x="0" y="0"/>
            <a:chExt cx="768" cy="1008"/>
          </a:xfrm>
        </p:grpSpPr>
        <p:grpSp>
          <p:nvGrpSpPr>
            <p:cNvPr id="73767" name="Group 40">
              <a:extLst>
                <a:ext uri="{FF2B5EF4-FFF2-40B4-BE49-F238E27FC236}">
                  <a16:creationId xmlns:a16="http://schemas.microsoft.com/office/drawing/2014/main" id="{C30DBAE6-8526-40E6-AF30-CC7F7FF78DE2}"/>
                </a:ext>
              </a:extLst>
            </p:cNvPr>
            <p:cNvGrpSpPr>
              <a:grpSpLocks/>
            </p:cNvGrpSpPr>
            <p:nvPr/>
          </p:nvGrpSpPr>
          <p:grpSpPr bwMode="auto">
            <a:xfrm>
              <a:off x="0" y="48"/>
              <a:ext cx="480" cy="960"/>
              <a:chOff x="0" y="0"/>
              <a:chExt cx="624" cy="960"/>
            </a:xfrm>
          </p:grpSpPr>
          <p:sp>
            <p:nvSpPr>
              <p:cNvPr id="73768" name="未知">
                <a:extLst>
                  <a:ext uri="{FF2B5EF4-FFF2-40B4-BE49-F238E27FC236}">
                    <a16:creationId xmlns:a16="http://schemas.microsoft.com/office/drawing/2014/main" id="{8C270C07-3D69-4942-9420-C37952266D89}"/>
                  </a:ext>
                </a:extLst>
              </p:cNvPr>
              <p:cNvSpPr>
                <a:spLocks noChangeArrowheads="1"/>
              </p:cNvSpPr>
              <p:nvPr/>
            </p:nvSpPr>
            <p:spPr bwMode="auto">
              <a:xfrm>
                <a:off x="336" y="0"/>
                <a:ext cx="288" cy="960"/>
              </a:xfrm>
              <a:custGeom>
                <a:avLst/>
                <a:gdLst>
                  <a:gd name="T0" fmla="*/ 0 w 312"/>
                  <a:gd name="T1" fmla="*/ 1048 h 1056"/>
                  <a:gd name="T2" fmla="*/ 144 w 312"/>
                  <a:gd name="T3" fmla="*/ 904 h 1056"/>
                  <a:gd name="T4" fmla="*/ 288 w 312"/>
                  <a:gd name="T5" fmla="*/ 136 h 1056"/>
                  <a:gd name="T6" fmla="*/ 288 w 312"/>
                  <a:gd name="T7" fmla="*/ 88 h 1056"/>
                </a:gdLst>
                <a:ahLst/>
                <a:cxnLst>
                  <a:cxn ang="0">
                    <a:pos x="T0" y="T1"/>
                  </a:cxn>
                  <a:cxn ang="0">
                    <a:pos x="T2" y="T3"/>
                  </a:cxn>
                  <a:cxn ang="0">
                    <a:pos x="T4" y="T5"/>
                  </a:cxn>
                  <a:cxn ang="0">
                    <a:pos x="T6" y="T7"/>
                  </a:cxn>
                </a:cxnLst>
                <a:rect l="0" t="0" r="r" b="b"/>
                <a:pathLst>
                  <a:path w="312" h="1056">
                    <a:moveTo>
                      <a:pt x="0" y="1048"/>
                    </a:moveTo>
                    <a:cubicBezTo>
                      <a:pt x="48" y="1052"/>
                      <a:pt x="96" y="1056"/>
                      <a:pt x="144" y="904"/>
                    </a:cubicBezTo>
                    <a:cubicBezTo>
                      <a:pt x="192" y="752"/>
                      <a:pt x="264" y="272"/>
                      <a:pt x="288" y="136"/>
                    </a:cubicBezTo>
                    <a:cubicBezTo>
                      <a:pt x="312" y="0"/>
                      <a:pt x="300" y="44"/>
                      <a:pt x="288" y="88"/>
                    </a:cubicBezTo>
                  </a:path>
                </a:pathLst>
              </a:custGeom>
              <a:noFill/>
              <a:ln w="38100">
                <a:solidFill>
                  <a:schemeClr val="hlink"/>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3769" name="Line 42">
                <a:extLst>
                  <a:ext uri="{FF2B5EF4-FFF2-40B4-BE49-F238E27FC236}">
                    <a16:creationId xmlns:a16="http://schemas.microsoft.com/office/drawing/2014/main" id="{157205DA-FA8A-48F1-A315-0D4D9AB8F6D7}"/>
                  </a:ext>
                </a:extLst>
              </p:cNvPr>
              <p:cNvSpPr>
                <a:spLocks noChangeShapeType="1"/>
              </p:cNvSpPr>
              <p:nvPr/>
            </p:nvSpPr>
            <p:spPr bwMode="auto">
              <a:xfrm>
                <a:off x="0" y="960"/>
                <a:ext cx="336" cy="0"/>
              </a:xfrm>
              <a:prstGeom prst="line">
                <a:avLst/>
              </a:prstGeom>
              <a:noFill/>
              <a:ln w="38100">
                <a:solidFill>
                  <a:schemeClr val="hlink"/>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3770" name="Rectangle 43">
              <a:extLst>
                <a:ext uri="{FF2B5EF4-FFF2-40B4-BE49-F238E27FC236}">
                  <a16:creationId xmlns:a16="http://schemas.microsoft.com/office/drawing/2014/main" id="{291157FB-4D15-41B5-AB17-C88B80866129}"/>
                </a:ext>
              </a:extLst>
            </p:cNvPr>
            <p:cNvSpPr>
              <a:spLocks noChangeArrowheads="1"/>
            </p:cNvSpPr>
            <p:nvPr/>
          </p:nvSpPr>
          <p:spPr bwMode="auto">
            <a:xfrm>
              <a:off x="480" y="0"/>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b="1">
                  <a:solidFill>
                    <a:schemeClr val="accent2"/>
                  </a:solidFill>
                </a:rPr>
                <a:t>60</a:t>
              </a:r>
              <a:r>
                <a:rPr lang="zh-CN" altLang="en-US" sz="1600" b="1" baseline="30000">
                  <a:solidFill>
                    <a:schemeClr val="accent2"/>
                  </a:solidFill>
                </a:rPr>
                <a:t>0</a:t>
              </a:r>
            </a:p>
          </p:txBody>
        </p:sp>
      </p:grpSp>
      <p:sp>
        <p:nvSpPr>
          <p:cNvPr id="73772" name="Rectangle 44">
            <a:extLst>
              <a:ext uri="{FF2B5EF4-FFF2-40B4-BE49-F238E27FC236}">
                <a16:creationId xmlns:a16="http://schemas.microsoft.com/office/drawing/2014/main" id="{690DEA77-64AC-4FB4-92D1-45790FD97019}"/>
              </a:ext>
            </a:extLst>
          </p:cNvPr>
          <p:cNvSpPr>
            <a:spLocks noChangeArrowheads="1"/>
          </p:cNvSpPr>
          <p:nvPr/>
        </p:nvSpPr>
        <p:spPr bwMode="auto">
          <a:xfrm>
            <a:off x="533400" y="5257800"/>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solidFill>
                  <a:schemeClr val="accent2"/>
                </a:solidFill>
              </a:rPr>
              <a:t>三、温度对输出特性的影响</a:t>
            </a:r>
          </a:p>
        </p:txBody>
      </p:sp>
      <p:sp>
        <p:nvSpPr>
          <p:cNvPr id="73773" name="Rectangle 45">
            <a:extLst>
              <a:ext uri="{FF2B5EF4-FFF2-40B4-BE49-F238E27FC236}">
                <a16:creationId xmlns:a16="http://schemas.microsoft.com/office/drawing/2014/main" id="{6C6EB0B1-4B25-489E-92AF-3F24D6092D9C}"/>
              </a:ext>
            </a:extLst>
          </p:cNvPr>
          <p:cNvSpPr>
            <a:spLocks noChangeArrowheads="1"/>
          </p:cNvSpPr>
          <p:nvPr/>
        </p:nvSpPr>
        <p:spPr bwMode="auto">
          <a:xfrm>
            <a:off x="609600" y="5835650"/>
            <a:ext cx="36195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600" b="1"/>
              <a:t>温度升高将导致 </a:t>
            </a:r>
            <a:r>
              <a:rPr lang="en-US" altLang="zh-CN" sz="2600" b="1" i="1"/>
              <a:t>I</a:t>
            </a:r>
            <a:r>
              <a:rPr lang="en-US" altLang="zh-CN" sz="2600" b="1" baseline="-25000"/>
              <a:t>C</a:t>
            </a:r>
            <a:r>
              <a:rPr lang="en-US" altLang="zh-CN" sz="2600" b="1"/>
              <a:t> </a:t>
            </a:r>
            <a:r>
              <a:rPr lang="zh-CN" altLang="en-US" sz="2600" b="1"/>
              <a:t>增大</a:t>
            </a:r>
          </a:p>
        </p:txBody>
      </p:sp>
      <p:grpSp>
        <p:nvGrpSpPr>
          <p:cNvPr id="9" name="Group 46">
            <a:extLst>
              <a:ext uri="{FF2B5EF4-FFF2-40B4-BE49-F238E27FC236}">
                <a16:creationId xmlns:a16="http://schemas.microsoft.com/office/drawing/2014/main" id="{1EE8AB89-427C-4A7D-AD7A-8FD733B2A908}"/>
              </a:ext>
            </a:extLst>
          </p:cNvPr>
          <p:cNvGrpSpPr>
            <a:grpSpLocks/>
          </p:cNvGrpSpPr>
          <p:nvPr/>
        </p:nvGrpSpPr>
        <p:grpSpPr bwMode="auto">
          <a:xfrm>
            <a:off x="4819650" y="3505200"/>
            <a:ext cx="4324350" cy="3022600"/>
            <a:chOff x="0" y="0"/>
            <a:chExt cx="2724" cy="1904"/>
          </a:xfrm>
        </p:grpSpPr>
        <p:grpSp>
          <p:nvGrpSpPr>
            <p:cNvPr id="73774" name="Group 47">
              <a:extLst>
                <a:ext uri="{FF2B5EF4-FFF2-40B4-BE49-F238E27FC236}">
                  <a16:creationId xmlns:a16="http://schemas.microsoft.com/office/drawing/2014/main" id="{61096206-4925-40DB-8FC2-2ED0B6F79857}"/>
                </a:ext>
              </a:extLst>
            </p:cNvPr>
            <p:cNvGrpSpPr>
              <a:grpSpLocks/>
            </p:cNvGrpSpPr>
            <p:nvPr/>
          </p:nvGrpSpPr>
          <p:grpSpPr bwMode="auto">
            <a:xfrm>
              <a:off x="0" y="0"/>
              <a:ext cx="2724" cy="1904"/>
              <a:chOff x="0" y="0"/>
              <a:chExt cx="2724" cy="1904"/>
            </a:xfrm>
          </p:grpSpPr>
          <p:sp>
            <p:nvSpPr>
              <p:cNvPr id="73775" name="未知">
                <a:extLst>
                  <a:ext uri="{FF2B5EF4-FFF2-40B4-BE49-F238E27FC236}">
                    <a16:creationId xmlns:a16="http://schemas.microsoft.com/office/drawing/2014/main" id="{EE630DAE-342C-41F4-9331-5271E7C723A5}"/>
                  </a:ext>
                </a:extLst>
              </p:cNvPr>
              <p:cNvSpPr>
                <a:spLocks noChangeArrowheads="1"/>
              </p:cNvSpPr>
              <p:nvPr/>
            </p:nvSpPr>
            <p:spPr bwMode="auto">
              <a:xfrm>
                <a:off x="227" y="1585"/>
                <a:ext cx="64" cy="26"/>
              </a:xfrm>
              <a:custGeom>
                <a:avLst/>
                <a:gdLst>
                  <a:gd name="T0" fmla="*/ 96 w 96"/>
                  <a:gd name="T1" fmla="*/ 0 h 42"/>
                  <a:gd name="T2" fmla="*/ 24 w 96"/>
                  <a:gd name="T3" fmla="*/ 18 h 42"/>
                  <a:gd name="T4" fmla="*/ 0 w 96"/>
                  <a:gd name="T5" fmla="*/ 42 h 42"/>
                </a:gdLst>
                <a:ahLst/>
                <a:cxnLst>
                  <a:cxn ang="0">
                    <a:pos x="T0" y="T1"/>
                  </a:cxn>
                  <a:cxn ang="0">
                    <a:pos x="T2" y="T3"/>
                  </a:cxn>
                  <a:cxn ang="0">
                    <a:pos x="T4" y="T5"/>
                  </a:cxn>
                </a:cxnLst>
                <a:rect l="0" t="0" r="r" b="b"/>
                <a:pathLst>
                  <a:path w="96" h="42">
                    <a:moveTo>
                      <a:pt x="96" y="0"/>
                    </a:moveTo>
                    <a:cubicBezTo>
                      <a:pt x="71" y="3"/>
                      <a:pt x="46" y="4"/>
                      <a:pt x="24" y="18"/>
                    </a:cubicBezTo>
                    <a:cubicBezTo>
                      <a:pt x="19" y="25"/>
                      <a:pt x="6" y="42"/>
                      <a:pt x="0" y="42"/>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73776" name="Group 49">
                <a:extLst>
                  <a:ext uri="{FF2B5EF4-FFF2-40B4-BE49-F238E27FC236}">
                    <a16:creationId xmlns:a16="http://schemas.microsoft.com/office/drawing/2014/main" id="{65CE1312-2BD1-41DE-A83F-1E401AD20530}"/>
                  </a:ext>
                </a:extLst>
              </p:cNvPr>
              <p:cNvGrpSpPr>
                <a:grpSpLocks/>
              </p:cNvGrpSpPr>
              <p:nvPr/>
            </p:nvGrpSpPr>
            <p:grpSpPr bwMode="auto">
              <a:xfrm>
                <a:off x="0" y="0"/>
                <a:ext cx="2724" cy="1904"/>
                <a:chOff x="0" y="0"/>
                <a:chExt cx="2724" cy="1904"/>
              </a:xfrm>
            </p:grpSpPr>
            <p:sp>
              <p:nvSpPr>
                <p:cNvPr id="73777" name="Line 50">
                  <a:extLst>
                    <a:ext uri="{FF2B5EF4-FFF2-40B4-BE49-F238E27FC236}">
                      <a16:creationId xmlns:a16="http://schemas.microsoft.com/office/drawing/2014/main" id="{7C854DFC-2FA5-44C4-9E3E-2C2D7C21D1E2}"/>
                    </a:ext>
                  </a:extLst>
                </p:cNvPr>
                <p:cNvSpPr>
                  <a:spLocks noChangeShapeType="1"/>
                </p:cNvSpPr>
                <p:nvPr/>
              </p:nvSpPr>
              <p:spPr bwMode="auto">
                <a:xfrm flipV="1">
                  <a:off x="214" y="815"/>
                  <a:ext cx="164" cy="81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3778" name="Group 51">
                  <a:extLst>
                    <a:ext uri="{FF2B5EF4-FFF2-40B4-BE49-F238E27FC236}">
                      <a16:creationId xmlns:a16="http://schemas.microsoft.com/office/drawing/2014/main" id="{98120165-510D-4E1A-9F66-DE5AB3619910}"/>
                    </a:ext>
                  </a:extLst>
                </p:cNvPr>
                <p:cNvGrpSpPr>
                  <a:grpSpLocks/>
                </p:cNvGrpSpPr>
                <p:nvPr/>
              </p:nvGrpSpPr>
              <p:grpSpPr bwMode="auto">
                <a:xfrm>
                  <a:off x="0" y="0"/>
                  <a:ext cx="2724" cy="1904"/>
                  <a:chOff x="0" y="0"/>
                  <a:chExt cx="2724" cy="1904"/>
                </a:xfrm>
              </p:grpSpPr>
              <p:sp>
                <p:nvSpPr>
                  <p:cNvPr id="73779" name="Line 52">
                    <a:extLst>
                      <a:ext uri="{FF2B5EF4-FFF2-40B4-BE49-F238E27FC236}">
                        <a16:creationId xmlns:a16="http://schemas.microsoft.com/office/drawing/2014/main" id="{8834BB83-EB55-4463-8AFA-D967F3EAB2AE}"/>
                      </a:ext>
                    </a:extLst>
                  </p:cNvPr>
                  <p:cNvSpPr>
                    <a:spLocks noChangeShapeType="1"/>
                  </p:cNvSpPr>
                  <p:nvPr/>
                </p:nvSpPr>
                <p:spPr bwMode="auto">
                  <a:xfrm rot="-8100000">
                    <a:off x="242" y="1461"/>
                    <a:ext cx="1"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3780" name="Group 53">
                    <a:extLst>
                      <a:ext uri="{FF2B5EF4-FFF2-40B4-BE49-F238E27FC236}">
                        <a16:creationId xmlns:a16="http://schemas.microsoft.com/office/drawing/2014/main" id="{8A661FC7-3E7F-4A6A-A46A-CAB9AD3AAB2F}"/>
                      </a:ext>
                    </a:extLst>
                  </p:cNvPr>
                  <p:cNvGrpSpPr>
                    <a:grpSpLocks/>
                  </p:cNvGrpSpPr>
                  <p:nvPr/>
                </p:nvGrpSpPr>
                <p:grpSpPr bwMode="auto">
                  <a:xfrm>
                    <a:off x="0" y="0"/>
                    <a:ext cx="2724" cy="1904"/>
                    <a:chOff x="0" y="0"/>
                    <a:chExt cx="2724" cy="1904"/>
                  </a:xfrm>
                </p:grpSpPr>
                <p:sp>
                  <p:nvSpPr>
                    <p:cNvPr id="73781" name="Text Box 54">
                      <a:extLst>
                        <a:ext uri="{FF2B5EF4-FFF2-40B4-BE49-F238E27FC236}">
                          <a16:creationId xmlns:a16="http://schemas.microsoft.com/office/drawing/2014/main" id="{92609399-82E2-4428-B304-21B72B516A0C}"/>
                        </a:ext>
                      </a:extLst>
                    </p:cNvPr>
                    <p:cNvSpPr txBox="1">
                      <a:spLocks noChangeArrowheads="1"/>
                    </p:cNvSpPr>
                    <p:nvPr/>
                  </p:nvSpPr>
                  <p:spPr bwMode="auto">
                    <a:xfrm>
                      <a:off x="208" y="0"/>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1800" b="1" i="1"/>
                        <a:t>i</a:t>
                      </a:r>
                      <a:r>
                        <a:rPr lang="en-US" altLang="zh-CN" sz="1800" b="1" baseline="-25000"/>
                        <a:t>C</a:t>
                      </a:r>
                      <a:endParaRPr lang="en-US" altLang="zh-CN" sz="1800" b="1"/>
                    </a:p>
                  </p:txBody>
                </p:sp>
                <p:sp>
                  <p:nvSpPr>
                    <p:cNvPr id="73782" name="Text Box 55">
                      <a:extLst>
                        <a:ext uri="{FF2B5EF4-FFF2-40B4-BE49-F238E27FC236}">
                          <a16:creationId xmlns:a16="http://schemas.microsoft.com/office/drawing/2014/main" id="{5AAF1688-AA56-41B6-9F7E-B01193AF4542}"/>
                        </a:ext>
                      </a:extLst>
                    </p:cNvPr>
                    <p:cNvSpPr txBox="1">
                      <a:spLocks noChangeArrowheads="1"/>
                    </p:cNvSpPr>
                    <p:nvPr/>
                  </p:nvSpPr>
                  <p:spPr bwMode="auto">
                    <a:xfrm>
                      <a:off x="2395" y="1673"/>
                      <a:ext cx="32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1800" b="1" i="1"/>
                        <a:t>u</a:t>
                      </a:r>
                      <a:r>
                        <a:rPr lang="en-US" altLang="zh-CN" sz="1800" b="1" baseline="-25000"/>
                        <a:t>CE</a:t>
                      </a:r>
                      <a:endParaRPr lang="en-US" altLang="zh-CN" sz="1800" b="1"/>
                    </a:p>
                  </p:txBody>
                </p:sp>
                <p:sp>
                  <p:nvSpPr>
                    <p:cNvPr id="73783" name="Text Box 56">
                      <a:extLst>
                        <a:ext uri="{FF2B5EF4-FFF2-40B4-BE49-F238E27FC236}">
                          <a16:creationId xmlns:a16="http://schemas.microsoft.com/office/drawing/2014/main" id="{6A12AF11-3693-4607-99D7-557292F41E31}"/>
                        </a:ext>
                      </a:extLst>
                    </p:cNvPr>
                    <p:cNvSpPr txBox="1">
                      <a:spLocks noChangeArrowheads="1"/>
                    </p:cNvSpPr>
                    <p:nvPr/>
                  </p:nvSpPr>
                  <p:spPr bwMode="auto">
                    <a:xfrm>
                      <a:off x="0" y="1532"/>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2000" b="1" i="1"/>
                        <a:t>O</a:t>
                      </a:r>
                    </a:p>
                  </p:txBody>
                </p:sp>
                <p:sp>
                  <p:nvSpPr>
                    <p:cNvPr id="73784" name="Text Box 57">
                      <a:extLst>
                        <a:ext uri="{FF2B5EF4-FFF2-40B4-BE49-F238E27FC236}">
                          <a16:creationId xmlns:a16="http://schemas.microsoft.com/office/drawing/2014/main" id="{1C035026-46EF-47F7-BEE6-8E1B9D2BC975}"/>
                        </a:ext>
                      </a:extLst>
                    </p:cNvPr>
                    <p:cNvSpPr txBox="1">
                      <a:spLocks noChangeArrowheads="1"/>
                    </p:cNvSpPr>
                    <p:nvPr/>
                  </p:nvSpPr>
                  <p:spPr bwMode="auto">
                    <a:xfrm>
                      <a:off x="2036" y="803"/>
                      <a:ext cx="2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b="1" i="1"/>
                        <a:t>i</a:t>
                      </a:r>
                      <a:r>
                        <a:rPr lang="en-US" altLang="zh-CN" b="1" baseline="-25000"/>
                        <a:t>B</a:t>
                      </a:r>
                      <a:endParaRPr lang="en-US" altLang="zh-CN" b="1"/>
                    </a:p>
                  </p:txBody>
                </p:sp>
                <p:sp>
                  <p:nvSpPr>
                    <p:cNvPr id="73785" name="Line 58">
                      <a:extLst>
                        <a:ext uri="{FF2B5EF4-FFF2-40B4-BE49-F238E27FC236}">
                          <a16:creationId xmlns:a16="http://schemas.microsoft.com/office/drawing/2014/main" id="{2DE8786E-32BA-4CD1-8C3D-7C48C9F58F6C}"/>
                        </a:ext>
                      </a:extLst>
                    </p:cNvPr>
                    <p:cNvSpPr>
                      <a:spLocks noChangeShapeType="1"/>
                    </p:cNvSpPr>
                    <p:nvPr/>
                  </p:nvSpPr>
                  <p:spPr bwMode="auto">
                    <a:xfrm flipV="1">
                      <a:off x="762" y="978"/>
                      <a:ext cx="1208" cy="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3786" name="Group 59">
                      <a:extLst>
                        <a:ext uri="{FF2B5EF4-FFF2-40B4-BE49-F238E27FC236}">
                          <a16:creationId xmlns:a16="http://schemas.microsoft.com/office/drawing/2014/main" id="{A7D225EB-FD55-4A68-9E9A-A3FB67C4C98B}"/>
                        </a:ext>
                      </a:extLst>
                    </p:cNvPr>
                    <p:cNvGrpSpPr>
                      <a:grpSpLocks/>
                    </p:cNvGrpSpPr>
                    <p:nvPr/>
                  </p:nvGrpSpPr>
                  <p:grpSpPr bwMode="auto">
                    <a:xfrm>
                      <a:off x="357" y="680"/>
                      <a:ext cx="1486" cy="218"/>
                      <a:chOff x="0" y="0"/>
                      <a:chExt cx="2184" cy="363"/>
                    </a:xfrm>
                  </p:grpSpPr>
                  <p:sp>
                    <p:nvSpPr>
                      <p:cNvPr id="73787" name="未知">
                        <a:extLst>
                          <a:ext uri="{FF2B5EF4-FFF2-40B4-BE49-F238E27FC236}">
                            <a16:creationId xmlns:a16="http://schemas.microsoft.com/office/drawing/2014/main" id="{528969AF-8461-4ED2-BC33-73858BFD4596}"/>
                          </a:ext>
                        </a:extLst>
                      </p:cNvPr>
                      <p:cNvSpPr>
                        <a:spLocks noChangeArrowheads="1"/>
                      </p:cNvSpPr>
                      <p:nvPr/>
                    </p:nvSpPr>
                    <p:spPr bwMode="auto">
                      <a:xfrm rot="-118006">
                        <a:off x="0" y="171"/>
                        <a:ext cx="576" cy="192"/>
                      </a:xfrm>
                      <a:custGeom>
                        <a:avLst/>
                        <a:gdLst>
                          <a:gd name="T0" fmla="*/ 0 w 624"/>
                          <a:gd name="T1" fmla="*/ 240 h 240"/>
                          <a:gd name="T2" fmla="*/ 144 w 624"/>
                          <a:gd name="T3" fmla="*/ 96 h 240"/>
                          <a:gd name="T4" fmla="*/ 624 w 624"/>
                          <a:gd name="T5" fmla="*/ 0 h 240"/>
                        </a:gdLst>
                        <a:ahLst/>
                        <a:cxnLst>
                          <a:cxn ang="0">
                            <a:pos x="T0" y="T1"/>
                          </a:cxn>
                          <a:cxn ang="0">
                            <a:pos x="T2" y="T3"/>
                          </a:cxn>
                          <a:cxn ang="0">
                            <a:pos x="T4" y="T5"/>
                          </a:cxn>
                        </a:cxnLst>
                        <a:rect l="0" t="0" r="r" b="b"/>
                        <a:pathLst>
                          <a:path w="624" h="240">
                            <a:moveTo>
                              <a:pt x="0" y="240"/>
                            </a:moveTo>
                            <a:cubicBezTo>
                              <a:pt x="20" y="188"/>
                              <a:pt x="40" y="136"/>
                              <a:pt x="144" y="96"/>
                            </a:cubicBezTo>
                            <a:cubicBezTo>
                              <a:pt x="248" y="56"/>
                              <a:pt x="436" y="28"/>
                              <a:pt x="624"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3788" name="Line 61">
                        <a:extLst>
                          <a:ext uri="{FF2B5EF4-FFF2-40B4-BE49-F238E27FC236}">
                            <a16:creationId xmlns:a16="http://schemas.microsoft.com/office/drawing/2014/main" id="{A626A48F-A68B-41F9-A710-37CFD885F765}"/>
                          </a:ext>
                        </a:extLst>
                      </p:cNvPr>
                      <p:cNvSpPr>
                        <a:spLocks noChangeShapeType="1"/>
                      </p:cNvSpPr>
                      <p:nvPr/>
                    </p:nvSpPr>
                    <p:spPr bwMode="auto">
                      <a:xfrm rot="87349" flipV="1">
                        <a:off x="552" y="0"/>
                        <a:ext cx="1632"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3789" name="Group 62">
                      <a:extLst>
                        <a:ext uri="{FF2B5EF4-FFF2-40B4-BE49-F238E27FC236}">
                          <a16:creationId xmlns:a16="http://schemas.microsoft.com/office/drawing/2014/main" id="{55AE533F-DC65-4B5E-9A23-D03210ECD640}"/>
                        </a:ext>
                      </a:extLst>
                    </p:cNvPr>
                    <p:cNvGrpSpPr>
                      <a:grpSpLocks/>
                    </p:cNvGrpSpPr>
                    <p:nvPr/>
                  </p:nvGrpSpPr>
                  <p:grpSpPr bwMode="auto">
                    <a:xfrm>
                      <a:off x="256" y="1294"/>
                      <a:ext cx="1756" cy="131"/>
                      <a:chOff x="0" y="0"/>
                      <a:chExt cx="2580" cy="216"/>
                    </a:xfrm>
                  </p:grpSpPr>
                  <p:grpSp>
                    <p:nvGrpSpPr>
                      <p:cNvPr id="73790" name="Group 63">
                        <a:extLst>
                          <a:ext uri="{FF2B5EF4-FFF2-40B4-BE49-F238E27FC236}">
                            <a16:creationId xmlns:a16="http://schemas.microsoft.com/office/drawing/2014/main" id="{7A5BEACB-D157-42E5-BF7A-4FADBC4C8762}"/>
                          </a:ext>
                        </a:extLst>
                      </p:cNvPr>
                      <p:cNvGrpSpPr>
                        <a:grpSpLocks/>
                      </p:cNvGrpSpPr>
                      <p:nvPr/>
                    </p:nvGrpSpPr>
                    <p:grpSpPr bwMode="auto">
                      <a:xfrm>
                        <a:off x="84" y="0"/>
                        <a:ext cx="2496" cy="144"/>
                        <a:chOff x="0" y="0"/>
                        <a:chExt cx="2496" cy="144"/>
                      </a:xfrm>
                    </p:grpSpPr>
                    <p:sp>
                      <p:nvSpPr>
                        <p:cNvPr id="73791" name="Line 64">
                          <a:extLst>
                            <a:ext uri="{FF2B5EF4-FFF2-40B4-BE49-F238E27FC236}">
                              <a16:creationId xmlns:a16="http://schemas.microsoft.com/office/drawing/2014/main" id="{D05D23A8-26ED-4F37-BC94-992EBDD29C97}"/>
                            </a:ext>
                          </a:extLst>
                        </p:cNvPr>
                        <p:cNvSpPr>
                          <a:spLocks noChangeShapeType="1"/>
                        </p:cNvSpPr>
                        <p:nvPr/>
                      </p:nvSpPr>
                      <p:spPr bwMode="auto">
                        <a:xfrm flipV="1">
                          <a:off x="576" y="0"/>
                          <a:ext cx="192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92" name="Line 65">
                          <a:extLst>
                            <a:ext uri="{FF2B5EF4-FFF2-40B4-BE49-F238E27FC236}">
                              <a16:creationId xmlns:a16="http://schemas.microsoft.com/office/drawing/2014/main" id="{A8179414-2CDA-4B7F-AA35-7E44EC039425}"/>
                            </a:ext>
                          </a:extLst>
                        </p:cNvPr>
                        <p:cNvSpPr>
                          <a:spLocks noChangeShapeType="1"/>
                        </p:cNvSpPr>
                        <p:nvPr/>
                      </p:nvSpPr>
                      <p:spPr bwMode="auto">
                        <a:xfrm flipH="1">
                          <a:off x="0" y="96"/>
                          <a:ext cx="576" cy="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3793" name="未知">
                        <a:extLst>
                          <a:ext uri="{FF2B5EF4-FFF2-40B4-BE49-F238E27FC236}">
                            <a16:creationId xmlns:a16="http://schemas.microsoft.com/office/drawing/2014/main" id="{C5E4E264-2126-4B88-9B3D-7B68020B8A25}"/>
                          </a:ext>
                        </a:extLst>
                      </p:cNvPr>
                      <p:cNvSpPr>
                        <a:spLocks noChangeArrowheads="1"/>
                      </p:cNvSpPr>
                      <p:nvPr/>
                    </p:nvSpPr>
                    <p:spPr bwMode="auto">
                      <a:xfrm>
                        <a:off x="0" y="146"/>
                        <a:ext cx="96" cy="70"/>
                      </a:xfrm>
                      <a:custGeom>
                        <a:avLst/>
                        <a:gdLst>
                          <a:gd name="T0" fmla="*/ 108 w 108"/>
                          <a:gd name="T1" fmla="*/ 0 h 98"/>
                          <a:gd name="T2" fmla="*/ 58 w 108"/>
                          <a:gd name="T3" fmla="*/ 20 h 98"/>
                          <a:gd name="T4" fmla="*/ 40 w 108"/>
                          <a:gd name="T5" fmla="*/ 32 h 98"/>
                          <a:gd name="T6" fmla="*/ 34 w 108"/>
                          <a:gd name="T7" fmla="*/ 36 h 98"/>
                          <a:gd name="T8" fmla="*/ 24 w 108"/>
                          <a:gd name="T9" fmla="*/ 46 h 98"/>
                          <a:gd name="T10" fmla="*/ 8 w 108"/>
                          <a:gd name="T11" fmla="*/ 82 h 98"/>
                          <a:gd name="T12" fmla="*/ 4 w 108"/>
                          <a:gd name="T13" fmla="*/ 98 h 98"/>
                        </a:gdLst>
                        <a:ahLst/>
                        <a:cxnLst>
                          <a:cxn ang="0">
                            <a:pos x="T0" y="T1"/>
                          </a:cxn>
                          <a:cxn ang="0">
                            <a:pos x="T2" y="T3"/>
                          </a:cxn>
                          <a:cxn ang="0">
                            <a:pos x="T4" y="T5"/>
                          </a:cxn>
                          <a:cxn ang="0">
                            <a:pos x="T6" y="T7"/>
                          </a:cxn>
                          <a:cxn ang="0">
                            <a:pos x="T8" y="T9"/>
                          </a:cxn>
                          <a:cxn ang="0">
                            <a:pos x="T10" y="T11"/>
                          </a:cxn>
                          <a:cxn ang="0">
                            <a:pos x="T12" y="T13"/>
                          </a:cxn>
                        </a:cxnLst>
                        <a:rect l="0" t="0" r="r" b="b"/>
                        <a:pathLst>
                          <a:path w="108" h="98">
                            <a:moveTo>
                              <a:pt x="108" y="0"/>
                            </a:moveTo>
                            <a:cubicBezTo>
                              <a:pt x="90" y="4"/>
                              <a:pt x="74" y="11"/>
                              <a:pt x="58" y="20"/>
                            </a:cubicBezTo>
                            <a:cubicBezTo>
                              <a:pt x="52" y="24"/>
                              <a:pt x="46" y="28"/>
                              <a:pt x="40" y="32"/>
                            </a:cubicBezTo>
                            <a:cubicBezTo>
                              <a:pt x="38" y="33"/>
                              <a:pt x="34" y="36"/>
                              <a:pt x="34" y="36"/>
                            </a:cubicBezTo>
                            <a:cubicBezTo>
                              <a:pt x="23" y="52"/>
                              <a:pt x="37" y="33"/>
                              <a:pt x="24" y="46"/>
                            </a:cubicBezTo>
                            <a:cubicBezTo>
                              <a:pt x="16" y="54"/>
                              <a:pt x="12" y="71"/>
                              <a:pt x="8" y="82"/>
                            </a:cubicBezTo>
                            <a:cubicBezTo>
                              <a:pt x="6" y="89"/>
                              <a:pt x="0" y="90"/>
                              <a:pt x="4" y="98"/>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73794" name="Line 67">
                      <a:extLst>
                        <a:ext uri="{FF2B5EF4-FFF2-40B4-BE49-F238E27FC236}">
                          <a16:creationId xmlns:a16="http://schemas.microsoft.com/office/drawing/2014/main" id="{18E18825-6FC7-4C7E-B350-7ECEE612DDF9}"/>
                        </a:ext>
                      </a:extLst>
                    </p:cNvPr>
                    <p:cNvSpPr>
                      <a:spLocks noChangeShapeType="1"/>
                    </p:cNvSpPr>
                    <p:nvPr/>
                  </p:nvSpPr>
                  <p:spPr bwMode="auto">
                    <a:xfrm flipH="1">
                      <a:off x="284" y="1529"/>
                      <a:ext cx="2134" cy="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95" name="未知">
                      <a:extLst>
                        <a:ext uri="{FF2B5EF4-FFF2-40B4-BE49-F238E27FC236}">
                          <a16:creationId xmlns:a16="http://schemas.microsoft.com/office/drawing/2014/main" id="{F447DA0D-036A-463E-A658-5A02C474B487}"/>
                        </a:ext>
                      </a:extLst>
                    </p:cNvPr>
                    <p:cNvSpPr>
                      <a:spLocks noChangeArrowheads="1"/>
                    </p:cNvSpPr>
                    <p:nvPr/>
                  </p:nvSpPr>
                  <p:spPr bwMode="auto">
                    <a:xfrm>
                      <a:off x="378" y="484"/>
                      <a:ext cx="490" cy="347"/>
                    </a:xfrm>
                    <a:custGeom>
                      <a:avLst/>
                      <a:gdLst>
                        <a:gd name="T0" fmla="*/ 0 w 720"/>
                        <a:gd name="T1" fmla="*/ 576 h 576"/>
                        <a:gd name="T2" fmla="*/ 192 w 720"/>
                        <a:gd name="T3" fmla="*/ 144 h 576"/>
                        <a:gd name="T4" fmla="*/ 720 w 720"/>
                        <a:gd name="T5" fmla="*/ 0 h 576"/>
                      </a:gdLst>
                      <a:ahLst/>
                      <a:cxnLst>
                        <a:cxn ang="0">
                          <a:pos x="T0" y="T1"/>
                        </a:cxn>
                        <a:cxn ang="0">
                          <a:pos x="T2" y="T3"/>
                        </a:cxn>
                        <a:cxn ang="0">
                          <a:pos x="T4" y="T5"/>
                        </a:cxn>
                      </a:cxnLst>
                      <a:rect l="0" t="0" r="r" b="b"/>
                      <a:pathLst>
                        <a:path w="720" h="576">
                          <a:moveTo>
                            <a:pt x="0" y="576"/>
                          </a:moveTo>
                          <a:cubicBezTo>
                            <a:pt x="36" y="408"/>
                            <a:pt x="72" y="240"/>
                            <a:pt x="192" y="144"/>
                          </a:cubicBezTo>
                          <a:cubicBezTo>
                            <a:pt x="312" y="48"/>
                            <a:pt x="516" y="24"/>
                            <a:pt x="720"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3796" name="Line 69">
                      <a:extLst>
                        <a:ext uri="{FF2B5EF4-FFF2-40B4-BE49-F238E27FC236}">
                          <a16:creationId xmlns:a16="http://schemas.microsoft.com/office/drawing/2014/main" id="{1A508CE2-826B-4432-9D9B-F4CD3F46BB7B}"/>
                        </a:ext>
                      </a:extLst>
                    </p:cNvPr>
                    <p:cNvSpPr>
                      <a:spLocks noChangeShapeType="1"/>
                    </p:cNvSpPr>
                    <p:nvPr/>
                  </p:nvSpPr>
                  <p:spPr bwMode="auto">
                    <a:xfrm rot="63494" flipV="1">
                      <a:off x="855" y="426"/>
                      <a:ext cx="797" cy="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97" name="Line 70">
                      <a:extLst>
                        <a:ext uri="{FF2B5EF4-FFF2-40B4-BE49-F238E27FC236}">
                          <a16:creationId xmlns:a16="http://schemas.microsoft.com/office/drawing/2014/main" id="{4B3A2C86-2F47-4EF4-BDF9-A2D7CDC26173}"/>
                        </a:ext>
                      </a:extLst>
                    </p:cNvPr>
                    <p:cNvSpPr>
                      <a:spLocks noChangeShapeType="1"/>
                    </p:cNvSpPr>
                    <p:nvPr/>
                  </p:nvSpPr>
                  <p:spPr bwMode="auto">
                    <a:xfrm flipV="1">
                      <a:off x="214" y="127"/>
                      <a:ext cx="0" cy="1527"/>
                    </a:xfrm>
                    <a:prstGeom prst="line">
                      <a:avLst/>
                    </a:prstGeom>
                    <a:noFill/>
                    <a:ln w="38100">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3798" name="Line 71">
                      <a:extLst>
                        <a:ext uri="{FF2B5EF4-FFF2-40B4-BE49-F238E27FC236}">
                          <a16:creationId xmlns:a16="http://schemas.microsoft.com/office/drawing/2014/main" id="{20568797-8C47-4119-845D-A98C8D1912B9}"/>
                        </a:ext>
                      </a:extLst>
                    </p:cNvPr>
                    <p:cNvSpPr>
                      <a:spLocks noChangeShapeType="1"/>
                    </p:cNvSpPr>
                    <p:nvPr/>
                  </p:nvSpPr>
                  <p:spPr bwMode="auto">
                    <a:xfrm>
                      <a:off x="307" y="1640"/>
                      <a:ext cx="2384" cy="0"/>
                    </a:xfrm>
                    <a:prstGeom prst="line">
                      <a:avLst/>
                    </a:prstGeom>
                    <a:noFill/>
                    <a:ln w="38100">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3799" name="Line 72">
                      <a:extLst>
                        <a:ext uri="{FF2B5EF4-FFF2-40B4-BE49-F238E27FC236}">
                          <a16:creationId xmlns:a16="http://schemas.microsoft.com/office/drawing/2014/main" id="{622736C0-D226-413A-A734-2C2CC6C69973}"/>
                        </a:ext>
                      </a:extLst>
                    </p:cNvPr>
                    <p:cNvSpPr>
                      <a:spLocks noChangeShapeType="1"/>
                    </p:cNvSpPr>
                    <p:nvPr/>
                  </p:nvSpPr>
                  <p:spPr bwMode="auto">
                    <a:xfrm>
                      <a:off x="208" y="1640"/>
                      <a:ext cx="9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00" name="未知">
                      <a:extLst>
                        <a:ext uri="{FF2B5EF4-FFF2-40B4-BE49-F238E27FC236}">
                          <a16:creationId xmlns:a16="http://schemas.microsoft.com/office/drawing/2014/main" id="{A58ED883-102D-4E98-99C0-F232790AAA2E}"/>
                        </a:ext>
                      </a:extLst>
                    </p:cNvPr>
                    <p:cNvSpPr>
                      <a:spLocks noChangeArrowheads="1"/>
                    </p:cNvSpPr>
                    <p:nvPr/>
                  </p:nvSpPr>
                  <p:spPr bwMode="auto">
                    <a:xfrm>
                      <a:off x="303" y="1058"/>
                      <a:ext cx="508" cy="142"/>
                    </a:xfrm>
                    <a:custGeom>
                      <a:avLst/>
                      <a:gdLst>
                        <a:gd name="T0" fmla="*/ 0 w 745"/>
                        <a:gd name="T1" fmla="*/ 316 h 316"/>
                        <a:gd name="T2" fmla="*/ 169 w 745"/>
                        <a:gd name="T3" fmla="*/ 96 h 316"/>
                        <a:gd name="T4" fmla="*/ 745 w 745"/>
                        <a:gd name="T5" fmla="*/ 0 h 316"/>
                      </a:gdLst>
                      <a:ahLst/>
                      <a:cxnLst>
                        <a:cxn ang="0">
                          <a:pos x="T0" y="T1"/>
                        </a:cxn>
                        <a:cxn ang="0">
                          <a:pos x="T2" y="T3"/>
                        </a:cxn>
                        <a:cxn ang="0">
                          <a:pos x="T4" y="T5"/>
                        </a:cxn>
                      </a:cxnLst>
                      <a:rect l="0" t="0" r="r" b="b"/>
                      <a:pathLst>
                        <a:path w="745" h="316">
                          <a:moveTo>
                            <a:pt x="0" y="316"/>
                          </a:moveTo>
                          <a:cubicBezTo>
                            <a:pt x="27" y="279"/>
                            <a:pt x="45" y="149"/>
                            <a:pt x="169" y="96"/>
                          </a:cubicBezTo>
                          <a:cubicBezTo>
                            <a:pt x="293" y="43"/>
                            <a:pt x="517" y="20"/>
                            <a:pt x="745"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grpSp>
        <p:sp>
          <p:nvSpPr>
            <p:cNvPr id="73801" name="Rectangle 74">
              <a:extLst>
                <a:ext uri="{FF2B5EF4-FFF2-40B4-BE49-F238E27FC236}">
                  <a16:creationId xmlns:a16="http://schemas.microsoft.com/office/drawing/2014/main" id="{978529A7-D81E-4DBD-A33D-4A2D161851BC}"/>
                </a:ext>
              </a:extLst>
            </p:cNvPr>
            <p:cNvSpPr>
              <a:spLocks noChangeArrowheads="1"/>
            </p:cNvSpPr>
            <p:nvPr/>
          </p:nvSpPr>
          <p:spPr bwMode="auto">
            <a:xfrm>
              <a:off x="1860" y="576"/>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b="1"/>
                <a:t>20</a:t>
              </a:r>
              <a:r>
                <a:rPr lang="zh-CN" altLang="en-US" sz="1600" b="1" baseline="30000"/>
                <a:t>0</a:t>
              </a:r>
            </a:p>
          </p:txBody>
        </p:sp>
      </p:grpSp>
      <p:grpSp>
        <p:nvGrpSpPr>
          <p:cNvPr id="17" name="Group 75">
            <a:extLst>
              <a:ext uri="{FF2B5EF4-FFF2-40B4-BE49-F238E27FC236}">
                <a16:creationId xmlns:a16="http://schemas.microsoft.com/office/drawing/2014/main" id="{539084E9-3268-475E-93F3-A868EF960493}"/>
              </a:ext>
            </a:extLst>
          </p:cNvPr>
          <p:cNvGrpSpPr>
            <a:grpSpLocks/>
          </p:cNvGrpSpPr>
          <p:nvPr/>
        </p:nvGrpSpPr>
        <p:grpSpPr bwMode="auto">
          <a:xfrm>
            <a:off x="5257800" y="3733800"/>
            <a:ext cx="3419475" cy="2079625"/>
            <a:chOff x="0" y="0"/>
            <a:chExt cx="2154" cy="1310"/>
          </a:xfrm>
        </p:grpSpPr>
        <p:grpSp>
          <p:nvGrpSpPr>
            <p:cNvPr id="73803" name="Group 76">
              <a:extLst>
                <a:ext uri="{FF2B5EF4-FFF2-40B4-BE49-F238E27FC236}">
                  <a16:creationId xmlns:a16="http://schemas.microsoft.com/office/drawing/2014/main" id="{3E5E25D2-E81A-4762-A5E8-FC4D85EA92F4}"/>
                </a:ext>
              </a:extLst>
            </p:cNvPr>
            <p:cNvGrpSpPr>
              <a:grpSpLocks/>
            </p:cNvGrpSpPr>
            <p:nvPr/>
          </p:nvGrpSpPr>
          <p:grpSpPr bwMode="auto">
            <a:xfrm>
              <a:off x="0" y="144"/>
              <a:ext cx="2154" cy="1166"/>
              <a:chOff x="0" y="0"/>
              <a:chExt cx="2154" cy="1166"/>
            </a:xfrm>
          </p:grpSpPr>
          <p:sp>
            <p:nvSpPr>
              <p:cNvPr id="73804" name="Line 77">
                <a:extLst>
                  <a:ext uri="{FF2B5EF4-FFF2-40B4-BE49-F238E27FC236}">
                    <a16:creationId xmlns:a16="http://schemas.microsoft.com/office/drawing/2014/main" id="{F15BBB35-157D-4FB7-B53F-5BDA8959F7EE}"/>
                  </a:ext>
                </a:extLst>
              </p:cNvPr>
              <p:cNvSpPr>
                <a:spLocks noChangeShapeType="1"/>
              </p:cNvSpPr>
              <p:nvPr/>
            </p:nvSpPr>
            <p:spPr bwMode="auto">
              <a:xfrm flipV="1">
                <a:off x="498" y="546"/>
                <a:ext cx="1208" cy="87"/>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3805" name="Group 78">
                <a:extLst>
                  <a:ext uri="{FF2B5EF4-FFF2-40B4-BE49-F238E27FC236}">
                    <a16:creationId xmlns:a16="http://schemas.microsoft.com/office/drawing/2014/main" id="{9D91EAC0-4BF7-4542-8B4C-8F31948DD1B5}"/>
                  </a:ext>
                </a:extLst>
              </p:cNvPr>
              <p:cNvGrpSpPr>
                <a:grpSpLocks/>
              </p:cNvGrpSpPr>
              <p:nvPr/>
            </p:nvGrpSpPr>
            <p:grpSpPr bwMode="auto">
              <a:xfrm>
                <a:off x="94" y="254"/>
                <a:ext cx="1486" cy="219"/>
                <a:chOff x="0" y="0"/>
                <a:chExt cx="2184" cy="363"/>
              </a:xfrm>
            </p:grpSpPr>
            <p:sp>
              <p:nvSpPr>
                <p:cNvPr id="73806" name="未知">
                  <a:extLst>
                    <a:ext uri="{FF2B5EF4-FFF2-40B4-BE49-F238E27FC236}">
                      <a16:creationId xmlns:a16="http://schemas.microsoft.com/office/drawing/2014/main" id="{35C8D486-F07C-4C37-BB7F-738AC865D74F}"/>
                    </a:ext>
                  </a:extLst>
                </p:cNvPr>
                <p:cNvSpPr>
                  <a:spLocks noChangeArrowheads="1"/>
                </p:cNvSpPr>
                <p:nvPr/>
              </p:nvSpPr>
              <p:spPr bwMode="auto">
                <a:xfrm rot="-118006">
                  <a:off x="0" y="171"/>
                  <a:ext cx="576" cy="192"/>
                </a:xfrm>
                <a:custGeom>
                  <a:avLst/>
                  <a:gdLst>
                    <a:gd name="T0" fmla="*/ 0 w 624"/>
                    <a:gd name="T1" fmla="*/ 240 h 240"/>
                    <a:gd name="T2" fmla="*/ 144 w 624"/>
                    <a:gd name="T3" fmla="*/ 96 h 240"/>
                    <a:gd name="T4" fmla="*/ 624 w 624"/>
                    <a:gd name="T5" fmla="*/ 0 h 240"/>
                  </a:gdLst>
                  <a:ahLst/>
                  <a:cxnLst>
                    <a:cxn ang="0">
                      <a:pos x="T0" y="T1"/>
                    </a:cxn>
                    <a:cxn ang="0">
                      <a:pos x="T2" y="T3"/>
                    </a:cxn>
                    <a:cxn ang="0">
                      <a:pos x="T4" y="T5"/>
                    </a:cxn>
                  </a:cxnLst>
                  <a:rect l="0" t="0" r="r" b="b"/>
                  <a:pathLst>
                    <a:path w="624" h="240">
                      <a:moveTo>
                        <a:pt x="0" y="240"/>
                      </a:moveTo>
                      <a:cubicBezTo>
                        <a:pt x="20" y="188"/>
                        <a:pt x="40" y="136"/>
                        <a:pt x="144" y="96"/>
                      </a:cubicBezTo>
                      <a:cubicBezTo>
                        <a:pt x="248" y="56"/>
                        <a:pt x="436" y="28"/>
                        <a:pt x="624" y="0"/>
                      </a:cubicBezTo>
                    </a:path>
                  </a:pathLst>
                </a:custGeom>
                <a:noFill/>
                <a:ln w="28575">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3807" name="Line 80">
                  <a:extLst>
                    <a:ext uri="{FF2B5EF4-FFF2-40B4-BE49-F238E27FC236}">
                      <a16:creationId xmlns:a16="http://schemas.microsoft.com/office/drawing/2014/main" id="{7A91B012-4EEB-4AB7-B399-1F8CECD962EE}"/>
                    </a:ext>
                  </a:extLst>
                </p:cNvPr>
                <p:cNvSpPr>
                  <a:spLocks noChangeShapeType="1"/>
                </p:cNvSpPr>
                <p:nvPr/>
              </p:nvSpPr>
              <p:spPr bwMode="auto">
                <a:xfrm rot="87349" flipV="1">
                  <a:off x="552" y="0"/>
                  <a:ext cx="1632" cy="192"/>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3808" name="Group 81">
                <a:extLst>
                  <a:ext uri="{FF2B5EF4-FFF2-40B4-BE49-F238E27FC236}">
                    <a16:creationId xmlns:a16="http://schemas.microsoft.com/office/drawing/2014/main" id="{B5CB7E85-A63E-4D64-95AD-941F19DA5961}"/>
                  </a:ext>
                </a:extLst>
              </p:cNvPr>
              <p:cNvGrpSpPr>
                <a:grpSpLocks/>
              </p:cNvGrpSpPr>
              <p:nvPr/>
            </p:nvGrpSpPr>
            <p:grpSpPr bwMode="auto">
              <a:xfrm>
                <a:off x="0" y="869"/>
                <a:ext cx="1756" cy="131"/>
                <a:chOff x="0" y="0"/>
                <a:chExt cx="2580" cy="216"/>
              </a:xfrm>
            </p:grpSpPr>
            <p:grpSp>
              <p:nvGrpSpPr>
                <p:cNvPr id="73809" name="Group 82">
                  <a:extLst>
                    <a:ext uri="{FF2B5EF4-FFF2-40B4-BE49-F238E27FC236}">
                      <a16:creationId xmlns:a16="http://schemas.microsoft.com/office/drawing/2014/main" id="{D1AA5ED5-700A-47F4-B33D-3A490DDBA075}"/>
                    </a:ext>
                  </a:extLst>
                </p:cNvPr>
                <p:cNvGrpSpPr>
                  <a:grpSpLocks/>
                </p:cNvGrpSpPr>
                <p:nvPr/>
              </p:nvGrpSpPr>
              <p:grpSpPr bwMode="auto">
                <a:xfrm>
                  <a:off x="84" y="0"/>
                  <a:ext cx="2496" cy="144"/>
                  <a:chOff x="0" y="0"/>
                  <a:chExt cx="2496" cy="144"/>
                </a:xfrm>
              </p:grpSpPr>
              <p:sp>
                <p:nvSpPr>
                  <p:cNvPr id="73810" name="Line 83">
                    <a:extLst>
                      <a:ext uri="{FF2B5EF4-FFF2-40B4-BE49-F238E27FC236}">
                        <a16:creationId xmlns:a16="http://schemas.microsoft.com/office/drawing/2014/main" id="{46ECABBA-5F3C-41E0-9EF7-705BAA8BD94B}"/>
                      </a:ext>
                    </a:extLst>
                  </p:cNvPr>
                  <p:cNvSpPr>
                    <a:spLocks noChangeShapeType="1"/>
                  </p:cNvSpPr>
                  <p:nvPr/>
                </p:nvSpPr>
                <p:spPr bwMode="auto">
                  <a:xfrm flipV="1">
                    <a:off x="576" y="0"/>
                    <a:ext cx="1920" cy="96"/>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11" name="Line 84">
                    <a:extLst>
                      <a:ext uri="{FF2B5EF4-FFF2-40B4-BE49-F238E27FC236}">
                        <a16:creationId xmlns:a16="http://schemas.microsoft.com/office/drawing/2014/main" id="{59DFFAFE-3DC9-47E1-ADF7-A87B657CF51A}"/>
                      </a:ext>
                    </a:extLst>
                  </p:cNvPr>
                  <p:cNvSpPr>
                    <a:spLocks noChangeShapeType="1"/>
                  </p:cNvSpPr>
                  <p:nvPr/>
                </p:nvSpPr>
                <p:spPr bwMode="auto">
                  <a:xfrm flipH="1">
                    <a:off x="0" y="96"/>
                    <a:ext cx="576" cy="48"/>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3812" name="未知">
                  <a:extLst>
                    <a:ext uri="{FF2B5EF4-FFF2-40B4-BE49-F238E27FC236}">
                      <a16:creationId xmlns:a16="http://schemas.microsoft.com/office/drawing/2014/main" id="{5E8D3859-6AC7-4C7F-B9A7-1AB2CC9C243D}"/>
                    </a:ext>
                  </a:extLst>
                </p:cNvPr>
                <p:cNvSpPr>
                  <a:spLocks noChangeArrowheads="1"/>
                </p:cNvSpPr>
                <p:nvPr/>
              </p:nvSpPr>
              <p:spPr bwMode="auto">
                <a:xfrm>
                  <a:off x="0" y="146"/>
                  <a:ext cx="96" cy="70"/>
                </a:xfrm>
                <a:custGeom>
                  <a:avLst/>
                  <a:gdLst>
                    <a:gd name="T0" fmla="*/ 108 w 108"/>
                    <a:gd name="T1" fmla="*/ 0 h 98"/>
                    <a:gd name="T2" fmla="*/ 58 w 108"/>
                    <a:gd name="T3" fmla="*/ 20 h 98"/>
                    <a:gd name="T4" fmla="*/ 40 w 108"/>
                    <a:gd name="T5" fmla="*/ 32 h 98"/>
                    <a:gd name="T6" fmla="*/ 34 w 108"/>
                    <a:gd name="T7" fmla="*/ 36 h 98"/>
                    <a:gd name="T8" fmla="*/ 24 w 108"/>
                    <a:gd name="T9" fmla="*/ 46 h 98"/>
                    <a:gd name="T10" fmla="*/ 8 w 108"/>
                    <a:gd name="T11" fmla="*/ 82 h 98"/>
                    <a:gd name="T12" fmla="*/ 4 w 108"/>
                    <a:gd name="T13" fmla="*/ 98 h 98"/>
                  </a:gdLst>
                  <a:ahLst/>
                  <a:cxnLst>
                    <a:cxn ang="0">
                      <a:pos x="T0" y="T1"/>
                    </a:cxn>
                    <a:cxn ang="0">
                      <a:pos x="T2" y="T3"/>
                    </a:cxn>
                    <a:cxn ang="0">
                      <a:pos x="T4" y="T5"/>
                    </a:cxn>
                    <a:cxn ang="0">
                      <a:pos x="T6" y="T7"/>
                    </a:cxn>
                    <a:cxn ang="0">
                      <a:pos x="T8" y="T9"/>
                    </a:cxn>
                    <a:cxn ang="0">
                      <a:pos x="T10" y="T11"/>
                    </a:cxn>
                    <a:cxn ang="0">
                      <a:pos x="T12" y="T13"/>
                    </a:cxn>
                  </a:cxnLst>
                  <a:rect l="0" t="0" r="r" b="b"/>
                  <a:pathLst>
                    <a:path w="108" h="98">
                      <a:moveTo>
                        <a:pt x="108" y="0"/>
                      </a:moveTo>
                      <a:cubicBezTo>
                        <a:pt x="90" y="4"/>
                        <a:pt x="74" y="11"/>
                        <a:pt x="58" y="20"/>
                      </a:cubicBezTo>
                      <a:cubicBezTo>
                        <a:pt x="52" y="24"/>
                        <a:pt x="46" y="28"/>
                        <a:pt x="40" y="32"/>
                      </a:cubicBezTo>
                      <a:cubicBezTo>
                        <a:pt x="38" y="33"/>
                        <a:pt x="34" y="36"/>
                        <a:pt x="34" y="36"/>
                      </a:cubicBezTo>
                      <a:cubicBezTo>
                        <a:pt x="23" y="52"/>
                        <a:pt x="37" y="33"/>
                        <a:pt x="24" y="46"/>
                      </a:cubicBezTo>
                      <a:cubicBezTo>
                        <a:pt x="16" y="54"/>
                        <a:pt x="12" y="71"/>
                        <a:pt x="8" y="82"/>
                      </a:cubicBezTo>
                      <a:cubicBezTo>
                        <a:pt x="6" y="89"/>
                        <a:pt x="0" y="90"/>
                        <a:pt x="4" y="98"/>
                      </a:cubicBezTo>
                    </a:path>
                  </a:pathLst>
                </a:custGeom>
                <a:noFill/>
                <a:ln w="28575">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73813" name="Line 86">
                <a:extLst>
                  <a:ext uri="{FF2B5EF4-FFF2-40B4-BE49-F238E27FC236}">
                    <a16:creationId xmlns:a16="http://schemas.microsoft.com/office/drawing/2014/main" id="{D8A8C527-19ED-479E-B697-D7E0DCE9DA2B}"/>
                  </a:ext>
                </a:extLst>
              </p:cNvPr>
              <p:cNvSpPr>
                <a:spLocks noChangeShapeType="1"/>
              </p:cNvSpPr>
              <p:nvPr/>
            </p:nvSpPr>
            <p:spPr bwMode="auto">
              <a:xfrm flipH="1">
                <a:off x="35" y="1078"/>
                <a:ext cx="2119" cy="88"/>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14" name="未知">
                <a:extLst>
                  <a:ext uri="{FF2B5EF4-FFF2-40B4-BE49-F238E27FC236}">
                    <a16:creationId xmlns:a16="http://schemas.microsoft.com/office/drawing/2014/main" id="{0FAB9DC2-058D-49DF-ADEB-09DBEE0ACEA6}"/>
                  </a:ext>
                </a:extLst>
              </p:cNvPr>
              <p:cNvSpPr>
                <a:spLocks noChangeArrowheads="1"/>
              </p:cNvSpPr>
              <p:nvPr/>
            </p:nvSpPr>
            <p:spPr bwMode="auto">
              <a:xfrm>
                <a:off x="115" y="59"/>
                <a:ext cx="490" cy="347"/>
              </a:xfrm>
              <a:custGeom>
                <a:avLst/>
                <a:gdLst>
                  <a:gd name="T0" fmla="*/ 0 w 720"/>
                  <a:gd name="T1" fmla="*/ 576 h 576"/>
                  <a:gd name="T2" fmla="*/ 192 w 720"/>
                  <a:gd name="T3" fmla="*/ 144 h 576"/>
                  <a:gd name="T4" fmla="*/ 720 w 720"/>
                  <a:gd name="T5" fmla="*/ 0 h 576"/>
                </a:gdLst>
                <a:ahLst/>
                <a:cxnLst>
                  <a:cxn ang="0">
                    <a:pos x="T0" y="T1"/>
                  </a:cxn>
                  <a:cxn ang="0">
                    <a:pos x="T2" y="T3"/>
                  </a:cxn>
                  <a:cxn ang="0">
                    <a:pos x="T4" y="T5"/>
                  </a:cxn>
                </a:cxnLst>
                <a:rect l="0" t="0" r="r" b="b"/>
                <a:pathLst>
                  <a:path w="720" h="576">
                    <a:moveTo>
                      <a:pt x="0" y="576"/>
                    </a:moveTo>
                    <a:cubicBezTo>
                      <a:pt x="36" y="408"/>
                      <a:pt x="72" y="240"/>
                      <a:pt x="192" y="144"/>
                    </a:cubicBezTo>
                    <a:cubicBezTo>
                      <a:pt x="312" y="48"/>
                      <a:pt x="516" y="24"/>
                      <a:pt x="720" y="0"/>
                    </a:cubicBezTo>
                  </a:path>
                </a:pathLst>
              </a:custGeom>
              <a:noFill/>
              <a:ln w="28575">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3815" name="Line 88">
                <a:extLst>
                  <a:ext uri="{FF2B5EF4-FFF2-40B4-BE49-F238E27FC236}">
                    <a16:creationId xmlns:a16="http://schemas.microsoft.com/office/drawing/2014/main" id="{205022EC-C26F-450B-A66F-9FC380932E1D}"/>
                  </a:ext>
                </a:extLst>
              </p:cNvPr>
              <p:cNvSpPr>
                <a:spLocks noChangeShapeType="1"/>
              </p:cNvSpPr>
              <p:nvPr/>
            </p:nvSpPr>
            <p:spPr bwMode="auto">
              <a:xfrm rot="63494" flipV="1">
                <a:off x="592" y="0"/>
                <a:ext cx="796" cy="68"/>
              </a:xfrm>
              <a:prstGeom prst="line">
                <a:avLst/>
              </a:prstGeom>
              <a:noFill/>
              <a:ln w="2857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816" name="未知">
                <a:extLst>
                  <a:ext uri="{FF2B5EF4-FFF2-40B4-BE49-F238E27FC236}">
                    <a16:creationId xmlns:a16="http://schemas.microsoft.com/office/drawing/2014/main" id="{EFCC4554-C10C-4477-BC82-20B3CCC7D713}"/>
                  </a:ext>
                </a:extLst>
              </p:cNvPr>
              <p:cNvSpPr>
                <a:spLocks noChangeArrowheads="1"/>
              </p:cNvSpPr>
              <p:nvPr/>
            </p:nvSpPr>
            <p:spPr bwMode="auto">
              <a:xfrm>
                <a:off x="40" y="632"/>
                <a:ext cx="507" cy="143"/>
              </a:xfrm>
              <a:custGeom>
                <a:avLst/>
                <a:gdLst>
                  <a:gd name="T0" fmla="*/ 0 w 745"/>
                  <a:gd name="T1" fmla="*/ 316 h 316"/>
                  <a:gd name="T2" fmla="*/ 169 w 745"/>
                  <a:gd name="T3" fmla="*/ 96 h 316"/>
                  <a:gd name="T4" fmla="*/ 745 w 745"/>
                  <a:gd name="T5" fmla="*/ 0 h 316"/>
                </a:gdLst>
                <a:ahLst/>
                <a:cxnLst>
                  <a:cxn ang="0">
                    <a:pos x="T0" y="T1"/>
                  </a:cxn>
                  <a:cxn ang="0">
                    <a:pos x="T2" y="T3"/>
                  </a:cxn>
                  <a:cxn ang="0">
                    <a:pos x="T4" y="T5"/>
                  </a:cxn>
                </a:cxnLst>
                <a:rect l="0" t="0" r="r" b="b"/>
                <a:pathLst>
                  <a:path w="745" h="316">
                    <a:moveTo>
                      <a:pt x="0" y="316"/>
                    </a:moveTo>
                    <a:cubicBezTo>
                      <a:pt x="27" y="279"/>
                      <a:pt x="45" y="149"/>
                      <a:pt x="169" y="96"/>
                    </a:cubicBezTo>
                    <a:cubicBezTo>
                      <a:pt x="293" y="43"/>
                      <a:pt x="517" y="20"/>
                      <a:pt x="745" y="0"/>
                    </a:cubicBezTo>
                  </a:path>
                </a:pathLst>
              </a:custGeom>
              <a:noFill/>
              <a:ln w="28575">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73817" name="Rectangle 90">
              <a:extLst>
                <a:ext uri="{FF2B5EF4-FFF2-40B4-BE49-F238E27FC236}">
                  <a16:creationId xmlns:a16="http://schemas.microsoft.com/office/drawing/2014/main" id="{09D2FC7F-46E8-436A-AE9C-30DE736FB914}"/>
                </a:ext>
              </a:extLst>
            </p:cNvPr>
            <p:cNvSpPr>
              <a:spLocks noChangeArrowheads="1"/>
            </p:cNvSpPr>
            <p:nvPr/>
          </p:nvSpPr>
          <p:spPr bwMode="auto">
            <a:xfrm>
              <a:off x="1440" y="0"/>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b="1">
                  <a:solidFill>
                    <a:schemeClr val="accent2"/>
                  </a:solidFill>
                </a:rPr>
                <a:t>60</a:t>
              </a:r>
              <a:r>
                <a:rPr lang="zh-CN" altLang="en-US" sz="1600" b="1" baseline="30000">
                  <a:solidFill>
                    <a:schemeClr val="accent2"/>
                  </a:solidFill>
                </a:rPr>
                <a:t>0</a:t>
              </a:r>
            </a:p>
          </p:txBody>
        </p:sp>
      </p:grpSp>
      <p:sp>
        <p:nvSpPr>
          <p:cNvPr id="73819" name="Rectangle 91">
            <a:extLst>
              <a:ext uri="{FF2B5EF4-FFF2-40B4-BE49-F238E27FC236}">
                <a16:creationId xmlns:a16="http://schemas.microsoft.com/office/drawing/2014/main" id="{E4866CBB-A886-4A5F-973C-D666C8D7C6D4}"/>
              </a:ext>
            </a:extLst>
          </p:cNvPr>
          <p:cNvSpPr>
            <a:spLocks noChangeArrowheads="1"/>
          </p:cNvSpPr>
          <p:nvPr/>
        </p:nvSpPr>
        <p:spPr bwMode="auto">
          <a:xfrm>
            <a:off x="5867400" y="6172200"/>
            <a:ext cx="2232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b="1">
                <a:solidFill>
                  <a:srgbClr val="FF0000"/>
                </a:solidFill>
              </a:rPr>
              <a:t>温度对输出特性的影响</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3736">
                                            <p:txEl>
                                              <p:pRg st="0" end="0"/>
                                            </p:txEl>
                                          </p:spTgt>
                                        </p:tgtEl>
                                        <p:attrNameLst>
                                          <p:attrName>style.visibility</p:attrName>
                                        </p:attrNameLst>
                                      </p:cBhvr>
                                      <p:to>
                                        <p:strVal val="visible"/>
                                      </p:to>
                                    </p:set>
                                    <p:animEffect transition="in" filter="box(out)">
                                      <p:cBhvr>
                                        <p:cTn id="7" dur="500"/>
                                        <p:tgtEl>
                                          <p:spTgt spid="7373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3737">
                                            <p:txEl>
                                              <p:pRg st="0" end="0"/>
                                            </p:txEl>
                                          </p:spTgt>
                                        </p:tgtEl>
                                        <p:attrNameLst>
                                          <p:attrName>style.visibility</p:attrName>
                                        </p:attrNameLst>
                                      </p:cBhvr>
                                      <p:to>
                                        <p:strVal val="visible"/>
                                      </p:to>
                                    </p:set>
                                    <p:animEffect transition="in" filter="box(out)">
                                      <p:cBhvr>
                                        <p:cTn id="12" dur="500"/>
                                        <p:tgtEl>
                                          <p:spTgt spid="73737">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par>
                          <p:cTn id="13" fill="hold" nodeType="afterGroup">
                            <p:stCondLst>
                              <p:cond delay="500"/>
                            </p:stCondLst>
                            <p:childTnLst>
                              <p:par>
                                <p:cTn id="14" presetID="4" presetClass="entr" presetSubtype="32" fill="hold" grpId="0" nodeType="afterEffect">
                                  <p:stCondLst>
                                    <p:cond delay="0"/>
                                  </p:stCondLst>
                                  <p:childTnLst>
                                    <p:set>
                                      <p:cBhvr>
                                        <p:cTn id="15" dur="1" fill="hold">
                                          <p:stCondLst>
                                            <p:cond delay="0"/>
                                          </p:stCondLst>
                                        </p:cTn>
                                        <p:tgtEl>
                                          <p:spTgt spid="73737">
                                            <p:txEl>
                                              <p:pRg st="1" end="1"/>
                                            </p:txEl>
                                          </p:spTgt>
                                        </p:tgtEl>
                                        <p:attrNameLst>
                                          <p:attrName>style.visibility</p:attrName>
                                        </p:attrNameLst>
                                      </p:cBhvr>
                                      <p:to>
                                        <p:strVal val="visible"/>
                                      </p:to>
                                    </p:set>
                                    <p:animEffect transition="in" filter="box(out)">
                                      <p:cBhvr>
                                        <p:cTn id="16" dur="500"/>
                                        <p:tgtEl>
                                          <p:spTgt spid="73737">
                                            <p:txEl>
                                              <p:pRg st="1" end="1"/>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2" name="camera.wav"/>
                                        </p:tgtEl>
                                      </p:cMediaNode>
                                    </p:audio>
                                  </p:subTnLst>
                                </p:cTn>
                              </p:par>
                            </p:childTnLst>
                          </p:cTn>
                        </p:par>
                        <p:par>
                          <p:cTn id="17" fill="hold" nodeType="afterGroup">
                            <p:stCondLst>
                              <p:cond delay="1000"/>
                            </p:stCondLst>
                            <p:childTnLst>
                              <p:par>
                                <p:cTn id="18" presetID="4" presetClass="entr" presetSubtype="32" fill="hold" grpId="0" nodeType="afterEffect">
                                  <p:stCondLst>
                                    <p:cond delay="0"/>
                                  </p:stCondLst>
                                  <p:childTnLst>
                                    <p:set>
                                      <p:cBhvr>
                                        <p:cTn id="19" dur="1" fill="hold">
                                          <p:stCondLst>
                                            <p:cond delay="0"/>
                                          </p:stCondLst>
                                        </p:cTn>
                                        <p:tgtEl>
                                          <p:spTgt spid="73738">
                                            <p:txEl>
                                              <p:pRg st="0" end="0"/>
                                            </p:txEl>
                                          </p:spTgt>
                                        </p:tgtEl>
                                        <p:attrNameLst>
                                          <p:attrName>style.visibility</p:attrName>
                                        </p:attrNameLst>
                                      </p:cBhvr>
                                      <p:to>
                                        <p:strVal val="visible"/>
                                      </p:to>
                                    </p:set>
                                    <p:animEffect transition="in" filter="box(out)">
                                      <p:cBhvr>
                                        <p:cTn id="20" dur="500"/>
                                        <p:tgtEl>
                                          <p:spTgt spid="73738">
                                            <p:txEl>
                                              <p:pRg st="0" end="0"/>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73739">
                                            <p:txEl>
                                              <p:pRg st="0" end="0"/>
                                            </p:txEl>
                                          </p:spTgt>
                                        </p:tgtEl>
                                        <p:attrNameLst>
                                          <p:attrName>style.visibility</p:attrName>
                                        </p:attrNameLst>
                                      </p:cBhvr>
                                      <p:to>
                                        <p:strVal val="visible"/>
                                      </p:to>
                                    </p:set>
                                    <p:animEffect transition="in" filter="box(out)">
                                      <p:cBhvr>
                                        <p:cTn id="25" dur="500"/>
                                        <p:tgtEl>
                                          <p:spTgt spid="73739">
                                            <p:txEl>
                                              <p:pRg st="0" end="0"/>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2" name="camera.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73740">
                                            <p:txEl>
                                              <p:pRg st="0" end="0"/>
                                            </p:txEl>
                                          </p:spTgt>
                                        </p:tgtEl>
                                        <p:attrNameLst>
                                          <p:attrName>style.visibility</p:attrName>
                                        </p:attrNameLst>
                                      </p:cBhvr>
                                      <p:to>
                                        <p:strVal val="visible"/>
                                      </p:to>
                                    </p:set>
                                    <p:animEffect transition="in" filter="box(out)">
                                      <p:cBhvr>
                                        <p:cTn id="30" dur="500"/>
                                        <p:tgtEl>
                                          <p:spTgt spid="73740">
                                            <p:txEl>
                                              <p:pRg st="0" end="0"/>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2" name="camera.wav"/>
                                        </p:tgtEl>
                                      </p:cMediaNode>
                                    </p:audio>
                                  </p:subTnLst>
                                </p:cTn>
                              </p:par>
                            </p:childTnLst>
                          </p:cTn>
                        </p:par>
                        <p:par>
                          <p:cTn id="31" fill="hold" nodeType="afterGroup">
                            <p:stCondLst>
                              <p:cond delay="500"/>
                            </p:stCondLst>
                            <p:childTnLst>
                              <p:par>
                                <p:cTn id="32" presetID="4" presetClass="entr" presetSubtype="32" fill="hold" grpId="0" nodeType="afterEffect">
                                  <p:stCondLst>
                                    <p:cond delay="0"/>
                                  </p:stCondLst>
                                  <p:childTnLst>
                                    <p:set>
                                      <p:cBhvr>
                                        <p:cTn id="33" dur="1" fill="hold">
                                          <p:stCondLst>
                                            <p:cond delay="0"/>
                                          </p:stCondLst>
                                        </p:cTn>
                                        <p:tgtEl>
                                          <p:spTgt spid="73740">
                                            <p:txEl>
                                              <p:pRg st="1" end="1"/>
                                            </p:txEl>
                                          </p:spTgt>
                                        </p:tgtEl>
                                        <p:attrNameLst>
                                          <p:attrName>style.visibility</p:attrName>
                                        </p:attrNameLst>
                                      </p:cBhvr>
                                      <p:to>
                                        <p:strVal val="visible"/>
                                      </p:to>
                                    </p:set>
                                    <p:animEffect transition="in" filter="box(out)">
                                      <p:cBhvr>
                                        <p:cTn id="34" dur="500"/>
                                        <p:tgtEl>
                                          <p:spTgt spid="73740">
                                            <p:txEl>
                                              <p:pRg st="1" end="1"/>
                                            </p:txEl>
                                          </p:spTgt>
                                        </p:tgtEl>
                                      </p:cBhvr>
                                    </p:animEffect>
                                  </p:childTnLst>
                                  <p:subTnLst>
                                    <p:audio>
                                      <p:cMediaNode>
                                        <p:cTn display="0" masterRel="sameClick">
                                          <p:stCondLst>
                                            <p:cond evt="begin" delay="0">
                                              <p:tn val="32"/>
                                            </p:cond>
                                          </p:stCondLst>
                                          <p:endCondLst>
                                            <p:cond evt="onStopAudio" delay="0">
                                              <p:tgtEl>
                                                <p:sldTgt/>
                                              </p:tgtEl>
                                            </p:cond>
                                          </p:endCondLst>
                                        </p:cTn>
                                        <p:tgtEl>
                                          <p:sndTgt r:embed="rId2" name="camera.wav"/>
                                        </p:tgtEl>
                                      </p:cMediaNode>
                                    </p:audio>
                                  </p:sub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32"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box(out)">
                                      <p:cBhvr>
                                        <p:cTn id="39" dur="500"/>
                                        <p:tgtEl>
                                          <p:spTgt spid="2"/>
                                        </p:tgtEl>
                                      </p:cBhvr>
                                    </p:animEffect>
                                  </p:childTnLst>
                                  <p:subTnLst>
                                    <p:audio>
                                      <p:cMediaNode>
                                        <p:cTn display="0" masterRel="sameClick">
                                          <p:stCondLst>
                                            <p:cond evt="begin" delay="0">
                                              <p:tn val="37"/>
                                            </p:cond>
                                          </p:stCondLst>
                                          <p:endCondLst>
                                            <p:cond evt="onStopAudio" delay="0">
                                              <p:tgtEl>
                                                <p:sldTgt/>
                                              </p:tgtEl>
                                            </p:cond>
                                          </p:endCondLst>
                                        </p:cTn>
                                        <p:tgtEl>
                                          <p:sndTgt r:embed="rId2" name="camera.wav"/>
                                        </p:tgtEl>
                                      </p:cMediaNode>
                                    </p:audio>
                                  </p:sub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32"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box(out)">
                                      <p:cBhvr>
                                        <p:cTn id="44" dur="500"/>
                                        <p:tgtEl>
                                          <p:spTgt spid="7"/>
                                        </p:tgtEl>
                                      </p:cBhvr>
                                    </p:animEffect>
                                  </p:childTnLst>
                                  <p:subTnLst>
                                    <p:audio>
                                      <p:cMediaNode>
                                        <p:cTn display="0" masterRel="sameClick">
                                          <p:stCondLst>
                                            <p:cond evt="begin" delay="0">
                                              <p:tn val="42"/>
                                            </p:cond>
                                          </p:stCondLst>
                                          <p:endCondLst>
                                            <p:cond evt="onStopAudio" delay="0">
                                              <p:tgtEl>
                                                <p:sldTgt/>
                                              </p:tgtEl>
                                            </p:cond>
                                          </p:endCondLst>
                                        </p:cTn>
                                        <p:tgtEl>
                                          <p:sndTgt r:embed="rId2" name="camera.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32" fill="hold" grpId="0" nodeType="clickEffect">
                                  <p:stCondLst>
                                    <p:cond delay="0"/>
                                  </p:stCondLst>
                                  <p:childTnLst>
                                    <p:set>
                                      <p:cBhvr>
                                        <p:cTn id="48" dur="1" fill="hold">
                                          <p:stCondLst>
                                            <p:cond delay="0"/>
                                          </p:stCondLst>
                                        </p:cTn>
                                        <p:tgtEl>
                                          <p:spTgt spid="73772">
                                            <p:txEl>
                                              <p:pRg st="0" end="0"/>
                                            </p:txEl>
                                          </p:spTgt>
                                        </p:tgtEl>
                                        <p:attrNameLst>
                                          <p:attrName>style.visibility</p:attrName>
                                        </p:attrNameLst>
                                      </p:cBhvr>
                                      <p:to>
                                        <p:strVal val="visible"/>
                                      </p:to>
                                    </p:set>
                                    <p:animEffect transition="in" filter="box(out)">
                                      <p:cBhvr>
                                        <p:cTn id="49" dur="500"/>
                                        <p:tgtEl>
                                          <p:spTgt spid="73772">
                                            <p:txEl>
                                              <p:pRg st="0" end="0"/>
                                            </p:txEl>
                                          </p:spTgt>
                                        </p:tgtEl>
                                      </p:cBhvr>
                                    </p:animEffect>
                                  </p:childTnLst>
                                  <p:subTnLst>
                                    <p:audio>
                                      <p:cMediaNode>
                                        <p:cTn display="0" masterRel="sameClick">
                                          <p:stCondLst>
                                            <p:cond evt="begin" delay="0">
                                              <p:tn val="47"/>
                                            </p:cond>
                                          </p:stCondLst>
                                          <p:endCondLst>
                                            <p:cond evt="onStopAudio" delay="0">
                                              <p:tgtEl>
                                                <p:sldTgt/>
                                              </p:tgtEl>
                                            </p:cond>
                                          </p:endCondLst>
                                        </p:cTn>
                                        <p:tgtEl>
                                          <p:sndTgt r:embed="rId2" name="camera.wav"/>
                                        </p:tgtEl>
                                      </p:cMediaNode>
                                    </p:audio>
                                  </p:subTnLst>
                                </p:cTn>
                              </p:par>
                            </p:childTnLst>
                          </p:cTn>
                        </p:par>
                      </p:childTnLst>
                    </p:cTn>
                  </p:par>
                  <p:par>
                    <p:cTn id="50" fill="hold" nodeType="clickPar">
                      <p:stCondLst>
                        <p:cond delay="indefinite"/>
                      </p:stCondLst>
                      <p:childTnLst>
                        <p:par>
                          <p:cTn id="51" fill="hold" nodeType="withGroup">
                            <p:stCondLst>
                              <p:cond delay="0"/>
                            </p:stCondLst>
                            <p:childTnLst>
                              <p:par>
                                <p:cTn id="52" presetID="4" presetClass="entr" presetSubtype="32" fill="hold" grpId="0" nodeType="clickEffect">
                                  <p:stCondLst>
                                    <p:cond delay="0"/>
                                  </p:stCondLst>
                                  <p:childTnLst>
                                    <p:set>
                                      <p:cBhvr>
                                        <p:cTn id="53" dur="1" fill="hold">
                                          <p:stCondLst>
                                            <p:cond delay="0"/>
                                          </p:stCondLst>
                                        </p:cTn>
                                        <p:tgtEl>
                                          <p:spTgt spid="73773">
                                            <p:txEl>
                                              <p:pRg st="0" end="0"/>
                                            </p:txEl>
                                          </p:spTgt>
                                        </p:tgtEl>
                                        <p:attrNameLst>
                                          <p:attrName>style.visibility</p:attrName>
                                        </p:attrNameLst>
                                      </p:cBhvr>
                                      <p:to>
                                        <p:strVal val="visible"/>
                                      </p:to>
                                    </p:set>
                                    <p:animEffect transition="in" filter="box(out)">
                                      <p:cBhvr>
                                        <p:cTn id="54" dur="500"/>
                                        <p:tgtEl>
                                          <p:spTgt spid="73773">
                                            <p:txEl>
                                              <p:pRg st="0" end="0"/>
                                            </p:txEl>
                                          </p:spTgt>
                                        </p:tgtEl>
                                      </p:cBhvr>
                                    </p:animEffect>
                                  </p:childTnLst>
                                  <p:subTnLst>
                                    <p:audio>
                                      <p:cMediaNode>
                                        <p:cTn display="0" masterRel="sameClick">
                                          <p:stCondLst>
                                            <p:cond evt="begin" delay="0">
                                              <p:tn val="52"/>
                                            </p:cond>
                                          </p:stCondLst>
                                          <p:endCondLst>
                                            <p:cond evt="onStopAudio" delay="0">
                                              <p:tgtEl>
                                                <p:sldTgt/>
                                              </p:tgtEl>
                                            </p:cond>
                                          </p:endCondLst>
                                        </p:cTn>
                                        <p:tgtEl>
                                          <p:sndTgt r:embed="rId2" name="camera.wav"/>
                                        </p:tgtEl>
                                      </p:cMediaNode>
                                    </p:audio>
                                  </p:subTnLst>
                                </p:cTn>
                              </p:par>
                            </p:childTnLst>
                          </p:cTn>
                        </p:par>
                      </p:childTnLst>
                    </p:cTn>
                  </p:par>
                  <p:par>
                    <p:cTn id="55" fill="hold" nodeType="clickPar">
                      <p:stCondLst>
                        <p:cond delay="indefinite"/>
                      </p:stCondLst>
                      <p:childTnLst>
                        <p:par>
                          <p:cTn id="56" fill="hold" nodeType="withGroup">
                            <p:stCondLst>
                              <p:cond delay="0"/>
                            </p:stCondLst>
                            <p:childTnLst>
                              <p:par>
                                <p:cTn id="57" presetID="4" presetClass="entr" presetSubtype="32" fill="hold" grpId="0" nodeType="clickEffect">
                                  <p:stCondLst>
                                    <p:cond delay="0"/>
                                  </p:stCondLst>
                                  <p:childTnLst>
                                    <p:set>
                                      <p:cBhvr>
                                        <p:cTn id="58" dur="1" fill="hold">
                                          <p:stCondLst>
                                            <p:cond delay="0"/>
                                          </p:stCondLst>
                                        </p:cTn>
                                        <p:tgtEl>
                                          <p:spTgt spid="73819">
                                            <p:txEl>
                                              <p:pRg st="0" end="0"/>
                                            </p:txEl>
                                          </p:spTgt>
                                        </p:tgtEl>
                                        <p:attrNameLst>
                                          <p:attrName>style.visibility</p:attrName>
                                        </p:attrNameLst>
                                      </p:cBhvr>
                                      <p:to>
                                        <p:strVal val="visible"/>
                                      </p:to>
                                    </p:set>
                                    <p:animEffect transition="in" filter="box(out)">
                                      <p:cBhvr>
                                        <p:cTn id="59" dur="500"/>
                                        <p:tgtEl>
                                          <p:spTgt spid="73819">
                                            <p:txEl>
                                              <p:pRg st="0" end="0"/>
                                            </p:txEl>
                                          </p:spTgt>
                                        </p:tgtEl>
                                      </p:cBhvr>
                                    </p:animEffect>
                                  </p:childTnLst>
                                  <p:subTnLst>
                                    <p:audio>
                                      <p:cMediaNode>
                                        <p:cTn display="0" masterRel="sameClick">
                                          <p:stCondLst>
                                            <p:cond evt="begin" delay="0">
                                              <p:tn val="57"/>
                                            </p:cond>
                                          </p:stCondLst>
                                          <p:endCondLst>
                                            <p:cond evt="onStopAudio" delay="0">
                                              <p:tgtEl>
                                                <p:sldTgt/>
                                              </p:tgtEl>
                                            </p:cond>
                                          </p:endCondLst>
                                        </p:cTn>
                                        <p:tgtEl>
                                          <p:sndTgt r:embed="rId2" name="camera.wav"/>
                                        </p:tgtEl>
                                      </p:cMediaNode>
                                    </p:audio>
                                  </p:subTnLst>
                                </p:cTn>
                              </p:par>
                            </p:childTnLst>
                          </p:cTn>
                        </p:par>
                        <p:par>
                          <p:cTn id="60" fill="hold" nodeType="afterGroup">
                            <p:stCondLst>
                              <p:cond delay="500"/>
                            </p:stCondLst>
                            <p:childTnLst>
                              <p:par>
                                <p:cTn id="61" presetID="4" presetClass="entr" presetSubtype="32" fill="hold" nodeType="after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box(out)">
                                      <p:cBhvr>
                                        <p:cTn id="63" dur="500"/>
                                        <p:tgtEl>
                                          <p:spTgt spid="9"/>
                                        </p:tgtEl>
                                      </p:cBhvr>
                                    </p:animEffect>
                                  </p:childTnLst>
                                  <p:subTnLst>
                                    <p:audio>
                                      <p:cMediaNode>
                                        <p:cTn display="0" masterRel="sameClick">
                                          <p:stCondLst>
                                            <p:cond evt="begin" delay="0">
                                              <p:tn val="61"/>
                                            </p:cond>
                                          </p:stCondLst>
                                          <p:endCondLst>
                                            <p:cond evt="onStopAudio" delay="0">
                                              <p:tgtEl>
                                                <p:sldTgt/>
                                              </p:tgtEl>
                                            </p:cond>
                                          </p:endCondLst>
                                        </p:cTn>
                                        <p:tgtEl>
                                          <p:sndTgt r:embed="rId2" name="camera.wav"/>
                                        </p:tgtEl>
                                      </p:cMediaNode>
                                    </p:audio>
                                  </p:sub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ntr" presetSubtype="32" fill="hold"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box(out)">
                                      <p:cBhvr>
                                        <p:cTn id="68" dur="500"/>
                                        <p:tgtEl>
                                          <p:spTgt spid="17"/>
                                        </p:tgtEl>
                                      </p:cBhvr>
                                    </p:animEffect>
                                  </p:childTnLst>
                                  <p:subTnLst>
                                    <p:audio>
                                      <p:cMediaNode>
                                        <p:cTn display="0" masterRel="sameClick">
                                          <p:stCondLst>
                                            <p:cond evt="begin" delay="0">
                                              <p:tn val="66"/>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6" grpId="0" build="p"/>
      <p:bldP spid="73737" grpId="0" build="p"/>
      <p:bldP spid="73738" grpId="0" build="p"/>
      <p:bldP spid="73739" grpId="0" build="p"/>
      <p:bldP spid="73740" grpId="0" build="p"/>
      <p:bldP spid="73772" grpId="0" build="p"/>
      <p:bldP spid="73773" grpId="0" build="p"/>
      <p:bldP spid="73819"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a:extLst>
              <a:ext uri="{FF2B5EF4-FFF2-40B4-BE49-F238E27FC236}">
                <a16:creationId xmlns:a16="http://schemas.microsoft.com/office/drawing/2014/main" id="{91B8699F-7108-483D-8B24-4EEB0EF97E47}"/>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4754" name="Rectangle 3">
            <a:extLst>
              <a:ext uri="{FF2B5EF4-FFF2-40B4-BE49-F238E27FC236}">
                <a16:creationId xmlns:a16="http://schemas.microsoft.com/office/drawing/2014/main" id="{91793269-F15A-406F-AC98-6FC2D0151252}"/>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4755" name="Line 4">
            <a:extLst>
              <a:ext uri="{FF2B5EF4-FFF2-40B4-BE49-F238E27FC236}">
                <a16:creationId xmlns:a16="http://schemas.microsoft.com/office/drawing/2014/main" id="{EDBBB367-D894-42C1-BF65-3E66485CFCFC}"/>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56" name="Line 5">
            <a:extLst>
              <a:ext uri="{FF2B5EF4-FFF2-40B4-BE49-F238E27FC236}">
                <a16:creationId xmlns:a16="http://schemas.microsoft.com/office/drawing/2014/main" id="{913ED3FD-5C4D-4F61-8553-5981C42CA4BD}"/>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57" name="Rectangle 6">
            <a:extLst>
              <a:ext uri="{FF2B5EF4-FFF2-40B4-BE49-F238E27FC236}">
                <a16:creationId xmlns:a16="http://schemas.microsoft.com/office/drawing/2014/main" id="{A013C63A-B2E0-4E95-9C2F-668C73605B51}"/>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sp>
        <p:nvSpPr>
          <p:cNvPr id="74758" name="Text Box 7">
            <a:extLst>
              <a:ext uri="{FF2B5EF4-FFF2-40B4-BE49-F238E27FC236}">
                <a16:creationId xmlns:a16="http://schemas.microsoft.com/office/drawing/2014/main" id="{DECBFC70-F6A1-45FA-98E0-BEA186057047}"/>
              </a:ext>
            </a:extLst>
          </p:cNvPr>
          <p:cNvSpPr txBox="1">
            <a:spLocks noChangeArrowheads="1"/>
          </p:cNvSpPr>
          <p:nvPr/>
        </p:nvSpPr>
        <p:spPr bwMode="auto">
          <a:xfrm>
            <a:off x="457200" y="685800"/>
            <a:ext cx="579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chemeClr val="accent2"/>
                </a:solidFill>
              </a:rPr>
              <a:t>三极管工作状态的判断</a:t>
            </a:r>
          </a:p>
        </p:txBody>
      </p:sp>
      <p:sp>
        <p:nvSpPr>
          <p:cNvPr id="74760" name="Text Box 8">
            <a:extLst>
              <a:ext uri="{FF2B5EF4-FFF2-40B4-BE49-F238E27FC236}">
                <a16:creationId xmlns:a16="http://schemas.microsoft.com/office/drawing/2014/main" id="{A781B7E2-FB6A-4F16-8DB1-D4DB3F1362D2}"/>
              </a:ext>
            </a:extLst>
          </p:cNvPr>
          <p:cNvSpPr txBox="1">
            <a:spLocks noChangeArrowheads="1"/>
          </p:cNvSpPr>
          <p:nvPr/>
        </p:nvSpPr>
        <p:spPr bwMode="auto">
          <a:xfrm>
            <a:off x="381000" y="1235075"/>
            <a:ext cx="7467600" cy="2193925"/>
          </a:xfrm>
          <a:prstGeom prst="rect">
            <a:avLst/>
          </a:prstGeom>
          <a:noFill/>
          <a:ln w="9525">
            <a:noFill/>
            <a:miter lim="800000"/>
          </a:ln>
          <a:effectLst/>
        </p:spPr>
        <p:txBody>
          <a:bodyPr>
            <a:spAutoFit/>
          </a:bodyPr>
          <a:lstStyle/>
          <a:p>
            <a:pPr>
              <a:spcBef>
                <a:spcPct val="50000"/>
              </a:spcBef>
              <a:defRPr/>
            </a:pPr>
            <a:r>
              <a:rPr lang="zh-CN" altLang="en-US" b="1">
                <a:solidFill>
                  <a:srgbClr val="FF0000"/>
                </a:solidFill>
              </a:rPr>
              <a:t>[例1]：</a:t>
            </a:r>
            <a:r>
              <a:rPr lang="zh-CN" altLang="en-US" b="1"/>
              <a:t>测量某</a:t>
            </a:r>
            <a:r>
              <a:rPr lang="en-US" b="1"/>
              <a:t>NPN</a:t>
            </a:r>
            <a:r>
              <a:rPr lang="zh-CN" altLang="en-US" b="1"/>
              <a:t>型</a:t>
            </a:r>
            <a:r>
              <a:rPr lang="en-US" b="1"/>
              <a:t>BJT</a:t>
            </a:r>
            <a:r>
              <a:rPr lang="zh-CN" altLang="en-US" b="1"/>
              <a:t>各电极对地的电压值如下，试判别管子工作在什么区域？</a:t>
            </a:r>
          </a:p>
          <a:p>
            <a:pPr>
              <a:spcBef>
                <a:spcPct val="50000"/>
              </a:spcBef>
              <a:defRPr/>
            </a:pPr>
            <a:r>
              <a:rPr lang="zh-CN" altLang="en-US" sz="2000" b="1">
                <a:effectLst>
                  <a:outerShdw blurRad="38100" dist="38100" dir="2700000" algn="tl">
                    <a:srgbClr val="C0C0C0"/>
                  </a:outerShdw>
                </a:effectLst>
              </a:rPr>
              <a:t>（1）</a:t>
            </a:r>
            <a:r>
              <a:rPr lang="zh-CN" altLang="en-US" sz="2000"/>
              <a:t> </a:t>
            </a:r>
            <a:r>
              <a:rPr lang="en-US" sz="2000" b="1">
                <a:effectLst>
                  <a:outerShdw blurRad="38100" dist="38100" dir="2700000" algn="tl">
                    <a:srgbClr val="C0C0C0"/>
                  </a:outerShdw>
                </a:effectLst>
              </a:rPr>
              <a:t>V</a:t>
            </a:r>
            <a:r>
              <a:rPr lang="en-US" sz="2000" b="1" baseline="-25000">
                <a:effectLst>
                  <a:outerShdw blurRad="38100" dist="38100" dir="2700000" algn="tl">
                    <a:srgbClr val="C0C0C0"/>
                  </a:outerShdw>
                </a:effectLst>
              </a:rPr>
              <a:t>C</a:t>
            </a:r>
            <a:r>
              <a:rPr lang="en-US" sz="2000" b="1">
                <a:effectLst>
                  <a:outerShdw blurRad="38100" dist="38100" dir="2700000" algn="tl">
                    <a:srgbClr val="C0C0C0"/>
                  </a:outerShdw>
                </a:effectLst>
              </a:rPr>
              <a:t> ＝6V　 　V</a:t>
            </a:r>
            <a:r>
              <a:rPr lang="en-US" sz="2000" b="1" baseline="-25000">
                <a:effectLst>
                  <a:outerShdw blurRad="38100" dist="38100" dir="2700000" algn="tl">
                    <a:srgbClr val="C0C0C0"/>
                  </a:outerShdw>
                </a:effectLst>
              </a:rPr>
              <a:t>B</a:t>
            </a:r>
            <a:r>
              <a:rPr lang="en-US" sz="2000" b="1">
                <a:effectLst>
                  <a:outerShdw blurRad="38100" dist="38100" dir="2700000" algn="tl">
                    <a:srgbClr val="C0C0C0"/>
                  </a:outerShdw>
                </a:effectLst>
              </a:rPr>
              <a:t> ＝0.7V　 V</a:t>
            </a:r>
            <a:r>
              <a:rPr lang="en-US" sz="2000" b="1" baseline="-25000">
                <a:effectLst>
                  <a:outerShdw blurRad="38100" dist="38100" dir="2700000" algn="tl">
                    <a:srgbClr val="C0C0C0"/>
                  </a:outerShdw>
                </a:effectLst>
              </a:rPr>
              <a:t>E</a:t>
            </a:r>
            <a:r>
              <a:rPr lang="en-US" sz="2000" b="1">
                <a:effectLst>
                  <a:outerShdw blurRad="38100" dist="38100" dir="2700000" algn="tl">
                    <a:srgbClr val="C0C0C0"/>
                  </a:outerShdw>
                </a:effectLst>
              </a:rPr>
              <a:t> ＝0V</a:t>
            </a:r>
          </a:p>
          <a:p>
            <a:pPr>
              <a:spcBef>
                <a:spcPct val="50000"/>
              </a:spcBef>
              <a:defRPr/>
            </a:pPr>
            <a:r>
              <a:rPr lang="en-US" sz="2000" b="1">
                <a:effectLst>
                  <a:outerShdw blurRad="38100" dist="38100" dir="2700000" algn="tl">
                    <a:srgbClr val="C0C0C0"/>
                  </a:outerShdw>
                </a:effectLst>
              </a:rPr>
              <a:t>（2） V</a:t>
            </a:r>
            <a:r>
              <a:rPr lang="en-US" sz="2000" b="1" baseline="-25000">
                <a:effectLst>
                  <a:outerShdw blurRad="38100" dist="38100" dir="2700000" algn="tl">
                    <a:srgbClr val="C0C0C0"/>
                  </a:outerShdw>
                </a:effectLst>
              </a:rPr>
              <a:t>C</a:t>
            </a:r>
            <a:r>
              <a:rPr lang="en-US" sz="2000" b="1">
                <a:effectLst>
                  <a:outerShdw blurRad="38100" dist="38100" dir="2700000" algn="tl">
                    <a:srgbClr val="C0C0C0"/>
                  </a:outerShdw>
                </a:effectLst>
              </a:rPr>
              <a:t> ＝6V　 　V</a:t>
            </a:r>
            <a:r>
              <a:rPr lang="en-US" sz="2000" b="1" baseline="-25000">
                <a:effectLst>
                  <a:outerShdw blurRad="38100" dist="38100" dir="2700000" algn="tl">
                    <a:srgbClr val="C0C0C0"/>
                  </a:outerShdw>
                </a:effectLst>
              </a:rPr>
              <a:t>B</a:t>
            </a:r>
            <a:r>
              <a:rPr lang="en-US" sz="2000" b="1">
                <a:effectLst>
                  <a:outerShdw blurRad="38100" dist="38100" dir="2700000" algn="tl">
                    <a:srgbClr val="C0C0C0"/>
                  </a:outerShdw>
                </a:effectLst>
              </a:rPr>
              <a:t> ＝4V　 V</a:t>
            </a:r>
            <a:r>
              <a:rPr lang="en-US" sz="2000" b="1" baseline="-25000">
                <a:effectLst>
                  <a:outerShdw blurRad="38100" dist="38100" dir="2700000" algn="tl">
                    <a:srgbClr val="C0C0C0"/>
                  </a:outerShdw>
                </a:effectLst>
              </a:rPr>
              <a:t>E</a:t>
            </a:r>
            <a:r>
              <a:rPr lang="en-US" sz="2000" b="1">
                <a:effectLst>
                  <a:outerShdw blurRad="38100" dist="38100" dir="2700000" algn="tl">
                    <a:srgbClr val="C0C0C0"/>
                  </a:outerShdw>
                </a:effectLst>
              </a:rPr>
              <a:t> ＝3.6V</a:t>
            </a:r>
          </a:p>
          <a:p>
            <a:pPr>
              <a:spcBef>
                <a:spcPct val="50000"/>
              </a:spcBef>
              <a:defRPr/>
            </a:pPr>
            <a:r>
              <a:rPr lang="en-US" sz="2000" b="1">
                <a:effectLst>
                  <a:outerShdw blurRad="38100" dist="38100" dir="2700000" algn="tl">
                    <a:srgbClr val="C0C0C0"/>
                  </a:outerShdw>
                </a:effectLst>
              </a:rPr>
              <a:t>（3） V</a:t>
            </a:r>
            <a:r>
              <a:rPr lang="en-US" sz="2000" b="1" baseline="-25000">
                <a:effectLst>
                  <a:outerShdw blurRad="38100" dist="38100" dir="2700000" algn="tl">
                    <a:srgbClr val="C0C0C0"/>
                  </a:outerShdw>
                </a:effectLst>
              </a:rPr>
              <a:t>C</a:t>
            </a:r>
            <a:r>
              <a:rPr lang="en-US" sz="2000" b="1">
                <a:effectLst>
                  <a:outerShdw blurRad="38100" dist="38100" dir="2700000" algn="tl">
                    <a:srgbClr val="C0C0C0"/>
                  </a:outerShdw>
                </a:effectLst>
              </a:rPr>
              <a:t> ＝3.6V　 V</a:t>
            </a:r>
            <a:r>
              <a:rPr lang="en-US" sz="2000" b="1" baseline="-25000">
                <a:effectLst>
                  <a:outerShdw blurRad="38100" dist="38100" dir="2700000" algn="tl">
                    <a:srgbClr val="C0C0C0"/>
                  </a:outerShdw>
                </a:effectLst>
              </a:rPr>
              <a:t>B</a:t>
            </a:r>
            <a:r>
              <a:rPr lang="en-US" sz="2000" b="1">
                <a:effectLst>
                  <a:outerShdw blurRad="38100" dist="38100" dir="2700000" algn="tl">
                    <a:srgbClr val="C0C0C0"/>
                  </a:outerShdw>
                </a:effectLst>
              </a:rPr>
              <a:t> ＝4V　 V</a:t>
            </a:r>
            <a:r>
              <a:rPr lang="en-US" sz="2000" b="1" baseline="-25000">
                <a:effectLst>
                  <a:outerShdw blurRad="38100" dist="38100" dir="2700000" algn="tl">
                    <a:srgbClr val="C0C0C0"/>
                  </a:outerShdw>
                </a:effectLst>
              </a:rPr>
              <a:t>E</a:t>
            </a:r>
            <a:r>
              <a:rPr lang="en-US" sz="2000" b="1">
                <a:effectLst>
                  <a:outerShdw blurRad="38100" dist="38100" dir="2700000" algn="tl">
                    <a:srgbClr val="C0C0C0"/>
                  </a:outerShdw>
                </a:effectLst>
              </a:rPr>
              <a:t> ＝3.4V</a:t>
            </a:r>
          </a:p>
        </p:txBody>
      </p:sp>
      <p:sp>
        <p:nvSpPr>
          <p:cNvPr id="74761" name="Text Box 9">
            <a:extLst>
              <a:ext uri="{FF2B5EF4-FFF2-40B4-BE49-F238E27FC236}">
                <a16:creationId xmlns:a16="http://schemas.microsoft.com/office/drawing/2014/main" id="{054A11A5-AF04-4BB8-B838-1631172ABD0F}"/>
              </a:ext>
            </a:extLst>
          </p:cNvPr>
          <p:cNvSpPr txBox="1">
            <a:spLocks noChangeArrowheads="1"/>
          </p:cNvSpPr>
          <p:nvPr/>
        </p:nvSpPr>
        <p:spPr bwMode="auto">
          <a:xfrm>
            <a:off x="304800" y="36576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a:t>解：</a:t>
            </a:r>
          </a:p>
        </p:txBody>
      </p:sp>
      <p:sp>
        <p:nvSpPr>
          <p:cNvPr id="74762" name="Rectangle 10">
            <a:extLst>
              <a:ext uri="{FF2B5EF4-FFF2-40B4-BE49-F238E27FC236}">
                <a16:creationId xmlns:a16="http://schemas.microsoft.com/office/drawing/2014/main" id="{A42154E1-DCC5-430C-8792-E89F5896449E}"/>
              </a:ext>
            </a:extLst>
          </p:cNvPr>
          <p:cNvSpPr>
            <a:spLocks noChangeArrowheads="1"/>
          </p:cNvSpPr>
          <p:nvPr/>
        </p:nvSpPr>
        <p:spPr bwMode="auto">
          <a:xfrm>
            <a:off x="4611688" y="1752600"/>
            <a:ext cx="9509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a:solidFill>
                  <a:srgbClr val="FF3300"/>
                </a:solidFill>
              </a:rPr>
              <a:t>原则：</a:t>
            </a:r>
          </a:p>
        </p:txBody>
      </p:sp>
      <p:grpSp>
        <p:nvGrpSpPr>
          <p:cNvPr id="2" name="Group 11">
            <a:extLst>
              <a:ext uri="{FF2B5EF4-FFF2-40B4-BE49-F238E27FC236}">
                <a16:creationId xmlns:a16="http://schemas.microsoft.com/office/drawing/2014/main" id="{C88AD221-3E89-4820-9F8E-1F7B6CA8EDAF}"/>
              </a:ext>
            </a:extLst>
          </p:cNvPr>
          <p:cNvGrpSpPr>
            <a:grpSpLocks/>
          </p:cNvGrpSpPr>
          <p:nvPr/>
        </p:nvGrpSpPr>
        <p:grpSpPr bwMode="auto">
          <a:xfrm>
            <a:off x="5334000" y="1828800"/>
            <a:ext cx="3505200" cy="1600200"/>
            <a:chOff x="0" y="0"/>
            <a:chExt cx="2592" cy="1152"/>
          </a:xfrm>
        </p:grpSpPr>
        <p:sp>
          <p:nvSpPr>
            <p:cNvPr id="74763" name="Rectangle 12">
              <a:extLst>
                <a:ext uri="{FF2B5EF4-FFF2-40B4-BE49-F238E27FC236}">
                  <a16:creationId xmlns:a16="http://schemas.microsoft.com/office/drawing/2014/main" id="{183C8D89-AD0F-4626-BB7A-BEFD1A774644}"/>
                </a:ext>
              </a:extLst>
            </p:cNvPr>
            <p:cNvSpPr>
              <a:spLocks noChangeArrowheads="1"/>
            </p:cNvSpPr>
            <p:nvPr/>
          </p:nvSpPr>
          <p:spPr bwMode="auto">
            <a:xfrm>
              <a:off x="2016" y="768"/>
              <a:ext cx="576"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p>
              <a:pPr>
                <a:spcBef>
                  <a:spcPct val="20000"/>
                </a:spcBef>
                <a:buFontTx/>
                <a:buNone/>
              </a:pPr>
              <a:r>
                <a:rPr lang="zh-CN" altLang="en-US" sz="2000" b="1">
                  <a:solidFill>
                    <a:schemeClr val="tx2"/>
                  </a:solidFill>
                </a:rPr>
                <a:t>正偏</a:t>
              </a:r>
            </a:p>
          </p:txBody>
        </p:sp>
        <p:sp>
          <p:nvSpPr>
            <p:cNvPr id="74764" name="Rectangle 13">
              <a:extLst>
                <a:ext uri="{FF2B5EF4-FFF2-40B4-BE49-F238E27FC236}">
                  <a16:creationId xmlns:a16="http://schemas.microsoft.com/office/drawing/2014/main" id="{66DE9DD0-1F3E-4BF5-B71F-1F18AD69C588}"/>
                </a:ext>
              </a:extLst>
            </p:cNvPr>
            <p:cNvSpPr>
              <a:spLocks noChangeArrowheads="1"/>
            </p:cNvSpPr>
            <p:nvPr/>
          </p:nvSpPr>
          <p:spPr bwMode="auto">
            <a:xfrm>
              <a:off x="1392" y="768"/>
              <a:ext cx="624"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p>
              <a:pPr>
                <a:spcBef>
                  <a:spcPct val="20000"/>
                </a:spcBef>
                <a:buFontTx/>
                <a:buNone/>
              </a:pPr>
              <a:r>
                <a:rPr lang="zh-CN" altLang="en-US" sz="2000" b="1"/>
                <a:t>反偏</a:t>
              </a:r>
            </a:p>
          </p:txBody>
        </p:sp>
        <p:sp>
          <p:nvSpPr>
            <p:cNvPr id="74765" name="Rectangle 14">
              <a:extLst>
                <a:ext uri="{FF2B5EF4-FFF2-40B4-BE49-F238E27FC236}">
                  <a16:creationId xmlns:a16="http://schemas.microsoft.com/office/drawing/2014/main" id="{2FB796A5-C5A4-4CDF-87D5-C7E0115E36DF}"/>
                </a:ext>
              </a:extLst>
            </p:cNvPr>
            <p:cNvSpPr>
              <a:spLocks noChangeArrowheads="1"/>
            </p:cNvSpPr>
            <p:nvPr/>
          </p:nvSpPr>
          <p:spPr bwMode="auto">
            <a:xfrm>
              <a:off x="768" y="768"/>
              <a:ext cx="624"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p>
              <a:pPr>
                <a:spcBef>
                  <a:spcPct val="20000"/>
                </a:spcBef>
                <a:buFontTx/>
                <a:buNone/>
              </a:pPr>
              <a:r>
                <a:rPr lang="zh-CN" altLang="en-US" sz="2000" b="1"/>
                <a:t>反偏</a:t>
              </a:r>
            </a:p>
          </p:txBody>
        </p:sp>
        <p:sp>
          <p:nvSpPr>
            <p:cNvPr id="74766" name="Rectangle 15">
              <a:extLst>
                <a:ext uri="{FF2B5EF4-FFF2-40B4-BE49-F238E27FC236}">
                  <a16:creationId xmlns:a16="http://schemas.microsoft.com/office/drawing/2014/main" id="{D93D97A7-9F40-44E9-8C85-1F1C9AFBB431}"/>
                </a:ext>
              </a:extLst>
            </p:cNvPr>
            <p:cNvSpPr>
              <a:spLocks noChangeArrowheads="1"/>
            </p:cNvSpPr>
            <p:nvPr/>
          </p:nvSpPr>
          <p:spPr bwMode="auto">
            <a:xfrm>
              <a:off x="0" y="768"/>
              <a:ext cx="768"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p>
              <a:pPr>
                <a:spcBef>
                  <a:spcPct val="20000"/>
                </a:spcBef>
                <a:buFontTx/>
                <a:buNone/>
              </a:pPr>
              <a:r>
                <a:rPr lang="zh-CN" altLang="en-US" sz="2000">
                  <a:solidFill>
                    <a:schemeClr val="accent2"/>
                  </a:solidFill>
                </a:rPr>
                <a:t>集电结</a:t>
              </a:r>
            </a:p>
          </p:txBody>
        </p:sp>
        <p:sp>
          <p:nvSpPr>
            <p:cNvPr id="74767" name="Rectangle 16">
              <a:extLst>
                <a:ext uri="{FF2B5EF4-FFF2-40B4-BE49-F238E27FC236}">
                  <a16:creationId xmlns:a16="http://schemas.microsoft.com/office/drawing/2014/main" id="{6CB3A842-E072-40F1-9233-4E94DBB24084}"/>
                </a:ext>
              </a:extLst>
            </p:cNvPr>
            <p:cNvSpPr>
              <a:spLocks noChangeArrowheads="1"/>
            </p:cNvSpPr>
            <p:nvPr/>
          </p:nvSpPr>
          <p:spPr bwMode="auto">
            <a:xfrm>
              <a:off x="2016" y="384"/>
              <a:ext cx="576"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p>
              <a:pPr>
                <a:spcBef>
                  <a:spcPct val="20000"/>
                </a:spcBef>
                <a:buFontTx/>
                <a:buNone/>
              </a:pPr>
              <a:r>
                <a:rPr lang="zh-CN" altLang="en-US" sz="2000" b="1">
                  <a:solidFill>
                    <a:schemeClr val="tx2"/>
                  </a:solidFill>
                </a:rPr>
                <a:t>正偏</a:t>
              </a:r>
            </a:p>
          </p:txBody>
        </p:sp>
        <p:sp>
          <p:nvSpPr>
            <p:cNvPr id="74768" name="Rectangle 17">
              <a:extLst>
                <a:ext uri="{FF2B5EF4-FFF2-40B4-BE49-F238E27FC236}">
                  <a16:creationId xmlns:a16="http://schemas.microsoft.com/office/drawing/2014/main" id="{392F233A-2460-4875-AFEE-CD64B25F6749}"/>
                </a:ext>
              </a:extLst>
            </p:cNvPr>
            <p:cNvSpPr>
              <a:spLocks noChangeArrowheads="1"/>
            </p:cNvSpPr>
            <p:nvPr/>
          </p:nvSpPr>
          <p:spPr bwMode="auto">
            <a:xfrm>
              <a:off x="1392" y="384"/>
              <a:ext cx="624"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p>
              <a:pPr>
                <a:spcBef>
                  <a:spcPct val="20000"/>
                </a:spcBef>
                <a:buFontTx/>
                <a:buNone/>
              </a:pPr>
              <a:r>
                <a:rPr lang="zh-CN" altLang="en-US" sz="2000" b="1"/>
                <a:t>正偏</a:t>
              </a:r>
            </a:p>
          </p:txBody>
        </p:sp>
        <p:sp>
          <p:nvSpPr>
            <p:cNvPr id="74769" name="Rectangle 18">
              <a:extLst>
                <a:ext uri="{FF2B5EF4-FFF2-40B4-BE49-F238E27FC236}">
                  <a16:creationId xmlns:a16="http://schemas.microsoft.com/office/drawing/2014/main" id="{3CCDC69A-2C26-426E-9302-D404EDBF44BE}"/>
                </a:ext>
              </a:extLst>
            </p:cNvPr>
            <p:cNvSpPr>
              <a:spLocks noChangeArrowheads="1"/>
            </p:cNvSpPr>
            <p:nvPr/>
          </p:nvSpPr>
          <p:spPr bwMode="auto">
            <a:xfrm>
              <a:off x="768" y="384"/>
              <a:ext cx="624"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p>
              <a:pPr>
                <a:spcBef>
                  <a:spcPct val="20000"/>
                </a:spcBef>
                <a:buFontTx/>
                <a:buNone/>
              </a:pPr>
              <a:r>
                <a:rPr lang="zh-CN" altLang="en-US" sz="2000" b="1"/>
                <a:t>反偏</a:t>
              </a:r>
            </a:p>
          </p:txBody>
        </p:sp>
        <p:sp>
          <p:nvSpPr>
            <p:cNvPr id="74770" name="Rectangle 19">
              <a:extLst>
                <a:ext uri="{FF2B5EF4-FFF2-40B4-BE49-F238E27FC236}">
                  <a16:creationId xmlns:a16="http://schemas.microsoft.com/office/drawing/2014/main" id="{7BB82B5F-2F38-4F4E-982C-094DF4AF33D1}"/>
                </a:ext>
              </a:extLst>
            </p:cNvPr>
            <p:cNvSpPr>
              <a:spLocks noChangeArrowheads="1"/>
            </p:cNvSpPr>
            <p:nvPr/>
          </p:nvSpPr>
          <p:spPr bwMode="auto">
            <a:xfrm>
              <a:off x="0" y="384"/>
              <a:ext cx="768"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p>
              <a:pPr>
                <a:spcBef>
                  <a:spcPct val="20000"/>
                </a:spcBef>
                <a:buFontTx/>
                <a:buNone/>
              </a:pPr>
              <a:r>
                <a:rPr lang="zh-CN" altLang="en-US" sz="2000">
                  <a:solidFill>
                    <a:schemeClr val="accent2"/>
                  </a:solidFill>
                </a:rPr>
                <a:t>发射结</a:t>
              </a:r>
            </a:p>
          </p:txBody>
        </p:sp>
        <p:sp>
          <p:nvSpPr>
            <p:cNvPr id="74771" name="Rectangle 20">
              <a:extLst>
                <a:ext uri="{FF2B5EF4-FFF2-40B4-BE49-F238E27FC236}">
                  <a16:creationId xmlns:a16="http://schemas.microsoft.com/office/drawing/2014/main" id="{C934F8A6-39B3-40BF-B434-A0C4D94E4651}"/>
                </a:ext>
              </a:extLst>
            </p:cNvPr>
            <p:cNvSpPr>
              <a:spLocks noChangeArrowheads="1"/>
            </p:cNvSpPr>
            <p:nvPr/>
          </p:nvSpPr>
          <p:spPr bwMode="auto">
            <a:xfrm>
              <a:off x="2016" y="0"/>
              <a:ext cx="576"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p>
              <a:pPr>
                <a:spcBef>
                  <a:spcPct val="20000"/>
                </a:spcBef>
                <a:buFontTx/>
                <a:buNone/>
              </a:pPr>
              <a:r>
                <a:rPr lang="zh-CN" altLang="en-US" sz="2000" b="1">
                  <a:solidFill>
                    <a:srgbClr val="FF3300"/>
                  </a:solidFill>
                </a:rPr>
                <a:t>饱和</a:t>
              </a:r>
            </a:p>
          </p:txBody>
        </p:sp>
        <p:sp>
          <p:nvSpPr>
            <p:cNvPr id="74772" name="Rectangle 21">
              <a:extLst>
                <a:ext uri="{FF2B5EF4-FFF2-40B4-BE49-F238E27FC236}">
                  <a16:creationId xmlns:a16="http://schemas.microsoft.com/office/drawing/2014/main" id="{77C302EE-77CB-4D9C-9480-14DCDB4C636B}"/>
                </a:ext>
              </a:extLst>
            </p:cNvPr>
            <p:cNvSpPr>
              <a:spLocks noChangeArrowheads="1"/>
            </p:cNvSpPr>
            <p:nvPr/>
          </p:nvSpPr>
          <p:spPr bwMode="auto">
            <a:xfrm>
              <a:off x="1392" y="0"/>
              <a:ext cx="624"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p>
              <a:pPr>
                <a:spcBef>
                  <a:spcPct val="20000"/>
                </a:spcBef>
                <a:buFontTx/>
                <a:buNone/>
              </a:pPr>
              <a:r>
                <a:rPr lang="zh-CN" altLang="en-US" sz="2000" b="1">
                  <a:solidFill>
                    <a:srgbClr val="FF3300"/>
                  </a:solidFill>
                </a:rPr>
                <a:t>放大</a:t>
              </a:r>
            </a:p>
          </p:txBody>
        </p:sp>
        <p:sp>
          <p:nvSpPr>
            <p:cNvPr id="74773" name="Rectangle 22">
              <a:extLst>
                <a:ext uri="{FF2B5EF4-FFF2-40B4-BE49-F238E27FC236}">
                  <a16:creationId xmlns:a16="http://schemas.microsoft.com/office/drawing/2014/main" id="{A5D8619F-7C7C-4D0B-BF74-E63A18C0B07E}"/>
                </a:ext>
              </a:extLst>
            </p:cNvPr>
            <p:cNvSpPr>
              <a:spLocks noChangeArrowheads="1"/>
            </p:cNvSpPr>
            <p:nvPr/>
          </p:nvSpPr>
          <p:spPr bwMode="auto">
            <a:xfrm>
              <a:off x="768" y="0"/>
              <a:ext cx="624"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p>
              <a:pPr>
                <a:spcBef>
                  <a:spcPct val="20000"/>
                </a:spcBef>
                <a:buFontTx/>
                <a:buNone/>
              </a:pPr>
              <a:r>
                <a:rPr lang="zh-CN" altLang="en-US" sz="2000" b="1">
                  <a:solidFill>
                    <a:srgbClr val="FF3300"/>
                  </a:solidFill>
                </a:rPr>
                <a:t>截止</a:t>
              </a:r>
            </a:p>
          </p:txBody>
        </p:sp>
        <p:sp>
          <p:nvSpPr>
            <p:cNvPr id="74774" name="Rectangle 23">
              <a:extLst>
                <a:ext uri="{FF2B5EF4-FFF2-40B4-BE49-F238E27FC236}">
                  <a16:creationId xmlns:a16="http://schemas.microsoft.com/office/drawing/2014/main" id="{78469D62-5D95-4509-9B2B-FCBC483007AD}"/>
                </a:ext>
              </a:extLst>
            </p:cNvPr>
            <p:cNvSpPr>
              <a:spLocks noChangeArrowheads="1"/>
            </p:cNvSpPr>
            <p:nvPr/>
          </p:nvSpPr>
          <p:spPr bwMode="auto">
            <a:xfrm>
              <a:off x="0" y="0"/>
              <a:ext cx="768"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p>
              <a:pPr>
                <a:spcBef>
                  <a:spcPct val="20000"/>
                </a:spcBef>
                <a:buFontTx/>
                <a:buNone/>
              </a:pPr>
              <a:endParaRPr lang="zh-CN" altLang="zh-CN" sz="2000" b="1">
                <a:solidFill>
                  <a:schemeClr val="tx2"/>
                </a:solidFill>
              </a:endParaRPr>
            </a:p>
          </p:txBody>
        </p:sp>
        <p:sp>
          <p:nvSpPr>
            <p:cNvPr id="74775" name="Line 24">
              <a:extLst>
                <a:ext uri="{FF2B5EF4-FFF2-40B4-BE49-F238E27FC236}">
                  <a16:creationId xmlns:a16="http://schemas.microsoft.com/office/drawing/2014/main" id="{6FDB243F-57C7-4F0B-A755-B4930EFA5FE4}"/>
                </a:ext>
              </a:extLst>
            </p:cNvPr>
            <p:cNvSpPr>
              <a:spLocks noChangeShapeType="1"/>
            </p:cNvSpPr>
            <p:nvPr/>
          </p:nvSpPr>
          <p:spPr bwMode="auto">
            <a:xfrm>
              <a:off x="0" y="384"/>
              <a:ext cx="25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76" name="Line 25">
              <a:extLst>
                <a:ext uri="{FF2B5EF4-FFF2-40B4-BE49-F238E27FC236}">
                  <a16:creationId xmlns:a16="http://schemas.microsoft.com/office/drawing/2014/main" id="{9E01B5A0-D650-4F3D-B7DB-60E37BF7F220}"/>
                </a:ext>
              </a:extLst>
            </p:cNvPr>
            <p:cNvSpPr>
              <a:spLocks noChangeShapeType="1"/>
            </p:cNvSpPr>
            <p:nvPr/>
          </p:nvSpPr>
          <p:spPr bwMode="auto">
            <a:xfrm>
              <a:off x="0" y="768"/>
              <a:ext cx="25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77" name="Line 26">
              <a:extLst>
                <a:ext uri="{FF2B5EF4-FFF2-40B4-BE49-F238E27FC236}">
                  <a16:creationId xmlns:a16="http://schemas.microsoft.com/office/drawing/2014/main" id="{257ADDC5-EF05-4B9C-8F1B-59AF184FAC2B}"/>
                </a:ext>
              </a:extLst>
            </p:cNvPr>
            <p:cNvSpPr>
              <a:spLocks noChangeShapeType="1"/>
            </p:cNvSpPr>
            <p:nvPr/>
          </p:nvSpPr>
          <p:spPr bwMode="auto">
            <a:xfrm>
              <a:off x="0" y="1152"/>
              <a:ext cx="2592"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78" name="Line 27">
              <a:extLst>
                <a:ext uri="{FF2B5EF4-FFF2-40B4-BE49-F238E27FC236}">
                  <a16:creationId xmlns:a16="http://schemas.microsoft.com/office/drawing/2014/main" id="{397075B1-3B15-4B3D-8341-4D16FF6DEB07}"/>
                </a:ext>
              </a:extLst>
            </p:cNvPr>
            <p:cNvSpPr>
              <a:spLocks noChangeShapeType="1"/>
            </p:cNvSpPr>
            <p:nvPr/>
          </p:nvSpPr>
          <p:spPr bwMode="auto">
            <a:xfrm>
              <a:off x="768" y="0"/>
              <a:ext cx="0" cy="11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79" name="Line 28">
              <a:extLst>
                <a:ext uri="{FF2B5EF4-FFF2-40B4-BE49-F238E27FC236}">
                  <a16:creationId xmlns:a16="http://schemas.microsoft.com/office/drawing/2014/main" id="{558C2993-7F47-4111-8696-F484F643035D}"/>
                </a:ext>
              </a:extLst>
            </p:cNvPr>
            <p:cNvSpPr>
              <a:spLocks noChangeShapeType="1"/>
            </p:cNvSpPr>
            <p:nvPr/>
          </p:nvSpPr>
          <p:spPr bwMode="auto">
            <a:xfrm>
              <a:off x="1392" y="0"/>
              <a:ext cx="0" cy="11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80" name="Line 29">
              <a:extLst>
                <a:ext uri="{FF2B5EF4-FFF2-40B4-BE49-F238E27FC236}">
                  <a16:creationId xmlns:a16="http://schemas.microsoft.com/office/drawing/2014/main" id="{78DC4D9F-2280-42B6-865A-8613E4487BA5}"/>
                </a:ext>
              </a:extLst>
            </p:cNvPr>
            <p:cNvSpPr>
              <a:spLocks noChangeShapeType="1"/>
            </p:cNvSpPr>
            <p:nvPr/>
          </p:nvSpPr>
          <p:spPr bwMode="auto">
            <a:xfrm>
              <a:off x="2016" y="0"/>
              <a:ext cx="0" cy="11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81" name="Line 30">
              <a:extLst>
                <a:ext uri="{FF2B5EF4-FFF2-40B4-BE49-F238E27FC236}">
                  <a16:creationId xmlns:a16="http://schemas.microsoft.com/office/drawing/2014/main" id="{5F3F3530-2FB6-4F72-BECC-EEDF0C8F2217}"/>
                </a:ext>
              </a:extLst>
            </p:cNvPr>
            <p:cNvSpPr>
              <a:spLocks noChangeShapeType="1"/>
            </p:cNvSpPr>
            <p:nvPr/>
          </p:nvSpPr>
          <p:spPr bwMode="auto">
            <a:xfrm>
              <a:off x="0" y="0"/>
              <a:ext cx="2592"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82" name="Line 31">
              <a:extLst>
                <a:ext uri="{FF2B5EF4-FFF2-40B4-BE49-F238E27FC236}">
                  <a16:creationId xmlns:a16="http://schemas.microsoft.com/office/drawing/2014/main" id="{FD2572ED-203F-4AE7-B23D-C7C18C7BC857}"/>
                </a:ext>
              </a:extLst>
            </p:cNvPr>
            <p:cNvSpPr>
              <a:spLocks noChangeShapeType="1"/>
            </p:cNvSpPr>
            <p:nvPr/>
          </p:nvSpPr>
          <p:spPr bwMode="auto">
            <a:xfrm>
              <a:off x="0" y="0"/>
              <a:ext cx="0" cy="1152"/>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83" name="Line 32">
              <a:extLst>
                <a:ext uri="{FF2B5EF4-FFF2-40B4-BE49-F238E27FC236}">
                  <a16:creationId xmlns:a16="http://schemas.microsoft.com/office/drawing/2014/main" id="{1C511237-3717-4749-9AD2-8C89AB4574D6}"/>
                </a:ext>
              </a:extLst>
            </p:cNvPr>
            <p:cNvSpPr>
              <a:spLocks noChangeShapeType="1"/>
            </p:cNvSpPr>
            <p:nvPr/>
          </p:nvSpPr>
          <p:spPr bwMode="auto">
            <a:xfrm>
              <a:off x="2592" y="0"/>
              <a:ext cx="0" cy="1152"/>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4784" name="Text Box 33">
            <a:extLst>
              <a:ext uri="{FF2B5EF4-FFF2-40B4-BE49-F238E27FC236}">
                <a16:creationId xmlns:a16="http://schemas.microsoft.com/office/drawing/2014/main" id="{18386281-A408-4E7A-B767-FE7B8DCFC8A8}"/>
              </a:ext>
            </a:extLst>
          </p:cNvPr>
          <p:cNvSpPr txBox="1">
            <a:spLocks noChangeArrowheads="1"/>
          </p:cNvSpPr>
          <p:nvPr/>
        </p:nvSpPr>
        <p:spPr bwMode="auto">
          <a:xfrm>
            <a:off x="1066800" y="3276600"/>
            <a:ext cx="586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spAutoFit/>
          </a:bodyPr>
          <a:lstStyle/>
          <a:p>
            <a:pPr>
              <a:spcBef>
                <a:spcPct val="50000"/>
              </a:spcBef>
            </a:pPr>
            <a:endParaRPr lang="zh-CN" altLang="en-US" sz="2000"/>
          </a:p>
        </p:txBody>
      </p:sp>
      <p:sp>
        <p:nvSpPr>
          <p:cNvPr id="74786" name="Text Box 34">
            <a:extLst>
              <a:ext uri="{FF2B5EF4-FFF2-40B4-BE49-F238E27FC236}">
                <a16:creationId xmlns:a16="http://schemas.microsoft.com/office/drawing/2014/main" id="{3573C2A5-21FC-4A3A-96BC-CF94A34A2D2B}"/>
              </a:ext>
            </a:extLst>
          </p:cNvPr>
          <p:cNvSpPr txBox="1">
            <a:spLocks noChangeArrowheads="1"/>
          </p:cNvSpPr>
          <p:nvPr/>
        </p:nvSpPr>
        <p:spPr bwMode="auto">
          <a:xfrm>
            <a:off x="990600" y="3657600"/>
            <a:ext cx="5943600" cy="1004888"/>
          </a:xfrm>
          <a:prstGeom prst="rect">
            <a:avLst/>
          </a:prstGeom>
          <a:noFill/>
          <a:ln w="9525">
            <a:noFill/>
            <a:miter lim="800000"/>
          </a:ln>
          <a:effectLst/>
        </p:spPr>
        <p:txBody>
          <a:bodyPr anchorCtr="1">
            <a:spAutoFit/>
          </a:bodyPr>
          <a:lstStyle/>
          <a:p>
            <a:pPr>
              <a:spcBef>
                <a:spcPct val="50000"/>
              </a:spcBef>
              <a:defRPr/>
            </a:pPr>
            <a:r>
              <a:rPr lang="zh-CN" altLang="en-US"/>
              <a:t>对</a:t>
            </a:r>
            <a:r>
              <a:rPr lang="en-US"/>
              <a:t>NPN</a:t>
            </a:r>
            <a:r>
              <a:rPr lang="zh-CN" altLang="en-US"/>
              <a:t>管而言，放大时</a:t>
            </a:r>
            <a:r>
              <a:rPr lang="en-US" b="1">
                <a:effectLst>
                  <a:outerShdw blurRad="38100" dist="38100" dir="2700000" algn="tl">
                    <a:srgbClr val="C0C0C0"/>
                  </a:outerShdw>
                </a:effectLst>
              </a:rPr>
              <a:t>V</a:t>
            </a:r>
            <a:r>
              <a:rPr lang="en-US" b="1" baseline="-25000">
                <a:effectLst>
                  <a:outerShdw blurRad="38100" dist="38100" dir="2700000" algn="tl">
                    <a:srgbClr val="C0C0C0"/>
                  </a:outerShdw>
                </a:effectLst>
              </a:rPr>
              <a:t>C</a:t>
            </a:r>
            <a:r>
              <a:rPr lang="en-US" b="1">
                <a:effectLst>
                  <a:outerShdw blurRad="38100" dist="38100" dir="2700000" algn="tl">
                    <a:srgbClr val="C0C0C0"/>
                  </a:outerShdw>
                </a:effectLst>
              </a:rPr>
              <a:t> ＞ V</a:t>
            </a:r>
            <a:r>
              <a:rPr lang="en-US" b="1" baseline="-25000">
                <a:effectLst>
                  <a:outerShdw blurRad="38100" dist="38100" dir="2700000" algn="tl">
                    <a:srgbClr val="C0C0C0"/>
                  </a:outerShdw>
                </a:effectLst>
              </a:rPr>
              <a:t>B</a:t>
            </a:r>
            <a:r>
              <a:rPr lang="en-US" b="1">
                <a:effectLst>
                  <a:outerShdw blurRad="38100" dist="38100" dir="2700000" algn="tl">
                    <a:srgbClr val="C0C0C0"/>
                  </a:outerShdw>
                </a:effectLst>
              </a:rPr>
              <a:t> ＞ V</a:t>
            </a:r>
            <a:r>
              <a:rPr lang="en-US" b="1" baseline="-25000">
                <a:effectLst>
                  <a:outerShdw blurRad="38100" dist="38100" dir="2700000" algn="tl">
                    <a:srgbClr val="C0C0C0"/>
                  </a:outerShdw>
                </a:effectLst>
              </a:rPr>
              <a:t>E</a:t>
            </a:r>
            <a:r>
              <a:rPr lang="en-US" b="1">
                <a:effectLst>
                  <a:outerShdw blurRad="38100" dist="38100" dir="2700000" algn="tl">
                    <a:srgbClr val="C0C0C0"/>
                  </a:outerShdw>
                </a:effectLst>
              </a:rPr>
              <a:t> </a:t>
            </a:r>
          </a:p>
          <a:p>
            <a:pPr>
              <a:spcBef>
                <a:spcPct val="50000"/>
              </a:spcBef>
              <a:defRPr/>
            </a:pPr>
            <a:r>
              <a:rPr lang="zh-CN" altLang="en-US"/>
              <a:t>对</a:t>
            </a:r>
            <a:r>
              <a:rPr lang="en-US"/>
              <a:t>PNP</a:t>
            </a:r>
            <a:r>
              <a:rPr lang="zh-CN" altLang="en-US"/>
              <a:t>管而言，放大时</a:t>
            </a:r>
            <a:r>
              <a:rPr lang="en-US" b="1">
                <a:effectLst>
                  <a:outerShdw blurRad="38100" dist="38100" dir="2700000" algn="tl">
                    <a:srgbClr val="C0C0C0"/>
                  </a:outerShdw>
                </a:effectLst>
              </a:rPr>
              <a:t>V</a:t>
            </a:r>
            <a:r>
              <a:rPr lang="en-US" b="1" baseline="-25000">
                <a:effectLst>
                  <a:outerShdw blurRad="38100" dist="38100" dir="2700000" algn="tl">
                    <a:srgbClr val="C0C0C0"/>
                  </a:outerShdw>
                </a:effectLst>
              </a:rPr>
              <a:t>C</a:t>
            </a:r>
            <a:r>
              <a:rPr lang="en-US" b="1">
                <a:effectLst>
                  <a:outerShdw blurRad="38100" dist="38100" dir="2700000" algn="tl">
                    <a:srgbClr val="C0C0C0"/>
                  </a:outerShdw>
                </a:effectLst>
              </a:rPr>
              <a:t> ＜ V</a:t>
            </a:r>
            <a:r>
              <a:rPr lang="en-US" b="1" baseline="-25000">
                <a:effectLst>
                  <a:outerShdw blurRad="38100" dist="38100" dir="2700000" algn="tl">
                    <a:srgbClr val="C0C0C0"/>
                  </a:outerShdw>
                </a:effectLst>
              </a:rPr>
              <a:t>B</a:t>
            </a:r>
            <a:r>
              <a:rPr lang="en-US" b="1">
                <a:effectLst>
                  <a:outerShdw blurRad="38100" dist="38100" dir="2700000" algn="tl">
                    <a:srgbClr val="C0C0C0"/>
                  </a:outerShdw>
                </a:effectLst>
              </a:rPr>
              <a:t> ＜V</a:t>
            </a:r>
            <a:r>
              <a:rPr lang="en-US" b="1" baseline="-25000">
                <a:effectLst>
                  <a:outerShdw blurRad="38100" dist="38100" dir="2700000" algn="tl">
                    <a:srgbClr val="C0C0C0"/>
                  </a:outerShdw>
                </a:effectLst>
              </a:rPr>
              <a:t>E</a:t>
            </a:r>
            <a:r>
              <a:rPr lang="en-US" b="1">
                <a:effectLst>
                  <a:outerShdw blurRad="38100" dist="38100" dir="2700000" algn="tl">
                    <a:srgbClr val="C0C0C0"/>
                  </a:outerShdw>
                </a:effectLst>
              </a:rPr>
              <a:t> </a:t>
            </a:r>
          </a:p>
        </p:txBody>
      </p:sp>
      <p:sp>
        <p:nvSpPr>
          <p:cNvPr id="74787" name="Text Box 35">
            <a:extLst>
              <a:ext uri="{FF2B5EF4-FFF2-40B4-BE49-F238E27FC236}">
                <a16:creationId xmlns:a16="http://schemas.microsoft.com/office/drawing/2014/main" id="{CC3691D2-1B6A-4A37-8DC5-44AC5E1F048D}"/>
              </a:ext>
            </a:extLst>
          </p:cNvPr>
          <p:cNvSpPr txBox="1">
            <a:spLocks noChangeArrowheads="1"/>
          </p:cNvSpPr>
          <p:nvPr/>
        </p:nvSpPr>
        <p:spPr bwMode="auto">
          <a:xfrm>
            <a:off x="609600" y="4772025"/>
            <a:ext cx="60198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spAutoFit/>
          </a:bodyPr>
          <a:lstStyle/>
          <a:p>
            <a:pPr>
              <a:spcBef>
                <a:spcPct val="50000"/>
              </a:spcBef>
            </a:pPr>
            <a:r>
              <a:rPr lang="zh-CN" altLang="en-US" b="1"/>
              <a:t>（1）放大区</a:t>
            </a:r>
          </a:p>
          <a:p>
            <a:pPr>
              <a:spcBef>
                <a:spcPct val="50000"/>
              </a:spcBef>
            </a:pPr>
            <a:r>
              <a:rPr lang="zh-CN" altLang="en-US" b="1"/>
              <a:t>（2）截止区</a:t>
            </a:r>
          </a:p>
          <a:p>
            <a:pPr>
              <a:spcBef>
                <a:spcPct val="50000"/>
              </a:spcBef>
            </a:pPr>
            <a:r>
              <a:rPr lang="zh-CN" altLang="en-US" b="1"/>
              <a:t>（3）饱和区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74761">
                                            <p:txEl>
                                              <p:pRg st="0" end="0"/>
                                            </p:txEl>
                                          </p:spTgt>
                                        </p:tgtEl>
                                        <p:attrNameLst>
                                          <p:attrName>style.visibility</p:attrName>
                                        </p:attrNameLst>
                                      </p:cBhvr>
                                      <p:to>
                                        <p:strVal val="visible"/>
                                      </p:to>
                                    </p:set>
                                    <p:animEffect transition="in" filter="box(out)">
                                      <p:cBhvr>
                                        <p:cTn id="7" dur="500"/>
                                        <p:tgtEl>
                                          <p:spTgt spid="7476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4762">
                                            <p:txEl>
                                              <p:pRg st="0" end="0"/>
                                            </p:txEl>
                                          </p:spTgt>
                                        </p:tgtEl>
                                        <p:attrNameLst>
                                          <p:attrName>style.visibility</p:attrName>
                                        </p:attrNameLst>
                                      </p:cBhvr>
                                      <p:to>
                                        <p:strVal val="visible"/>
                                      </p:to>
                                    </p:set>
                                    <p:animEffect transition="in" filter="box(out)">
                                      <p:cBhvr>
                                        <p:cTn id="12" dur="500"/>
                                        <p:tgtEl>
                                          <p:spTgt spid="74762">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out)">
                                      <p:cBhvr>
                                        <p:cTn id="17" dur="500"/>
                                        <p:tgtEl>
                                          <p:spTgt spid="2"/>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4786">
                                            <p:txEl>
                                              <p:pRg st="0" end="0"/>
                                            </p:txEl>
                                          </p:spTgt>
                                        </p:tgtEl>
                                        <p:attrNameLst>
                                          <p:attrName>style.visibility</p:attrName>
                                        </p:attrNameLst>
                                      </p:cBhvr>
                                      <p:to>
                                        <p:strVal val="visible"/>
                                      </p:to>
                                    </p:set>
                                    <p:animEffect transition="in" filter="box(out)">
                                      <p:cBhvr>
                                        <p:cTn id="22" dur="500"/>
                                        <p:tgtEl>
                                          <p:spTgt spid="74786">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74786">
                                            <p:txEl>
                                              <p:pRg st="1" end="1"/>
                                            </p:txEl>
                                          </p:spTgt>
                                        </p:tgtEl>
                                        <p:attrNameLst>
                                          <p:attrName>style.visibility</p:attrName>
                                        </p:attrNameLst>
                                      </p:cBhvr>
                                      <p:to>
                                        <p:strVal val="visible"/>
                                      </p:to>
                                    </p:set>
                                    <p:animEffect transition="in" filter="box(out)">
                                      <p:cBhvr>
                                        <p:cTn id="27" dur="500"/>
                                        <p:tgtEl>
                                          <p:spTgt spid="74786">
                                            <p:txEl>
                                              <p:pRg st="1" end="1"/>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74787">
                                            <p:txEl>
                                              <p:pRg st="0" end="0"/>
                                            </p:txEl>
                                          </p:spTgt>
                                        </p:tgtEl>
                                        <p:attrNameLst>
                                          <p:attrName>style.visibility</p:attrName>
                                        </p:attrNameLst>
                                      </p:cBhvr>
                                      <p:to>
                                        <p:strVal val="visible"/>
                                      </p:to>
                                    </p:set>
                                    <p:animEffect transition="in" filter="box(out)">
                                      <p:cBhvr>
                                        <p:cTn id="32" dur="500"/>
                                        <p:tgtEl>
                                          <p:spTgt spid="74787">
                                            <p:txEl>
                                              <p:pRg st="0" end="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74787">
                                            <p:txEl>
                                              <p:pRg st="1" end="1"/>
                                            </p:txEl>
                                          </p:spTgt>
                                        </p:tgtEl>
                                        <p:attrNameLst>
                                          <p:attrName>style.visibility</p:attrName>
                                        </p:attrNameLst>
                                      </p:cBhvr>
                                      <p:to>
                                        <p:strVal val="visible"/>
                                      </p:to>
                                    </p:set>
                                    <p:animEffect transition="in" filter="box(out)">
                                      <p:cBhvr>
                                        <p:cTn id="37" dur="500"/>
                                        <p:tgtEl>
                                          <p:spTgt spid="74787">
                                            <p:txEl>
                                              <p:pRg st="1" end="1"/>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74787">
                                            <p:txEl>
                                              <p:pRg st="2" end="2"/>
                                            </p:txEl>
                                          </p:spTgt>
                                        </p:tgtEl>
                                        <p:attrNameLst>
                                          <p:attrName>style.visibility</p:attrName>
                                        </p:attrNameLst>
                                      </p:cBhvr>
                                      <p:to>
                                        <p:strVal val="visible"/>
                                      </p:to>
                                    </p:set>
                                    <p:animEffect transition="in" filter="box(out)">
                                      <p:cBhvr>
                                        <p:cTn id="42" dur="500"/>
                                        <p:tgtEl>
                                          <p:spTgt spid="74787">
                                            <p:txEl>
                                              <p:pRg st="2" end="2"/>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1" grpId="0" build="p"/>
      <p:bldP spid="74762" grpId="0" build="p"/>
      <p:bldP spid="74786" grpId="0" build="p"/>
      <p:bldP spid="74787"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A94E2301-47D6-45A9-A4A3-173E613CCE22}"/>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5778" name="Rectangle 3">
            <a:extLst>
              <a:ext uri="{FF2B5EF4-FFF2-40B4-BE49-F238E27FC236}">
                <a16:creationId xmlns:a16="http://schemas.microsoft.com/office/drawing/2014/main" id="{61335D22-7E2E-4287-B794-1B6CA4D40374}"/>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5779" name="Line 4">
            <a:extLst>
              <a:ext uri="{FF2B5EF4-FFF2-40B4-BE49-F238E27FC236}">
                <a16:creationId xmlns:a16="http://schemas.microsoft.com/office/drawing/2014/main" id="{63DDC54B-394D-4945-B9BF-7D951F8E08AB}"/>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0" name="Line 5">
            <a:extLst>
              <a:ext uri="{FF2B5EF4-FFF2-40B4-BE49-F238E27FC236}">
                <a16:creationId xmlns:a16="http://schemas.microsoft.com/office/drawing/2014/main" id="{21C287AF-C5AA-4695-BFFF-EF0E1778D94A}"/>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1" name="Rectangle 6">
            <a:extLst>
              <a:ext uri="{FF2B5EF4-FFF2-40B4-BE49-F238E27FC236}">
                <a16:creationId xmlns:a16="http://schemas.microsoft.com/office/drawing/2014/main" id="{0BC50FB6-9B57-43B4-8DD0-301EF194B59C}"/>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sp>
        <p:nvSpPr>
          <p:cNvPr id="75782" name="Text Box 7">
            <a:extLst>
              <a:ext uri="{FF2B5EF4-FFF2-40B4-BE49-F238E27FC236}">
                <a16:creationId xmlns:a16="http://schemas.microsoft.com/office/drawing/2014/main" id="{CB6E90E0-3BB0-404E-93BC-5BFF89ECD3AA}"/>
              </a:ext>
            </a:extLst>
          </p:cNvPr>
          <p:cNvSpPr txBox="1">
            <a:spLocks noChangeArrowheads="1"/>
          </p:cNvSpPr>
          <p:nvPr/>
        </p:nvSpPr>
        <p:spPr bwMode="auto">
          <a:xfrm>
            <a:off x="533400" y="823913"/>
            <a:ext cx="822960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rgbClr val="FF0000"/>
                </a:solidFill>
              </a:rPr>
              <a:t>[例2]　</a:t>
            </a:r>
            <a:r>
              <a:rPr lang="zh-CN" altLang="en-US" b="1">
                <a:solidFill>
                  <a:schemeClr val="accent2"/>
                </a:solidFill>
              </a:rPr>
              <a:t>某放大电路中</a:t>
            </a:r>
            <a:r>
              <a:rPr lang="en-US" altLang="zh-CN" b="1">
                <a:solidFill>
                  <a:schemeClr val="accent2"/>
                </a:solidFill>
              </a:rPr>
              <a:t>BJT</a:t>
            </a:r>
            <a:r>
              <a:rPr lang="zh-CN" altLang="en-US" b="1">
                <a:solidFill>
                  <a:schemeClr val="accent2"/>
                </a:solidFill>
              </a:rPr>
              <a:t>三个电极的电流如图所示。</a:t>
            </a:r>
          </a:p>
          <a:p>
            <a:pPr>
              <a:spcBef>
                <a:spcPct val="50000"/>
              </a:spcBef>
            </a:pPr>
            <a:r>
              <a:rPr lang="zh-CN" altLang="en-US" sz="2000" b="1">
                <a:solidFill>
                  <a:schemeClr val="accent2"/>
                </a:solidFill>
              </a:rPr>
              <a:t> </a:t>
            </a:r>
            <a:r>
              <a:rPr lang="en-US" altLang="zh-CN" sz="2000" b="1" i="1">
                <a:solidFill>
                  <a:schemeClr val="accent2"/>
                </a:solidFill>
              </a:rPr>
              <a:t>I</a:t>
            </a:r>
            <a:r>
              <a:rPr lang="en-US" altLang="zh-CN" sz="2000" b="1" baseline="-25000">
                <a:solidFill>
                  <a:schemeClr val="accent2"/>
                </a:solidFill>
              </a:rPr>
              <a:t>A</a:t>
            </a:r>
            <a:r>
              <a:rPr lang="zh-CN" altLang="en-US" sz="2000" b="1">
                <a:solidFill>
                  <a:schemeClr val="accent2"/>
                </a:solidFill>
              </a:rPr>
              <a:t>＝</a:t>
            </a:r>
            <a:r>
              <a:rPr lang="en-US" altLang="zh-CN" sz="2000" b="1">
                <a:solidFill>
                  <a:schemeClr val="accent2"/>
                </a:solidFill>
              </a:rPr>
              <a:t>-2mA,</a:t>
            </a:r>
            <a:r>
              <a:rPr lang="en-US" altLang="zh-CN" sz="2000" b="1" i="1">
                <a:solidFill>
                  <a:schemeClr val="accent2"/>
                </a:solidFill>
              </a:rPr>
              <a:t>I</a:t>
            </a:r>
            <a:r>
              <a:rPr lang="en-US" altLang="zh-CN" sz="2000" b="1" baseline="-25000">
                <a:solidFill>
                  <a:schemeClr val="accent2"/>
                </a:solidFill>
              </a:rPr>
              <a:t>B</a:t>
            </a:r>
            <a:r>
              <a:rPr lang="zh-CN" altLang="en-US" sz="2000" b="1">
                <a:solidFill>
                  <a:schemeClr val="accent2"/>
                </a:solidFill>
              </a:rPr>
              <a:t>＝</a:t>
            </a:r>
            <a:r>
              <a:rPr lang="en-US" altLang="zh-CN" sz="2000" b="1">
                <a:solidFill>
                  <a:schemeClr val="accent2"/>
                </a:solidFill>
              </a:rPr>
              <a:t>-0.04mA,</a:t>
            </a:r>
            <a:r>
              <a:rPr lang="en-US" altLang="zh-CN" sz="2000" b="1" i="1">
                <a:solidFill>
                  <a:schemeClr val="accent2"/>
                </a:solidFill>
              </a:rPr>
              <a:t>I</a:t>
            </a:r>
            <a:r>
              <a:rPr lang="en-US" altLang="zh-CN" sz="2000" b="1" baseline="-25000">
                <a:solidFill>
                  <a:schemeClr val="accent2"/>
                </a:solidFill>
              </a:rPr>
              <a:t>C</a:t>
            </a:r>
            <a:r>
              <a:rPr lang="zh-CN" altLang="en-US" sz="2000" b="1">
                <a:solidFill>
                  <a:schemeClr val="accent2"/>
                </a:solidFill>
              </a:rPr>
              <a:t>＝</a:t>
            </a:r>
            <a:r>
              <a:rPr lang="en-US" altLang="zh-CN" sz="2000" b="1">
                <a:solidFill>
                  <a:schemeClr val="accent2"/>
                </a:solidFill>
              </a:rPr>
              <a:t>+2.04mA,</a:t>
            </a:r>
            <a:r>
              <a:rPr lang="zh-CN" altLang="en-US" sz="2000" b="1">
                <a:solidFill>
                  <a:schemeClr val="accent2"/>
                </a:solidFill>
              </a:rPr>
              <a:t>试判断管脚、管型。</a:t>
            </a:r>
            <a:endParaRPr lang="zh-CN" altLang="en-US" b="1">
              <a:solidFill>
                <a:schemeClr val="accent2"/>
              </a:solidFill>
            </a:endParaRPr>
          </a:p>
        </p:txBody>
      </p:sp>
      <p:sp>
        <p:nvSpPr>
          <p:cNvPr id="75784" name="Text Box 8">
            <a:extLst>
              <a:ext uri="{FF2B5EF4-FFF2-40B4-BE49-F238E27FC236}">
                <a16:creationId xmlns:a16="http://schemas.microsoft.com/office/drawing/2014/main" id="{40A7DBB9-532D-4AFD-A927-D097B4DB0CEA}"/>
              </a:ext>
            </a:extLst>
          </p:cNvPr>
          <p:cNvSpPr txBox="1">
            <a:spLocks noChangeArrowheads="1"/>
          </p:cNvSpPr>
          <p:nvPr/>
        </p:nvSpPr>
        <p:spPr bwMode="auto">
          <a:xfrm>
            <a:off x="381000" y="2043113"/>
            <a:ext cx="579120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t>解：电流判断法。</a:t>
            </a:r>
          </a:p>
          <a:p>
            <a:pPr>
              <a:spcBef>
                <a:spcPct val="50000"/>
              </a:spcBef>
            </a:pPr>
            <a:r>
              <a:rPr lang="zh-CN" altLang="en-US" b="1">
                <a:solidFill>
                  <a:srgbClr val="FF3300"/>
                </a:solidFill>
              </a:rPr>
              <a:t>　　</a:t>
            </a:r>
            <a:r>
              <a:rPr lang="en-US" altLang="zh-CN" b="1" i="1">
                <a:solidFill>
                  <a:srgbClr val="FF3300"/>
                </a:solidFill>
              </a:rPr>
              <a:t>I</a:t>
            </a:r>
            <a:r>
              <a:rPr lang="en-US" altLang="zh-CN" b="1" baseline="-25000">
                <a:solidFill>
                  <a:srgbClr val="FF3300"/>
                </a:solidFill>
              </a:rPr>
              <a:t>E</a:t>
            </a:r>
            <a:r>
              <a:rPr lang="en-US" altLang="zh-CN" b="1">
                <a:solidFill>
                  <a:srgbClr val="FF3300"/>
                </a:solidFill>
              </a:rPr>
              <a:t>=</a:t>
            </a:r>
            <a:r>
              <a:rPr lang="en-US" altLang="zh-CN" b="1" i="1">
                <a:solidFill>
                  <a:srgbClr val="FF3300"/>
                </a:solidFill>
              </a:rPr>
              <a:t>I</a:t>
            </a:r>
            <a:r>
              <a:rPr lang="en-US" altLang="zh-CN" b="1" baseline="-25000">
                <a:solidFill>
                  <a:srgbClr val="FF3300"/>
                </a:solidFill>
              </a:rPr>
              <a:t>B</a:t>
            </a:r>
            <a:r>
              <a:rPr lang="en-US" altLang="zh-CN" b="1">
                <a:solidFill>
                  <a:srgbClr val="FF3300"/>
                </a:solidFill>
              </a:rPr>
              <a:t>+</a:t>
            </a:r>
            <a:r>
              <a:rPr lang="en-US" altLang="zh-CN" b="1" i="1">
                <a:solidFill>
                  <a:srgbClr val="FF3300"/>
                </a:solidFill>
              </a:rPr>
              <a:t> I</a:t>
            </a:r>
            <a:r>
              <a:rPr lang="en-US" altLang="zh-CN" b="1" baseline="-25000">
                <a:solidFill>
                  <a:srgbClr val="FF3300"/>
                </a:solidFill>
              </a:rPr>
              <a:t>C</a:t>
            </a:r>
          </a:p>
        </p:txBody>
      </p:sp>
      <p:sp>
        <p:nvSpPr>
          <p:cNvPr id="2" name="Oval 9">
            <a:extLst>
              <a:ext uri="{FF2B5EF4-FFF2-40B4-BE49-F238E27FC236}">
                <a16:creationId xmlns:a16="http://schemas.microsoft.com/office/drawing/2014/main" id="{C012272B-A5EF-4539-B44B-D526E91B5900}"/>
              </a:ext>
            </a:extLst>
          </p:cNvPr>
          <p:cNvSpPr>
            <a:spLocks noChangeArrowheads="1"/>
          </p:cNvSpPr>
          <p:nvPr/>
        </p:nvSpPr>
        <p:spPr bwMode="auto">
          <a:xfrm>
            <a:off x="6248400" y="2971800"/>
            <a:ext cx="685800" cy="685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785" name="Line 10">
            <a:extLst>
              <a:ext uri="{FF2B5EF4-FFF2-40B4-BE49-F238E27FC236}">
                <a16:creationId xmlns:a16="http://schemas.microsoft.com/office/drawing/2014/main" id="{8E9FF98C-FC71-4F52-818E-DF42559C361E}"/>
              </a:ext>
            </a:extLst>
          </p:cNvPr>
          <p:cNvSpPr>
            <a:spLocks noChangeShapeType="1"/>
          </p:cNvSpPr>
          <p:nvPr/>
        </p:nvSpPr>
        <p:spPr bwMode="auto">
          <a:xfrm flipV="1">
            <a:off x="6553200" y="24384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6" name="Line 11">
            <a:extLst>
              <a:ext uri="{FF2B5EF4-FFF2-40B4-BE49-F238E27FC236}">
                <a16:creationId xmlns:a16="http://schemas.microsoft.com/office/drawing/2014/main" id="{0593D4F0-FFFA-4EB0-BF0C-C7E7FA53630F}"/>
              </a:ext>
            </a:extLst>
          </p:cNvPr>
          <p:cNvSpPr>
            <a:spLocks noChangeShapeType="1"/>
          </p:cNvSpPr>
          <p:nvPr/>
        </p:nvSpPr>
        <p:spPr bwMode="auto">
          <a:xfrm flipH="1">
            <a:off x="5638800" y="3581400"/>
            <a:ext cx="685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7" name="Line 12">
            <a:extLst>
              <a:ext uri="{FF2B5EF4-FFF2-40B4-BE49-F238E27FC236}">
                <a16:creationId xmlns:a16="http://schemas.microsoft.com/office/drawing/2014/main" id="{6F278DFB-9ADC-4A7E-ADB7-48C8D295D19D}"/>
              </a:ext>
            </a:extLst>
          </p:cNvPr>
          <p:cNvSpPr>
            <a:spLocks noChangeShapeType="1"/>
          </p:cNvSpPr>
          <p:nvPr/>
        </p:nvSpPr>
        <p:spPr bwMode="auto">
          <a:xfrm>
            <a:off x="6858000" y="35052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8" name="Line 13">
            <a:extLst>
              <a:ext uri="{FF2B5EF4-FFF2-40B4-BE49-F238E27FC236}">
                <a16:creationId xmlns:a16="http://schemas.microsoft.com/office/drawing/2014/main" id="{45F58B84-4613-4229-89A8-75EE339782B2}"/>
              </a:ext>
            </a:extLst>
          </p:cNvPr>
          <p:cNvSpPr>
            <a:spLocks noChangeShapeType="1"/>
          </p:cNvSpPr>
          <p:nvPr/>
        </p:nvSpPr>
        <p:spPr bwMode="auto">
          <a:xfrm flipV="1">
            <a:off x="6705600" y="2514600"/>
            <a:ext cx="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789" name="Line 14">
            <a:extLst>
              <a:ext uri="{FF2B5EF4-FFF2-40B4-BE49-F238E27FC236}">
                <a16:creationId xmlns:a16="http://schemas.microsoft.com/office/drawing/2014/main" id="{9500F17E-A29B-4002-AB30-DF2CA1501253}"/>
              </a:ext>
            </a:extLst>
          </p:cNvPr>
          <p:cNvSpPr>
            <a:spLocks noChangeShapeType="1"/>
          </p:cNvSpPr>
          <p:nvPr/>
        </p:nvSpPr>
        <p:spPr bwMode="auto">
          <a:xfrm>
            <a:off x="6781800" y="3657600"/>
            <a:ext cx="45720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790" name="Line 15">
            <a:extLst>
              <a:ext uri="{FF2B5EF4-FFF2-40B4-BE49-F238E27FC236}">
                <a16:creationId xmlns:a16="http://schemas.microsoft.com/office/drawing/2014/main" id="{5FC41FC7-9CB8-46DD-AAA9-5DB44B32A25D}"/>
              </a:ext>
            </a:extLst>
          </p:cNvPr>
          <p:cNvSpPr>
            <a:spLocks noChangeShapeType="1"/>
          </p:cNvSpPr>
          <p:nvPr/>
        </p:nvSpPr>
        <p:spPr bwMode="auto">
          <a:xfrm flipH="1">
            <a:off x="5791200" y="3810000"/>
            <a:ext cx="457200" cy="228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791" name="Text Box 16">
            <a:extLst>
              <a:ext uri="{FF2B5EF4-FFF2-40B4-BE49-F238E27FC236}">
                <a16:creationId xmlns:a16="http://schemas.microsoft.com/office/drawing/2014/main" id="{1F213C6A-D5E5-4139-8E5A-1427EB0B5725}"/>
              </a:ext>
            </a:extLst>
          </p:cNvPr>
          <p:cNvSpPr txBox="1">
            <a:spLocks noChangeArrowheads="1"/>
          </p:cNvSpPr>
          <p:nvPr/>
        </p:nvSpPr>
        <p:spPr bwMode="auto">
          <a:xfrm>
            <a:off x="6248400" y="2133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1800"/>
              <a:t>A</a:t>
            </a:r>
          </a:p>
        </p:txBody>
      </p:sp>
      <p:sp>
        <p:nvSpPr>
          <p:cNvPr id="75792" name="Text Box 17">
            <a:extLst>
              <a:ext uri="{FF2B5EF4-FFF2-40B4-BE49-F238E27FC236}">
                <a16:creationId xmlns:a16="http://schemas.microsoft.com/office/drawing/2014/main" id="{43C35B88-4A3E-422C-9FA0-AE8EC2C53F24}"/>
              </a:ext>
            </a:extLst>
          </p:cNvPr>
          <p:cNvSpPr txBox="1">
            <a:spLocks noChangeArrowheads="1"/>
          </p:cNvSpPr>
          <p:nvPr/>
        </p:nvSpPr>
        <p:spPr bwMode="auto">
          <a:xfrm>
            <a:off x="54102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1800"/>
              <a:t>B</a:t>
            </a:r>
          </a:p>
        </p:txBody>
      </p:sp>
      <p:sp>
        <p:nvSpPr>
          <p:cNvPr id="75793" name="Text Box 18">
            <a:extLst>
              <a:ext uri="{FF2B5EF4-FFF2-40B4-BE49-F238E27FC236}">
                <a16:creationId xmlns:a16="http://schemas.microsoft.com/office/drawing/2014/main" id="{55DCF1B0-BE4F-4055-80B3-CE8B8A8F0279}"/>
              </a:ext>
            </a:extLst>
          </p:cNvPr>
          <p:cNvSpPr txBox="1">
            <a:spLocks noChangeArrowheads="1"/>
          </p:cNvSpPr>
          <p:nvPr/>
        </p:nvSpPr>
        <p:spPr bwMode="auto">
          <a:xfrm>
            <a:off x="7543800" y="39624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1800"/>
              <a:t>C</a:t>
            </a:r>
          </a:p>
        </p:txBody>
      </p:sp>
      <p:sp>
        <p:nvSpPr>
          <p:cNvPr id="75794" name="Rectangle 19">
            <a:extLst>
              <a:ext uri="{FF2B5EF4-FFF2-40B4-BE49-F238E27FC236}">
                <a16:creationId xmlns:a16="http://schemas.microsoft.com/office/drawing/2014/main" id="{FF13A2F9-65CB-4FB5-A501-2D6B834C3277}"/>
              </a:ext>
            </a:extLst>
          </p:cNvPr>
          <p:cNvSpPr>
            <a:spLocks noChangeArrowheads="1"/>
          </p:cNvSpPr>
          <p:nvPr/>
        </p:nvSpPr>
        <p:spPr bwMode="auto">
          <a:xfrm>
            <a:off x="6934200" y="2514600"/>
            <a:ext cx="465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a:solidFill>
                  <a:schemeClr val="accent2"/>
                </a:solidFill>
              </a:rPr>
              <a:t> </a:t>
            </a:r>
            <a:r>
              <a:rPr lang="en-US" altLang="zh-CN" sz="2000" b="1" i="1">
                <a:solidFill>
                  <a:schemeClr val="accent2"/>
                </a:solidFill>
              </a:rPr>
              <a:t>I</a:t>
            </a:r>
            <a:r>
              <a:rPr lang="en-US" altLang="zh-CN" sz="2000" b="1" baseline="-25000">
                <a:solidFill>
                  <a:schemeClr val="accent2"/>
                </a:solidFill>
              </a:rPr>
              <a:t>A</a:t>
            </a:r>
          </a:p>
        </p:txBody>
      </p:sp>
      <p:sp>
        <p:nvSpPr>
          <p:cNvPr id="75795" name="Rectangle 20">
            <a:extLst>
              <a:ext uri="{FF2B5EF4-FFF2-40B4-BE49-F238E27FC236}">
                <a16:creationId xmlns:a16="http://schemas.microsoft.com/office/drawing/2014/main" id="{5897D55E-F349-484C-BFFA-5AF2CE34DF51}"/>
              </a:ext>
            </a:extLst>
          </p:cNvPr>
          <p:cNvSpPr>
            <a:spLocks noChangeArrowheads="1"/>
          </p:cNvSpPr>
          <p:nvPr/>
        </p:nvSpPr>
        <p:spPr bwMode="auto">
          <a:xfrm>
            <a:off x="5638800" y="3352800"/>
            <a:ext cx="392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i="1">
                <a:solidFill>
                  <a:schemeClr val="accent2"/>
                </a:solidFill>
              </a:rPr>
              <a:t>I</a:t>
            </a:r>
            <a:r>
              <a:rPr lang="en-US" altLang="zh-CN" sz="2000" b="1" baseline="-25000">
                <a:solidFill>
                  <a:schemeClr val="accent2"/>
                </a:solidFill>
              </a:rPr>
              <a:t>B</a:t>
            </a:r>
          </a:p>
        </p:txBody>
      </p:sp>
      <p:sp>
        <p:nvSpPr>
          <p:cNvPr id="75796" name="Rectangle 21">
            <a:extLst>
              <a:ext uri="{FF2B5EF4-FFF2-40B4-BE49-F238E27FC236}">
                <a16:creationId xmlns:a16="http://schemas.microsoft.com/office/drawing/2014/main" id="{C7717C96-8CE2-4014-8F53-7EFB9E643FC2}"/>
              </a:ext>
            </a:extLst>
          </p:cNvPr>
          <p:cNvSpPr>
            <a:spLocks noChangeArrowheads="1"/>
          </p:cNvSpPr>
          <p:nvPr/>
        </p:nvSpPr>
        <p:spPr bwMode="auto">
          <a:xfrm>
            <a:off x="6553200" y="3886200"/>
            <a:ext cx="4016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i="1">
                <a:solidFill>
                  <a:schemeClr val="accent2"/>
                </a:solidFill>
              </a:rPr>
              <a:t>I</a:t>
            </a:r>
            <a:r>
              <a:rPr lang="en-US" altLang="zh-CN" sz="2000" b="1" baseline="-25000">
                <a:solidFill>
                  <a:schemeClr val="accent2"/>
                </a:solidFill>
              </a:rPr>
              <a:t>C</a:t>
            </a:r>
          </a:p>
        </p:txBody>
      </p:sp>
      <p:sp>
        <p:nvSpPr>
          <p:cNvPr id="75798" name="Text Box 22">
            <a:extLst>
              <a:ext uri="{FF2B5EF4-FFF2-40B4-BE49-F238E27FC236}">
                <a16:creationId xmlns:a16="http://schemas.microsoft.com/office/drawing/2014/main" id="{1A2CA392-F79B-41B0-9BED-7FF95736E2FA}"/>
              </a:ext>
            </a:extLst>
          </p:cNvPr>
          <p:cNvSpPr txBox="1">
            <a:spLocks noChangeArrowheads="1"/>
          </p:cNvSpPr>
          <p:nvPr/>
        </p:nvSpPr>
        <p:spPr bwMode="auto">
          <a:xfrm>
            <a:off x="1143000" y="3233738"/>
            <a:ext cx="3581400" cy="210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t>C</a:t>
            </a:r>
            <a:r>
              <a:rPr lang="zh-CN" altLang="en-US" b="1"/>
              <a:t>为发射极</a:t>
            </a:r>
          </a:p>
          <a:p>
            <a:pPr>
              <a:spcBef>
                <a:spcPct val="50000"/>
              </a:spcBef>
            </a:pPr>
            <a:r>
              <a:rPr lang="en-US" altLang="zh-CN" b="1"/>
              <a:t>B</a:t>
            </a:r>
            <a:r>
              <a:rPr lang="zh-CN" altLang="en-US" b="1"/>
              <a:t>为基极</a:t>
            </a:r>
          </a:p>
          <a:p>
            <a:pPr>
              <a:spcBef>
                <a:spcPct val="50000"/>
              </a:spcBef>
            </a:pPr>
            <a:r>
              <a:rPr lang="en-US" altLang="zh-CN" b="1"/>
              <a:t>A</a:t>
            </a:r>
            <a:r>
              <a:rPr lang="zh-CN" altLang="en-US" b="1"/>
              <a:t>为集电极。</a:t>
            </a:r>
          </a:p>
          <a:p>
            <a:pPr>
              <a:spcBef>
                <a:spcPct val="50000"/>
              </a:spcBef>
            </a:pPr>
            <a:r>
              <a:rPr lang="zh-CN" altLang="en-US" b="1"/>
              <a:t>管型为</a:t>
            </a:r>
            <a:r>
              <a:rPr lang="en-US" altLang="zh-CN" b="1"/>
              <a:t>NPN</a:t>
            </a:r>
            <a:r>
              <a:rPr lang="zh-CN" altLang="en-US" b="1"/>
              <a:t>管。</a:t>
            </a:r>
          </a:p>
        </p:txBody>
      </p:sp>
      <p:sp>
        <p:nvSpPr>
          <p:cNvPr id="75799" name="Text Box 23">
            <a:extLst>
              <a:ext uri="{FF2B5EF4-FFF2-40B4-BE49-F238E27FC236}">
                <a16:creationId xmlns:a16="http://schemas.microsoft.com/office/drawing/2014/main" id="{726842EF-29EB-4F90-B154-EF7A2ECC0161}"/>
              </a:ext>
            </a:extLst>
          </p:cNvPr>
          <p:cNvSpPr txBox="1">
            <a:spLocks noChangeArrowheads="1"/>
          </p:cNvSpPr>
          <p:nvPr/>
        </p:nvSpPr>
        <p:spPr bwMode="auto">
          <a:xfrm>
            <a:off x="609600" y="5867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a:solidFill>
                  <a:schemeClr val="accent2"/>
                </a:solidFill>
              </a:rPr>
              <a:t>管</a:t>
            </a:r>
            <a:r>
              <a:rPr lang="zh-CN" altLang="en-US" b="1">
                <a:solidFill>
                  <a:schemeClr val="accent2"/>
                </a:solidFill>
              </a:rPr>
              <a:t>脚、管型的判断法也可采用万用表电阻法。参考实验。</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5784">
                                            <p:txEl>
                                              <p:pRg st="0" end="0"/>
                                            </p:txEl>
                                          </p:spTgt>
                                        </p:tgtEl>
                                        <p:attrNameLst>
                                          <p:attrName>style.visibility</p:attrName>
                                        </p:attrNameLst>
                                      </p:cBhvr>
                                      <p:to>
                                        <p:strVal val="visible"/>
                                      </p:to>
                                    </p:set>
                                    <p:animEffect transition="in" filter="box(out)">
                                      <p:cBhvr>
                                        <p:cTn id="7" dur="500"/>
                                        <p:tgtEl>
                                          <p:spTgt spid="7578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5784">
                                            <p:txEl>
                                              <p:pRg st="1" end="1"/>
                                            </p:txEl>
                                          </p:spTgt>
                                        </p:tgtEl>
                                        <p:attrNameLst>
                                          <p:attrName>style.visibility</p:attrName>
                                        </p:attrNameLst>
                                      </p:cBhvr>
                                      <p:to>
                                        <p:strVal val="visible"/>
                                      </p:to>
                                    </p:set>
                                    <p:animEffect transition="in" filter="box(out)">
                                      <p:cBhvr>
                                        <p:cTn id="12" dur="500"/>
                                        <p:tgtEl>
                                          <p:spTgt spid="75784">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5798">
                                            <p:txEl>
                                              <p:pRg st="0" end="0"/>
                                            </p:txEl>
                                          </p:spTgt>
                                        </p:tgtEl>
                                        <p:attrNameLst>
                                          <p:attrName>style.visibility</p:attrName>
                                        </p:attrNameLst>
                                      </p:cBhvr>
                                      <p:to>
                                        <p:strVal val="visible"/>
                                      </p:to>
                                    </p:set>
                                    <p:animEffect transition="in" filter="box(out)">
                                      <p:cBhvr>
                                        <p:cTn id="17" dur="500"/>
                                        <p:tgtEl>
                                          <p:spTgt spid="75798">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5798">
                                            <p:txEl>
                                              <p:pRg st="1" end="1"/>
                                            </p:txEl>
                                          </p:spTgt>
                                        </p:tgtEl>
                                        <p:attrNameLst>
                                          <p:attrName>style.visibility</p:attrName>
                                        </p:attrNameLst>
                                      </p:cBhvr>
                                      <p:to>
                                        <p:strVal val="visible"/>
                                      </p:to>
                                    </p:set>
                                    <p:animEffect transition="in" filter="box(out)">
                                      <p:cBhvr>
                                        <p:cTn id="22" dur="500"/>
                                        <p:tgtEl>
                                          <p:spTgt spid="75798">
                                            <p:txEl>
                                              <p:pRg st="1" end="1"/>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75798">
                                            <p:txEl>
                                              <p:pRg st="2" end="2"/>
                                            </p:txEl>
                                          </p:spTgt>
                                        </p:tgtEl>
                                        <p:attrNameLst>
                                          <p:attrName>style.visibility</p:attrName>
                                        </p:attrNameLst>
                                      </p:cBhvr>
                                      <p:to>
                                        <p:strVal val="visible"/>
                                      </p:to>
                                    </p:set>
                                    <p:animEffect transition="in" filter="box(out)">
                                      <p:cBhvr>
                                        <p:cTn id="27" dur="500"/>
                                        <p:tgtEl>
                                          <p:spTgt spid="75798">
                                            <p:txEl>
                                              <p:pRg st="2" end="2"/>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75798">
                                            <p:txEl>
                                              <p:pRg st="3" end="3"/>
                                            </p:txEl>
                                          </p:spTgt>
                                        </p:tgtEl>
                                        <p:attrNameLst>
                                          <p:attrName>style.visibility</p:attrName>
                                        </p:attrNameLst>
                                      </p:cBhvr>
                                      <p:to>
                                        <p:strVal val="visible"/>
                                      </p:to>
                                    </p:set>
                                    <p:animEffect transition="in" filter="box(out)">
                                      <p:cBhvr>
                                        <p:cTn id="32" dur="500"/>
                                        <p:tgtEl>
                                          <p:spTgt spid="75798">
                                            <p:txEl>
                                              <p:pRg st="3" end="3"/>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75799">
                                            <p:txEl>
                                              <p:pRg st="0" end="0"/>
                                            </p:txEl>
                                          </p:spTgt>
                                        </p:tgtEl>
                                        <p:attrNameLst>
                                          <p:attrName>style.visibility</p:attrName>
                                        </p:attrNameLst>
                                      </p:cBhvr>
                                      <p:to>
                                        <p:strVal val="visible"/>
                                      </p:to>
                                    </p:set>
                                    <p:animEffect transition="in" filter="dissolve">
                                      <p:cBhvr>
                                        <p:cTn id="37" dur="500"/>
                                        <p:tgtEl>
                                          <p:spTgt spid="757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4" grpId="0" build="p"/>
      <p:bldP spid="75798" grpId="0" build="p"/>
      <p:bldP spid="75799"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a16="http://schemas.microsoft.com/office/drawing/2014/main" id="{86B8EBDF-2DDD-4547-827B-175DF6567322}"/>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6802" name="Rectangle 3">
            <a:extLst>
              <a:ext uri="{FF2B5EF4-FFF2-40B4-BE49-F238E27FC236}">
                <a16:creationId xmlns:a16="http://schemas.microsoft.com/office/drawing/2014/main" id="{8C60A997-CAFF-4F43-AAD5-0DED53440BA4}"/>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6803" name="Line 4">
            <a:extLst>
              <a:ext uri="{FF2B5EF4-FFF2-40B4-BE49-F238E27FC236}">
                <a16:creationId xmlns:a16="http://schemas.microsoft.com/office/drawing/2014/main" id="{01BDA8FF-16BF-49E5-BB72-74ED36760D37}"/>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04" name="Line 5">
            <a:extLst>
              <a:ext uri="{FF2B5EF4-FFF2-40B4-BE49-F238E27FC236}">
                <a16:creationId xmlns:a16="http://schemas.microsoft.com/office/drawing/2014/main" id="{69C1C2F0-C9E6-4CD0-9EC0-518B382C4F15}"/>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05" name="Rectangle 6">
            <a:extLst>
              <a:ext uri="{FF2B5EF4-FFF2-40B4-BE49-F238E27FC236}">
                <a16:creationId xmlns:a16="http://schemas.microsoft.com/office/drawing/2014/main" id="{107DD2F3-1B39-46F3-B708-7A38CB110C84}"/>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sp>
        <p:nvSpPr>
          <p:cNvPr id="76807" name="Text Box 7">
            <a:extLst>
              <a:ext uri="{FF2B5EF4-FFF2-40B4-BE49-F238E27FC236}">
                <a16:creationId xmlns:a16="http://schemas.microsoft.com/office/drawing/2014/main" id="{342591E9-9202-4555-89E5-E56B031D2082}"/>
              </a:ext>
            </a:extLst>
          </p:cNvPr>
          <p:cNvSpPr txBox="1">
            <a:spLocks noChangeArrowheads="1"/>
          </p:cNvSpPr>
          <p:nvPr/>
        </p:nvSpPr>
        <p:spPr bwMode="auto">
          <a:xfrm>
            <a:off x="0" y="685800"/>
            <a:ext cx="9144000" cy="2647950"/>
          </a:xfrm>
          <a:prstGeom prst="rect">
            <a:avLst/>
          </a:prstGeom>
          <a:noFill/>
          <a:ln w="9525">
            <a:noFill/>
            <a:miter lim="800000"/>
          </a:ln>
          <a:effectLst/>
        </p:spPr>
        <p:txBody>
          <a:bodyPr>
            <a:spAutoFit/>
          </a:bodyPr>
          <a:lstStyle/>
          <a:p>
            <a:pPr algn="just">
              <a:defRPr/>
            </a:pPr>
            <a:r>
              <a:rPr lang="zh-CN" altLang="en-US" b="1">
                <a:solidFill>
                  <a:srgbClr val="FF0000"/>
                </a:solidFill>
                <a:effectLst>
                  <a:outerShdw blurRad="38100" dist="38100" dir="2700000" algn="tl">
                    <a:srgbClr val="C0C0C0"/>
                  </a:outerShdw>
                </a:effectLst>
              </a:rPr>
              <a:t>例[3]：</a:t>
            </a:r>
            <a:r>
              <a:rPr lang="zh-CN" altLang="en-US" b="1">
                <a:effectLst>
                  <a:outerShdw blurRad="38100" dist="38100" dir="2700000" algn="tl">
                    <a:srgbClr val="C0C0C0"/>
                  </a:outerShdw>
                </a:effectLst>
              </a:rPr>
              <a:t>测得工作在</a:t>
            </a:r>
            <a:r>
              <a:rPr lang="zh-CN" altLang="en-US" b="1">
                <a:solidFill>
                  <a:srgbClr val="FF0000"/>
                </a:solidFill>
                <a:effectLst>
                  <a:outerShdw blurRad="38100" dist="38100" dir="2700000" algn="tl">
                    <a:srgbClr val="C0C0C0"/>
                  </a:outerShdw>
                </a:effectLst>
              </a:rPr>
              <a:t>放大电路中</a:t>
            </a:r>
            <a:r>
              <a:rPr lang="zh-CN" altLang="en-US" b="1">
                <a:effectLst>
                  <a:outerShdw blurRad="38100" dist="38100" dir="2700000" algn="tl">
                    <a:srgbClr val="C0C0C0"/>
                  </a:outerShdw>
                </a:effectLst>
              </a:rPr>
              <a:t>几个晶体管三个电极的电位</a:t>
            </a:r>
            <a:r>
              <a:rPr lang="en-US" b="1">
                <a:effectLst>
                  <a:outerShdw blurRad="38100" dist="38100" dir="2700000" algn="tl">
                    <a:srgbClr val="C0C0C0"/>
                  </a:outerShdw>
                </a:effectLst>
              </a:rPr>
              <a:t>U</a:t>
            </a:r>
            <a:r>
              <a:rPr lang="en-US" b="1" baseline="-25000">
                <a:effectLst>
                  <a:outerShdw blurRad="38100" dist="38100" dir="2700000" algn="tl">
                    <a:srgbClr val="C0C0C0"/>
                  </a:outerShdw>
                </a:effectLst>
              </a:rPr>
              <a:t>1</a:t>
            </a:r>
            <a:r>
              <a:rPr lang="en-US" b="1">
                <a:effectLst>
                  <a:outerShdw blurRad="38100" dist="38100" dir="2700000" algn="tl">
                    <a:srgbClr val="C0C0C0"/>
                  </a:outerShdw>
                </a:effectLst>
              </a:rPr>
              <a:t>、U</a:t>
            </a:r>
            <a:r>
              <a:rPr lang="en-US" b="1" baseline="-25000">
                <a:effectLst>
                  <a:outerShdw blurRad="38100" dist="38100" dir="2700000" algn="tl">
                    <a:srgbClr val="C0C0C0"/>
                  </a:outerShdw>
                </a:effectLst>
              </a:rPr>
              <a:t>2</a:t>
            </a:r>
            <a:r>
              <a:rPr lang="en-US" b="1">
                <a:effectLst>
                  <a:outerShdw blurRad="38100" dist="38100" dir="2700000" algn="tl">
                    <a:srgbClr val="C0C0C0"/>
                  </a:outerShdw>
                </a:effectLst>
              </a:rPr>
              <a:t>、U</a:t>
            </a:r>
            <a:r>
              <a:rPr lang="en-US" b="1" baseline="-25000">
                <a:effectLst>
                  <a:outerShdw blurRad="38100" dist="38100" dir="2700000" algn="tl">
                    <a:srgbClr val="C0C0C0"/>
                  </a:outerShdw>
                </a:effectLst>
              </a:rPr>
              <a:t>3</a:t>
            </a:r>
            <a:r>
              <a:rPr lang="zh-CN" altLang="en-US" b="1">
                <a:effectLst>
                  <a:outerShdw blurRad="38100" dist="38100" dir="2700000" algn="tl">
                    <a:srgbClr val="C0C0C0"/>
                  </a:outerShdw>
                </a:effectLst>
              </a:rPr>
              <a:t>分别为：</a:t>
            </a:r>
          </a:p>
          <a:p>
            <a:pPr algn="just">
              <a:defRPr/>
            </a:pPr>
            <a:r>
              <a:rPr lang="zh-CN" altLang="en-US">
                <a:effectLst>
                  <a:outerShdw blurRad="38100" dist="38100" dir="2700000" algn="tl">
                    <a:srgbClr val="C0C0C0"/>
                  </a:outerShdw>
                </a:effectLst>
              </a:rPr>
              <a:t>    </a:t>
            </a:r>
            <a:r>
              <a:rPr lang="zh-CN" altLang="en-US">
                <a:solidFill>
                  <a:schemeClr val="tx2"/>
                </a:solidFill>
                <a:effectLst>
                  <a:outerShdw blurRad="38100" dist="38100" dir="2700000" algn="tl">
                    <a:srgbClr val="C0C0C0"/>
                  </a:outerShdw>
                </a:effectLst>
              </a:rPr>
              <a:t>（1）</a:t>
            </a:r>
            <a:r>
              <a:rPr lang="en-US">
                <a:solidFill>
                  <a:schemeClr val="tx2"/>
                </a:solidFill>
                <a:effectLst>
                  <a:outerShdw blurRad="38100" dist="38100" dir="2700000" algn="tl">
                    <a:srgbClr val="C0C0C0"/>
                  </a:outerShdw>
                </a:effectLst>
              </a:rPr>
              <a:t>U</a:t>
            </a:r>
            <a:r>
              <a:rPr lang="en-US" baseline="-25000">
                <a:solidFill>
                  <a:schemeClr val="tx2"/>
                </a:solidFill>
                <a:effectLst>
                  <a:outerShdw blurRad="38100" dist="38100" dir="2700000" algn="tl">
                    <a:srgbClr val="C0C0C0"/>
                  </a:outerShdw>
                </a:effectLst>
              </a:rPr>
              <a:t>1</a:t>
            </a:r>
            <a:r>
              <a:rPr lang="en-US">
                <a:solidFill>
                  <a:schemeClr val="tx2"/>
                </a:solidFill>
                <a:effectLst>
                  <a:outerShdw blurRad="38100" dist="38100" dir="2700000" algn="tl">
                    <a:srgbClr val="C0C0C0"/>
                  </a:outerShdw>
                </a:effectLst>
              </a:rPr>
              <a:t>=3.5V、U</a:t>
            </a:r>
            <a:r>
              <a:rPr lang="en-US" baseline="-25000">
                <a:solidFill>
                  <a:schemeClr val="tx2"/>
                </a:solidFill>
                <a:effectLst>
                  <a:outerShdw blurRad="38100" dist="38100" dir="2700000" algn="tl">
                    <a:srgbClr val="C0C0C0"/>
                  </a:outerShdw>
                </a:effectLst>
              </a:rPr>
              <a:t>2</a:t>
            </a:r>
            <a:r>
              <a:rPr lang="en-US">
                <a:solidFill>
                  <a:schemeClr val="tx2"/>
                </a:solidFill>
                <a:effectLst>
                  <a:outerShdw blurRad="38100" dist="38100" dir="2700000" algn="tl">
                    <a:srgbClr val="C0C0C0"/>
                  </a:outerShdw>
                </a:effectLst>
              </a:rPr>
              <a:t>=2.8V、　U</a:t>
            </a:r>
            <a:r>
              <a:rPr lang="en-US" baseline="-25000">
                <a:solidFill>
                  <a:schemeClr val="tx2"/>
                </a:solidFill>
                <a:effectLst>
                  <a:outerShdw blurRad="38100" dist="38100" dir="2700000" algn="tl">
                    <a:srgbClr val="C0C0C0"/>
                  </a:outerShdw>
                </a:effectLst>
              </a:rPr>
              <a:t>3</a:t>
            </a:r>
            <a:r>
              <a:rPr lang="en-US">
                <a:solidFill>
                  <a:schemeClr val="tx2"/>
                </a:solidFill>
                <a:effectLst>
                  <a:outerShdw blurRad="38100" dist="38100" dir="2700000" algn="tl">
                    <a:srgbClr val="C0C0C0"/>
                  </a:outerShdw>
                </a:effectLst>
              </a:rPr>
              <a:t>=12V</a:t>
            </a:r>
          </a:p>
          <a:p>
            <a:pPr algn="just">
              <a:defRPr/>
            </a:pPr>
            <a:r>
              <a:rPr lang="en-US">
                <a:solidFill>
                  <a:schemeClr val="tx2"/>
                </a:solidFill>
                <a:effectLst>
                  <a:outerShdw blurRad="38100" dist="38100" dir="2700000" algn="tl">
                    <a:srgbClr val="C0C0C0"/>
                  </a:outerShdw>
                </a:effectLst>
              </a:rPr>
              <a:t>    （2）U</a:t>
            </a:r>
            <a:r>
              <a:rPr lang="en-US" baseline="-25000">
                <a:solidFill>
                  <a:schemeClr val="tx2"/>
                </a:solidFill>
                <a:effectLst>
                  <a:outerShdw blurRad="38100" dist="38100" dir="2700000" algn="tl">
                    <a:srgbClr val="C0C0C0"/>
                  </a:outerShdw>
                </a:effectLst>
              </a:rPr>
              <a:t>1</a:t>
            </a:r>
            <a:r>
              <a:rPr lang="en-US">
                <a:solidFill>
                  <a:schemeClr val="tx2"/>
                </a:solidFill>
                <a:effectLst>
                  <a:outerShdw blurRad="38100" dist="38100" dir="2700000" algn="tl">
                    <a:srgbClr val="C0C0C0"/>
                  </a:outerShdw>
                </a:effectLst>
              </a:rPr>
              <a:t>=3V、　U</a:t>
            </a:r>
            <a:r>
              <a:rPr lang="en-US" baseline="-25000">
                <a:solidFill>
                  <a:schemeClr val="tx2"/>
                </a:solidFill>
                <a:effectLst>
                  <a:outerShdw blurRad="38100" dist="38100" dir="2700000" algn="tl">
                    <a:srgbClr val="C0C0C0"/>
                  </a:outerShdw>
                </a:effectLst>
              </a:rPr>
              <a:t>2</a:t>
            </a:r>
            <a:r>
              <a:rPr lang="en-US">
                <a:solidFill>
                  <a:schemeClr val="tx2"/>
                </a:solidFill>
                <a:effectLst>
                  <a:outerShdw blurRad="38100" dist="38100" dir="2700000" algn="tl">
                    <a:srgbClr val="C0C0C0"/>
                  </a:outerShdw>
                </a:effectLst>
              </a:rPr>
              <a:t>=2.8V、　U</a:t>
            </a:r>
            <a:r>
              <a:rPr lang="en-US" baseline="-25000">
                <a:solidFill>
                  <a:schemeClr val="tx2"/>
                </a:solidFill>
                <a:effectLst>
                  <a:outerShdw blurRad="38100" dist="38100" dir="2700000" algn="tl">
                    <a:srgbClr val="C0C0C0"/>
                  </a:outerShdw>
                </a:effectLst>
              </a:rPr>
              <a:t>3</a:t>
            </a:r>
            <a:r>
              <a:rPr lang="en-US">
                <a:solidFill>
                  <a:schemeClr val="tx2"/>
                </a:solidFill>
                <a:effectLst>
                  <a:outerShdw blurRad="38100" dist="38100" dir="2700000" algn="tl">
                    <a:srgbClr val="C0C0C0"/>
                  </a:outerShdw>
                </a:effectLst>
              </a:rPr>
              <a:t>=12V</a:t>
            </a:r>
          </a:p>
          <a:p>
            <a:pPr algn="just">
              <a:defRPr/>
            </a:pPr>
            <a:r>
              <a:rPr lang="en-US">
                <a:solidFill>
                  <a:schemeClr val="tx2"/>
                </a:solidFill>
                <a:effectLst>
                  <a:outerShdw blurRad="38100" dist="38100" dir="2700000" algn="tl">
                    <a:srgbClr val="C0C0C0"/>
                  </a:outerShdw>
                </a:effectLst>
              </a:rPr>
              <a:t>    （3）U</a:t>
            </a:r>
            <a:r>
              <a:rPr lang="en-US" baseline="-25000">
                <a:solidFill>
                  <a:schemeClr val="tx2"/>
                </a:solidFill>
                <a:effectLst>
                  <a:outerShdw blurRad="38100" dist="38100" dir="2700000" algn="tl">
                    <a:srgbClr val="C0C0C0"/>
                  </a:outerShdw>
                </a:effectLst>
              </a:rPr>
              <a:t>1</a:t>
            </a:r>
            <a:r>
              <a:rPr lang="en-US">
                <a:solidFill>
                  <a:schemeClr val="tx2"/>
                </a:solidFill>
                <a:effectLst>
                  <a:outerShdw blurRad="38100" dist="38100" dir="2700000" algn="tl">
                    <a:srgbClr val="C0C0C0"/>
                  </a:outerShdw>
                </a:effectLst>
              </a:rPr>
              <a:t>=6V、　U</a:t>
            </a:r>
            <a:r>
              <a:rPr lang="en-US" baseline="-25000">
                <a:solidFill>
                  <a:schemeClr val="tx2"/>
                </a:solidFill>
                <a:effectLst>
                  <a:outerShdw blurRad="38100" dist="38100" dir="2700000" algn="tl">
                    <a:srgbClr val="C0C0C0"/>
                  </a:outerShdw>
                </a:effectLst>
              </a:rPr>
              <a:t>2</a:t>
            </a:r>
            <a:r>
              <a:rPr lang="en-US">
                <a:solidFill>
                  <a:schemeClr val="tx2"/>
                </a:solidFill>
                <a:effectLst>
                  <a:outerShdw blurRad="38100" dist="38100" dir="2700000" algn="tl">
                    <a:srgbClr val="C0C0C0"/>
                  </a:outerShdw>
                </a:effectLst>
              </a:rPr>
              <a:t>=11.3V、　U</a:t>
            </a:r>
            <a:r>
              <a:rPr lang="en-US" baseline="-25000">
                <a:solidFill>
                  <a:schemeClr val="tx2"/>
                </a:solidFill>
                <a:effectLst>
                  <a:outerShdw blurRad="38100" dist="38100" dir="2700000" algn="tl">
                    <a:srgbClr val="C0C0C0"/>
                  </a:outerShdw>
                </a:effectLst>
              </a:rPr>
              <a:t>3</a:t>
            </a:r>
            <a:r>
              <a:rPr lang="en-US">
                <a:solidFill>
                  <a:schemeClr val="tx2"/>
                </a:solidFill>
                <a:effectLst>
                  <a:outerShdw blurRad="38100" dist="38100" dir="2700000" algn="tl">
                    <a:srgbClr val="C0C0C0"/>
                  </a:outerShdw>
                </a:effectLst>
              </a:rPr>
              <a:t>=12V</a:t>
            </a:r>
          </a:p>
          <a:p>
            <a:pPr algn="just">
              <a:defRPr/>
            </a:pPr>
            <a:r>
              <a:rPr lang="en-US">
                <a:solidFill>
                  <a:schemeClr val="tx2"/>
                </a:solidFill>
                <a:effectLst>
                  <a:outerShdw blurRad="38100" dist="38100" dir="2700000" algn="tl">
                    <a:srgbClr val="C0C0C0"/>
                  </a:outerShdw>
                </a:effectLst>
              </a:rPr>
              <a:t>    （4）U</a:t>
            </a:r>
            <a:r>
              <a:rPr lang="en-US" baseline="-25000">
                <a:solidFill>
                  <a:schemeClr val="tx2"/>
                </a:solidFill>
                <a:effectLst>
                  <a:outerShdw blurRad="38100" dist="38100" dir="2700000" algn="tl">
                    <a:srgbClr val="C0C0C0"/>
                  </a:outerShdw>
                </a:effectLst>
              </a:rPr>
              <a:t>1</a:t>
            </a:r>
            <a:r>
              <a:rPr lang="en-US">
                <a:solidFill>
                  <a:schemeClr val="tx2"/>
                </a:solidFill>
                <a:effectLst>
                  <a:outerShdw blurRad="38100" dist="38100" dir="2700000" algn="tl">
                    <a:srgbClr val="C0C0C0"/>
                  </a:outerShdw>
                </a:effectLst>
              </a:rPr>
              <a:t>=6V、　U</a:t>
            </a:r>
            <a:r>
              <a:rPr lang="en-US" baseline="-25000">
                <a:solidFill>
                  <a:schemeClr val="tx2"/>
                </a:solidFill>
                <a:effectLst>
                  <a:outerShdw blurRad="38100" dist="38100" dir="2700000" algn="tl">
                    <a:srgbClr val="C0C0C0"/>
                  </a:outerShdw>
                </a:effectLst>
              </a:rPr>
              <a:t>2</a:t>
            </a:r>
            <a:r>
              <a:rPr lang="en-US">
                <a:solidFill>
                  <a:schemeClr val="tx2"/>
                </a:solidFill>
                <a:effectLst>
                  <a:outerShdw blurRad="38100" dist="38100" dir="2700000" algn="tl">
                    <a:srgbClr val="C0C0C0"/>
                  </a:outerShdw>
                </a:effectLst>
              </a:rPr>
              <a:t>=11.8V、　U</a:t>
            </a:r>
            <a:r>
              <a:rPr lang="en-US" baseline="-25000">
                <a:solidFill>
                  <a:schemeClr val="tx2"/>
                </a:solidFill>
                <a:effectLst>
                  <a:outerShdw blurRad="38100" dist="38100" dir="2700000" algn="tl">
                    <a:srgbClr val="C0C0C0"/>
                  </a:outerShdw>
                </a:effectLst>
              </a:rPr>
              <a:t>3</a:t>
            </a:r>
            <a:r>
              <a:rPr lang="en-US">
                <a:solidFill>
                  <a:schemeClr val="tx2"/>
                </a:solidFill>
                <a:effectLst>
                  <a:outerShdw blurRad="38100" dist="38100" dir="2700000" algn="tl">
                    <a:srgbClr val="C0C0C0"/>
                  </a:outerShdw>
                </a:effectLst>
              </a:rPr>
              <a:t>=12V</a:t>
            </a:r>
          </a:p>
          <a:p>
            <a:pPr algn="just">
              <a:defRPr/>
            </a:pPr>
            <a:r>
              <a:rPr lang="zh-CN" altLang="en-US" b="1">
                <a:solidFill>
                  <a:schemeClr val="accent2"/>
                </a:solidFill>
                <a:effectLst>
                  <a:outerShdw blurRad="38100" dist="38100" dir="2700000" algn="tl">
                    <a:srgbClr val="C0C0C0"/>
                  </a:outerShdw>
                </a:effectLst>
              </a:rPr>
              <a:t>判断它们是</a:t>
            </a:r>
            <a:r>
              <a:rPr lang="en-US" b="1">
                <a:solidFill>
                  <a:schemeClr val="accent2"/>
                </a:solidFill>
                <a:effectLst>
                  <a:outerShdw blurRad="38100" dist="38100" dir="2700000" algn="tl">
                    <a:srgbClr val="C0C0C0"/>
                  </a:outerShdw>
                </a:effectLst>
              </a:rPr>
              <a:t>NPN</a:t>
            </a:r>
            <a:r>
              <a:rPr lang="zh-CN" altLang="en-US" b="1">
                <a:solidFill>
                  <a:schemeClr val="accent2"/>
                </a:solidFill>
                <a:effectLst>
                  <a:outerShdw blurRad="38100" dist="38100" dir="2700000" algn="tl">
                    <a:srgbClr val="C0C0C0"/>
                  </a:outerShdw>
                </a:effectLst>
              </a:rPr>
              <a:t>型还是</a:t>
            </a:r>
            <a:r>
              <a:rPr lang="en-US" b="1">
                <a:solidFill>
                  <a:schemeClr val="accent2"/>
                </a:solidFill>
                <a:effectLst>
                  <a:outerShdw blurRad="38100" dist="38100" dir="2700000" algn="tl">
                    <a:srgbClr val="C0C0C0"/>
                  </a:outerShdw>
                </a:effectLst>
              </a:rPr>
              <a:t>PNP</a:t>
            </a:r>
            <a:r>
              <a:rPr lang="zh-CN" altLang="en-US" b="1">
                <a:solidFill>
                  <a:schemeClr val="accent2"/>
                </a:solidFill>
                <a:effectLst>
                  <a:outerShdw blurRad="38100" dist="38100" dir="2700000" algn="tl">
                    <a:srgbClr val="C0C0C0"/>
                  </a:outerShdw>
                </a:effectLst>
              </a:rPr>
              <a:t>型？是硅管还是锗管？并确定</a:t>
            </a:r>
            <a:r>
              <a:rPr lang="en-US" b="1">
                <a:solidFill>
                  <a:schemeClr val="accent2"/>
                </a:solidFill>
                <a:effectLst>
                  <a:outerShdw blurRad="38100" dist="38100" dir="2700000" algn="tl">
                    <a:srgbClr val="C0C0C0"/>
                  </a:outerShdw>
                </a:effectLst>
              </a:rPr>
              <a:t>e、b、c。</a:t>
            </a:r>
          </a:p>
        </p:txBody>
      </p:sp>
      <p:sp>
        <p:nvSpPr>
          <p:cNvPr id="76808" name="Text Box 8">
            <a:extLst>
              <a:ext uri="{FF2B5EF4-FFF2-40B4-BE49-F238E27FC236}">
                <a16:creationId xmlns:a16="http://schemas.microsoft.com/office/drawing/2014/main" id="{7F8D1CF1-7D67-48B2-AF05-AB2F89B05AF7}"/>
              </a:ext>
            </a:extLst>
          </p:cNvPr>
          <p:cNvSpPr txBox="1">
            <a:spLocks noChangeArrowheads="1"/>
          </p:cNvSpPr>
          <p:nvPr/>
        </p:nvSpPr>
        <p:spPr bwMode="auto">
          <a:xfrm>
            <a:off x="457200" y="4724400"/>
            <a:ext cx="7772400" cy="1800225"/>
          </a:xfrm>
          <a:prstGeom prst="rect">
            <a:avLst/>
          </a:prstGeom>
          <a:noFill/>
          <a:ln w="9525">
            <a:noFill/>
            <a:miter lim="800000"/>
          </a:ln>
          <a:effectLst/>
        </p:spPr>
        <p:txBody>
          <a:bodyPr>
            <a:spAutoFit/>
          </a:bodyPr>
          <a:lstStyle/>
          <a:p>
            <a:pPr>
              <a:defRPr/>
            </a:pPr>
            <a:r>
              <a:rPr lang="zh-CN" altLang="en-US" sz="2800" b="1">
                <a:effectLst>
                  <a:outerShdw blurRad="38100" dist="38100" dir="2700000" algn="tl">
                    <a:srgbClr val="C0C0C0"/>
                  </a:outerShdw>
                </a:effectLst>
              </a:rPr>
              <a:t>　　（1）</a:t>
            </a:r>
            <a:r>
              <a:rPr lang="en-US" sz="2800" b="1">
                <a:effectLst>
                  <a:outerShdw blurRad="38100" dist="38100" dir="2700000" algn="tl">
                    <a:srgbClr val="C0C0C0"/>
                  </a:outerShdw>
                </a:effectLst>
              </a:rPr>
              <a:t>U</a:t>
            </a:r>
            <a:r>
              <a:rPr lang="en-US" sz="2800" b="1" baseline="-25000">
                <a:effectLst>
                  <a:outerShdw blurRad="38100" dist="38100" dir="2700000" algn="tl">
                    <a:srgbClr val="C0C0C0"/>
                  </a:outerShdw>
                </a:effectLst>
              </a:rPr>
              <a:t>1</a:t>
            </a:r>
            <a:r>
              <a:rPr lang="en-US" sz="2800" b="1">
                <a:effectLst>
                  <a:outerShdw blurRad="38100" dist="38100" dir="2700000" algn="tl">
                    <a:srgbClr val="C0C0C0"/>
                  </a:outerShdw>
                </a:effectLst>
              </a:rPr>
              <a:t> b、U</a:t>
            </a:r>
            <a:r>
              <a:rPr lang="en-US" sz="2800" b="1" baseline="-25000">
                <a:effectLst>
                  <a:outerShdw blurRad="38100" dist="38100" dir="2700000" algn="tl">
                    <a:srgbClr val="C0C0C0"/>
                  </a:outerShdw>
                </a:effectLst>
              </a:rPr>
              <a:t>2</a:t>
            </a:r>
            <a:r>
              <a:rPr lang="en-US" sz="2800" b="1">
                <a:effectLst>
                  <a:outerShdw blurRad="38100" dist="38100" dir="2700000" algn="tl">
                    <a:srgbClr val="C0C0C0"/>
                  </a:outerShdw>
                </a:effectLst>
              </a:rPr>
              <a:t> e、U</a:t>
            </a:r>
            <a:r>
              <a:rPr lang="en-US" sz="2800" b="1" baseline="-25000">
                <a:effectLst>
                  <a:outerShdw blurRad="38100" dist="38100" dir="2700000" algn="tl">
                    <a:srgbClr val="C0C0C0"/>
                  </a:outerShdw>
                </a:effectLst>
              </a:rPr>
              <a:t>3</a:t>
            </a:r>
            <a:r>
              <a:rPr lang="en-US" sz="2800" b="1">
                <a:effectLst>
                  <a:outerShdw blurRad="38100" dist="38100" dir="2700000" algn="tl">
                    <a:srgbClr val="C0C0C0"/>
                  </a:outerShdw>
                </a:effectLst>
              </a:rPr>
              <a:t> c  NPN  </a:t>
            </a:r>
            <a:r>
              <a:rPr lang="zh-CN" altLang="en-US" sz="2800" b="1">
                <a:effectLst>
                  <a:outerShdw blurRad="38100" dist="38100" dir="2700000" algn="tl">
                    <a:srgbClr val="C0C0C0"/>
                  </a:outerShdw>
                </a:effectLst>
              </a:rPr>
              <a:t>硅</a:t>
            </a:r>
          </a:p>
          <a:p>
            <a:pPr>
              <a:defRPr/>
            </a:pPr>
            <a:r>
              <a:rPr lang="zh-CN" altLang="en-US" sz="2800" b="1">
                <a:effectLst>
                  <a:outerShdw blurRad="38100" dist="38100" dir="2700000" algn="tl">
                    <a:srgbClr val="C0C0C0"/>
                  </a:outerShdw>
                </a:effectLst>
              </a:rPr>
              <a:t>         （2）</a:t>
            </a:r>
            <a:r>
              <a:rPr lang="en-US" sz="2800" b="1">
                <a:effectLst>
                  <a:outerShdw blurRad="38100" dist="38100" dir="2700000" algn="tl">
                    <a:srgbClr val="C0C0C0"/>
                  </a:outerShdw>
                </a:effectLst>
              </a:rPr>
              <a:t>U</a:t>
            </a:r>
            <a:r>
              <a:rPr lang="en-US" sz="2800" b="1" baseline="-25000">
                <a:effectLst>
                  <a:outerShdw blurRad="38100" dist="38100" dir="2700000" algn="tl">
                    <a:srgbClr val="C0C0C0"/>
                  </a:outerShdw>
                </a:effectLst>
              </a:rPr>
              <a:t>1</a:t>
            </a:r>
            <a:r>
              <a:rPr lang="en-US" sz="2800" b="1">
                <a:effectLst>
                  <a:outerShdw blurRad="38100" dist="38100" dir="2700000" algn="tl">
                    <a:srgbClr val="C0C0C0"/>
                  </a:outerShdw>
                </a:effectLst>
              </a:rPr>
              <a:t> b、U</a:t>
            </a:r>
            <a:r>
              <a:rPr lang="en-US" sz="2800" b="1" baseline="-25000">
                <a:effectLst>
                  <a:outerShdw blurRad="38100" dist="38100" dir="2700000" algn="tl">
                    <a:srgbClr val="C0C0C0"/>
                  </a:outerShdw>
                </a:effectLst>
              </a:rPr>
              <a:t>2</a:t>
            </a:r>
            <a:r>
              <a:rPr lang="en-US" sz="2800" b="1">
                <a:effectLst>
                  <a:outerShdw blurRad="38100" dist="38100" dir="2700000" algn="tl">
                    <a:srgbClr val="C0C0C0"/>
                  </a:outerShdw>
                </a:effectLst>
              </a:rPr>
              <a:t> e、U</a:t>
            </a:r>
            <a:r>
              <a:rPr lang="en-US" sz="2800" b="1" baseline="-25000">
                <a:effectLst>
                  <a:outerShdw blurRad="38100" dist="38100" dir="2700000" algn="tl">
                    <a:srgbClr val="C0C0C0"/>
                  </a:outerShdw>
                </a:effectLst>
              </a:rPr>
              <a:t>3</a:t>
            </a:r>
            <a:r>
              <a:rPr lang="en-US" sz="2800" b="1">
                <a:effectLst>
                  <a:outerShdw blurRad="38100" dist="38100" dir="2700000" algn="tl">
                    <a:srgbClr val="C0C0C0"/>
                  </a:outerShdw>
                </a:effectLst>
              </a:rPr>
              <a:t> c   NPN  </a:t>
            </a:r>
            <a:r>
              <a:rPr lang="zh-CN" altLang="en-US" sz="2800" b="1">
                <a:effectLst>
                  <a:outerShdw blurRad="38100" dist="38100" dir="2700000" algn="tl">
                    <a:srgbClr val="C0C0C0"/>
                  </a:outerShdw>
                </a:effectLst>
              </a:rPr>
              <a:t>锗</a:t>
            </a:r>
          </a:p>
          <a:p>
            <a:pPr>
              <a:defRPr/>
            </a:pPr>
            <a:r>
              <a:rPr lang="zh-CN" altLang="en-US" sz="2800" b="1">
                <a:effectLst>
                  <a:outerShdw blurRad="38100" dist="38100" dir="2700000" algn="tl">
                    <a:srgbClr val="C0C0C0"/>
                  </a:outerShdw>
                </a:effectLst>
              </a:rPr>
              <a:t>         （3）</a:t>
            </a:r>
            <a:r>
              <a:rPr lang="en-US" sz="2800" b="1">
                <a:effectLst>
                  <a:outerShdw blurRad="38100" dist="38100" dir="2700000" algn="tl">
                    <a:srgbClr val="C0C0C0"/>
                  </a:outerShdw>
                </a:effectLst>
              </a:rPr>
              <a:t>U</a:t>
            </a:r>
            <a:r>
              <a:rPr lang="en-US" sz="2800" b="1" baseline="-25000">
                <a:effectLst>
                  <a:outerShdw blurRad="38100" dist="38100" dir="2700000" algn="tl">
                    <a:srgbClr val="C0C0C0"/>
                  </a:outerShdw>
                </a:effectLst>
              </a:rPr>
              <a:t>1</a:t>
            </a:r>
            <a:r>
              <a:rPr lang="en-US" sz="2800" b="1">
                <a:effectLst>
                  <a:outerShdw blurRad="38100" dist="38100" dir="2700000" algn="tl">
                    <a:srgbClr val="C0C0C0"/>
                  </a:outerShdw>
                </a:effectLst>
              </a:rPr>
              <a:t> c、U</a:t>
            </a:r>
            <a:r>
              <a:rPr lang="en-US" sz="2800" b="1" baseline="-25000">
                <a:effectLst>
                  <a:outerShdw blurRad="38100" dist="38100" dir="2700000" algn="tl">
                    <a:srgbClr val="C0C0C0"/>
                  </a:outerShdw>
                </a:effectLst>
              </a:rPr>
              <a:t>2</a:t>
            </a:r>
            <a:r>
              <a:rPr lang="en-US" sz="2800" b="1">
                <a:effectLst>
                  <a:outerShdw blurRad="38100" dist="38100" dir="2700000" algn="tl">
                    <a:srgbClr val="C0C0C0"/>
                  </a:outerShdw>
                </a:effectLst>
              </a:rPr>
              <a:t> b、U</a:t>
            </a:r>
            <a:r>
              <a:rPr lang="en-US" sz="2800" b="1" baseline="-25000">
                <a:effectLst>
                  <a:outerShdw blurRad="38100" dist="38100" dir="2700000" algn="tl">
                    <a:srgbClr val="C0C0C0"/>
                  </a:outerShdw>
                </a:effectLst>
              </a:rPr>
              <a:t>3</a:t>
            </a:r>
            <a:r>
              <a:rPr lang="en-US" sz="2800" b="1">
                <a:effectLst>
                  <a:outerShdw blurRad="38100" dist="38100" dir="2700000" algn="tl">
                    <a:srgbClr val="C0C0C0"/>
                  </a:outerShdw>
                </a:effectLst>
              </a:rPr>
              <a:t> e   PNP  </a:t>
            </a:r>
            <a:r>
              <a:rPr lang="zh-CN" altLang="en-US" sz="2800" b="1">
                <a:effectLst>
                  <a:outerShdw blurRad="38100" dist="38100" dir="2700000" algn="tl">
                    <a:srgbClr val="C0C0C0"/>
                  </a:outerShdw>
                </a:effectLst>
              </a:rPr>
              <a:t>硅</a:t>
            </a:r>
          </a:p>
          <a:p>
            <a:pPr>
              <a:defRPr/>
            </a:pPr>
            <a:r>
              <a:rPr lang="zh-CN" altLang="en-US" sz="2800" b="1">
                <a:effectLst>
                  <a:outerShdw blurRad="38100" dist="38100" dir="2700000" algn="tl">
                    <a:srgbClr val="C0C0C0"/>
                  </a:outerShdw>
                </a:effectLst>
              </a:rPr>
              <a:t>         （4）</a:t>
            </a:r>
            <a:r>
              <a:rPr lang="en-US" sz="2800" b="1">
                <a:effectLst>
                  <a:outerShdw blurRad="38100" dist="38100" dir="2700000" algn="tl">
                    <a:srgbClr val="C0C0C0"/>
                  </a:outerShdw>
                </a:effectLst>
              </a:rPr>
              <a:t>U</a:t>
            </a:r>
            <a:r>
              <a:rPr lang="en-US" sz="2800" b="1" baseline="-25000">
                <a:effectLst>
                  <a:outerShdw blurRad="38100" dist="38100" dir="2700000" algn="tl">
                    <a:srgbClr val="C0C0C0"/>
                  </a:outerShdw>
                </a:effectLst>
              </a:rPr>
              <a:t>1</a:t>
            </a:r>
            <a:r>
              <a:rPr lang="en-US" sz="2800" b="1">
                <a:effectLst>
                  <a:outerShdw blurRad="38100" dist="38100" dir="2700000" algn="tl">
                    <a:srgbClr val="C0C0C0"/>
                  </a:outerShdw>
                </a:effectLst>
              </a:rPr>
              <a:t> c、U</a:t>
            </a:r>
            <a:r>
              <a:rPr lang="en-US" sz="2800" b="1" baseline="-25000">
                <a:effectLst>
                  <a:outerShdw blurRad="38100" dist="38100" dir="2700000" algn="tl">
                    <a:srgbClr val="C0C0C0"/>
                  </a:outerShdw>
                </a:effectLst>
              </a:rPr>
              <a:t>2</a:t>
            </a:r>
            <a:r>
              <a:rPr lang="en-US" sz="2800" b="1">
                <a:effectLst>
                  <a:outerShdw blurRad="38100" dist="38100" dir="2700000" algn="tl">
                    <a:srgbClr val="C0C0C0"/>
                  </a:outerShdw>
                </a:effectLst>
              </a:rPr>
              <a:t> b、U</a:t>
            </a:r>
            <a:r>
              <a:rPr lang="en-US" sz="2800" b="1" baseline="-25000">
                <a:effectLst>
                  <a:outerShdw blurRad="38100" dist="38100" dir="2700000" algn="tl">
                    <a:srgbClr val="C0C0C0"/>
                  </a:outerShdw>
                </a:effectLst>
              </a:rPr>
              <a:t>3</a:t>
            </a:r>
            <a:r>
              <a:rPr lang="en-US" sz="2800" b="1">
                <a:effectLst>
                  <a:outerShdw blurRad="38100" dist="38100" dir="2700000" algn="tl">
                    <a:srgbClr val="C0C0C0"/>
                  </a:outerShdw>
                </a:effectLst>
              </a:rPr>
              <a:t> e   PNP  </a:t>
            </a:r>
            <a:r>
              <a:rPr lang="zh-CN" altLang="en-US" sz="2800" b="1">
                <a:effectLst>
                  <a:outerShdw blurRad="38100" dist="38100" dir="2700000" algn="tl">
                    <a:srgbClr val="C0C0C0"/>
                  </a:outerShdw>
                </a:effectLst>
              </a:rPr>
              <a:t>锗</a:t>
            </a:r>
          </a:p>
        </p:txBody>
      </p:sp>
      <p:sp>
        <p:nvSpPr>
          <p:cNvPr id="76809" name="Rectangle 9">
            <a:extLst>
              <a:ext uri="{FF2B5EF4-FFF2-40B4-BE49-F238E27FC236}">
                <a16:creationId xmlns:a16="http://schemas.microsoft.com/office/drawing/2014/main" id="{ABE92124-44D4-4A2C-9D14-E58178AABBF1}"/>
              </a:ext>
            </a:extLst>
          </p:cNvPr>
          <p:cNvSpPr>
            <a:spLocks noChangeArrowheads="1"/>
          </p:cNvSpPr>
          <p:nvPr/>
        </p:nvSpPr>
        <p:spPr bwMode="auto">
          <a:xfrm>
            <a:off x="762000" y="3352800"/>
            <a:ext cx="8382000" cy="1431925"/>
          </a:xfrm>
          <a:prstGeom prst="rect">
            <a:avLst/>
          </a:prstGeom>
          <a:noFill/>
          <a:ln w="9525">
            <a:noFill/>
            <a:miter lim="800000"/>
          </a:ln>
          <a:effectLst/>
        </p:spPr>
        <p:txBody>
          <a:bodyPr>
            <a:spAutoFit/>
          </a:bodyPr>
          <a:lstStyle/>
          <a:p>
            <a:pPr>
              <a:lnSpc>
                <a:spcPct val="110000"/>
              </a:lnSpc>
              <a:defRPr/>
            </a:pPr>
            <a:r>
              <a:rPr lang="zh-CN" altLang="en-US" sz="2000" b="1">
                <a:solidFill>
                  <a:srgbClr val="FF3300"/>
                </a:solidFill>
              </a:rPr>
              <a:t>原则：先求</a:t>
            </a:r>
            <a:r>
              <a:rPr lang="en-US" sz="2000" b="1">
                <a:solidFill>
                  <a:srgbClr val="FF3300"/>
                </a:solidFill>
              </a:rPr>
              <a:t>U</a:t>
            </a:r>
            <a:r>
              <a:rPr lang="en-US" sz="2800" b="1" baseline="-25000"/>
              <a:t>BE</a:t>
            </a:r>
            <a:r>
              <a:rPr lang="en-US" sz="2000" b="1">
                <a:solidFill>
                  <a:srgbClr val="FF3300"/>
                </a:solidFill>
              </a:rPr>
              <a:t>，</a:t>
            </a:r>
            <a:r>
              <a:rPr lang="zh-CN" altLang="en-US" sz="2000" b="1">
                <a:solidFill>
                  <a:srgbClr val="FF3300"/>
                </a:solidFill>
              </a:rPr>
              <a:t>若等于0.6-0.7</a:t>
            </a:r>
            <a:r>
              <a:rPr lang="en-US" sz="2000" b="1">
                <a:solidFill>
                  <a:srgbClr val="FF3300"/>
                </a:solidFill>
              </a:rPr>
              <a:t>V，</a:t>
            </a:r>
            <a:r>
              <a:rPr lang="zh-CN" altLang="en-US" sz="2000" b="1">
                <a:solidFill>
                  <a:srgbClr val="FF3300"/>
                </a:solidFill>
              </a:rPr>
              <a:t>为硅管；若等于0.2-0.3</a:t>
            </a:r>
            <a:r>
              <a:rPr lang="en-US" sz="2000" b="1">
                <a:solidFill>
                  <a:srgbClr val="FF3300"/>
                </a:solidFill>
              </a:rPr>
              <a:t>V，</a:t>
            </a:r>
            <a:r>
              <a:rPr lang="zh-CN" altLang="en-US" sz="2000" b="1">
                <a:solidFill>
                  <a:srgbClr val="FF3300"/>
                </a:solidFill>
              </a:rPr>
              <a:t>为锗管。　　　　发射结正偏，集电结反偏。</a:t>
            </a:r>
          </a:p>
          <a:p>
            <a:pPr>
              <a:lnSpc>
                <a:spcPct val="110000"/>
              </a:lnSpc>
              <a:defRPr/>
            </a:pPr>
            <a:r>
              <a:rPr lang="zh-CN" altLang="en-US" sz="2000" b="1">
                <a:solidFill>
                  <a:srgbClr val="FF3300"/>
                </a:solidFill>
              </a:rPr>
              <a:t>　　　 </a:t>
            </a:r>
            <a:r>
              <a:rPr lang="en-US" sz="2000" b="1">
                <a:solidFill>
                  <a:srgbClr val="FF3300"/>
                </a:solidFill>
              </a:rPr>
              <a:t>NPN</a:t>
            </a:r>
            <a:r>
              <a:rPr lang="zh-CN" altLang="en-US" sz="2000" b="1">
                <a:solidFill>
                  <a:srgbClr val="FF3300"/>
                </a:solidFill>
              </a:rPr>
              <a:t>管　</a:t>
            </a:r>
            <a:r>
              <a:rPr lang="en-US" sz="2000" b="1">
                <a:solidFill>
                  <a:srgbClr val="FF3300"/>
                </a:solidFill>
              </a:rPr>
              <a:t>U</a:t>
            </a:r>
            <a:r>
              <a:rPr lang="en-US" sz="2800" b="1" baseline="-25000"/>
              <a:t>BE</a:t>
            </a:r>
            <a:r>
              <a:rPr lang="en-US" sz="2000" b="1">
                <a:solidFill>
                  <a:srgbClr val="FF3300"/>
                </a:solidFill>
              </a:rPr>
              <a:t>＞0，　 U</a:t>
            </a:r>
            <a:r>
              <a:rPr lang="en-US" sz="2800" b="1" baseline="-25000"/>
              <a:t>BC</a:t>
            </a:r>
            <a:r>
              <a:rPr lang="en-US" sz="2000" b="1">
                <a:solidFill>
                  <a:srgbClr val="FF3300"/>
                </a:solidFill>
              </a:rPr>
              <a:t>＜0，</a:t>
            </a:r>
            <a:r>
              <a:rPr lang="zh-CN" altLang="en-US" sz="2000" b="1">
                <a:solidFill>
                  <a:srgbClr val="FF0000"/>
                </a:solidFill>
              </a:rPr>
              <a:t>即</a:t>
            </a:r>
            <a:r>
              <a:rPr lang="en-US" sz="2000" b="1">
                <a:solidFill>
                  <a:srgbClr val="FF0000"/>
                </a:solidFill>
                <a:effectLst>
                  <a:outerShdw blurRad="38100" dist="38100" dir="2700000" algn="tl">
                    <a:srgbClr val="C0C0C0"/>
                  </a:outerShdw>
                </a:effectLst>
              </a:rPr>
              <a:t>U</a:t>
            </a:r>
            <a:r>
              <a:rPr lang="en-US" sz="2000" b="1" baseline="-25000">
                <a:solidFill>
                  <a:srgbClr val="FF0000"/>
                </a:solidFill>
                <a:effectLst>
                  <a:outerShdw blurRad="38100" dist="38100" dir="2700000" algn="tl">
                    <a:srgbClr val="C0C0C0"/>
                  </a:outerShdw>
                </a:effectLst>
              </a:rPr>
              <a:t>C</a:t>
            </a:r>
            <a:r>
              <a:rPr lang="en-US" sz="2000" b="1">
                <a:solidFill>
                  <a:srgbClr val="FF0000"/>
                </a:solidFill>
                <a:effectLst>
                  <a:outerShdw blurRad="38100" dist="38100" dir="2700000" algn="tl">
                    <a:srgbClr val="C0C0C0"/>
                  </a:outerShdw>
                </a:effectLst>
              </a:rPr>
              <a:t> ＞ U</a:t>
            </a:r>
            <a:r>
              <a:rPr lang="en-US" sz="2000" b="1" baseline="-25000">
                <a:solidFill>
                  <a:srgbClr val="FF0000"/>
                </a:solidFill>
                <a:effectLst>
                  <a:outerShdw blurRad="38100" dist="38100" dir="2700000" algn="tl">
                    <a:srgbClr val="C0C0C0"/>
                  </a:outerShdw>
                </a:effectLst>
              </a:rPr>
              <a:t>B</a:t>
            </a:r>
            <a:r>
              <a:rPr lang="en-US" sz="2000" b="1">
                <a:solidFill>
                  <a:srgbClr val="FF0000"/>
                </a:solidFill>
                <a:effectLst>
                  <a:outerShdw blurRad="38100" dist="38100" dir="2700000" algn="tl">
                    <a:srgbClr val="C0C0C0"/>
                  </a:outerShdw>
                </a:effectLst>
              </a:rPr>
              <a:t> ＞ U</a:t>
            </a:r>
            <a:r>
              <a:rPr lang="en-US" sz="2000" b="1" baseline="-25000">
                <a:solidFill>
                  <a:srgbClr val="FF0000"/>
                </a:solidFill>
                <a:effectLst>
                  <a:outerShdw blurRad="38100" dist="38100" dir="2700000" algn="tl">
                    <a:srgbClr val="C0C0C0"/>
                  </a:outerShdw>
                </a:effectLst>
              </a:rPr>
              <a:t>E</a:t>
            </a:r>
            <a:r>
              <a:rPr lang="en-US" sz="2000" b="1">
                <a:effectLst>
                  <a:outerShdw blurRad="38100" dist="38100" dir="2700000" algn="tl">
                    <a:srgbClr val="C0C0C0"/>
                  </a:outerShdw>
                </a:effectLst>
              </a:rPr>
              <a:t> </a:t>
            </a:r>
            <a:r>
              <a:rPr lang="en-US" sz="2000" b="1">
                <a:solidFill>
                  <a:srgbClr val="FF3300"/>
                </a:solidFill>
              </a:rPr>
              <a:t>。</a:t>
            </a:r>
          </a:p>
          <a:p>
            <a:pPr>
              <a:lnSpc>
                <a:spcPct val="110000"/>
              </a:lnSpc>
              <a:defRPr/>
            </a:pPr>
            <a:r>
              <a:rPr lang="en-US" sz="2000" b="1">
                <a:solidFill>
                  <a:srgbClr val="FF3300"/>
                </a:solidFill>
              </a:rPr>
              <a:t>　　　 PNP</a:t>
            </a:r>
            <a:r>
              <a:rPr lang="zh-CN" altLang="en-US" sz="2000" b="1">
                <a:solidFill>
                  <a:srgbClr val="FF3300"/>
                </a:solidFill>
              </a:rPr>
              <a:t>管　</a:t>
            </a:r>
            <a:r>
              <a:rPr lang="en-US" sz="2000" b="1">
                <a:solidFill>
                  <a:srgbClr val="FF3300"/>
                </a:solidFill>
              </a:rPr>
              <a:t>U</a:t>
            </a:r>
            <a:r>
              <a:rPr lang="en-US" sz="2800" b="1" baseline="-25000"/>
              <a:t>BE</a:t>
            </a:r>
            <a:r>
              <a:rPr lang="en-US" sz="2000" b="1">
                <a:solidFill>
                  <a:srgbClr val="FF3300"/>
                </a:solidFill>
              </a:rPr>
              <a:t>＜0，　 U</a:t>
            </a:r>
            <a:r>
              <a:rPr lang="en-US" sz="2800" b="1" baseline="-25000"/>
              <a:t>BC</a:t>
            </a:r>
            <a:r>
              <a:rPr lang="en-US" sz="2000" b="1">
                <a:solidFill>
                  <a:srgbClr val="FF3300"/>
                </a:solidFill>
              </a:rPr>
              <a:t>＜0，</a:t>
            </a:r>
            <a:r>
              <a:rPr lang="zh-CN" altLang="en-US" sz="2000" b="1">
                <a:solidFill>
                  <a:srgbClr val="FF0000"/>
                </a:solidFill>
              </a:rPr>
              <a:t>即</a:t>
            </a:r>
            <a:r>
              <a:rPr lang="en-US" sz="2000" b="1">
                <a:solidFill>
                  <a:srgbClr val="FF0000"/>
                </a:solidFill>
                <a:effectLst>
                  <a:outerShdw blurRad="38100" dist="38100" dir="2700000" algn="tl">
                    <a:srgbClr val="C0C0C0"/>
                  </a:outerShdw>
                </a:effectLst>
              </a:rPr>
              <a:t>U</a:t>
            </a:r>
            <a:r>
              <a:rPr lang="en-US" sz="2000" b="1" baseline="-25000">
                <a:solidFill>
                  <a:srgbClr val="FF0000"/>
                </a:solidFill>
                <a:effectLst>
                  <a:outerShdw blurRad="38100" dist="38100" dir="2700000" algn="tl">
                    <a:srgbClr val="C0C0C0"/>
                  </a:outerShdw>
                </a:effectLst>
              </a:rPr>
              <a:t>C</a:t>
            </a:r>
            <a:r>
              <a:rPr lang="en-US" sz="2000" b="1">
                <a:solidFill>
                  <a:srgbClr val="FF0000"/>
                </a:solidFill>
                <a:effectLst>
                  <a:outerShdw blurRad="38100" dist="38100" dir="2700000" algn="tl">
                    <a:srgbClr val="C0C0C0"/>
                  </a:outerShdw>
                </a:effectLst>
              </a:rPr>
              <a:t> ＜ U</a:t>
            </a:r>
            <a:r>
              <a:rPr lang="en-US" sz="2000" b="1" baseline="-25000">
                <a:solidFill>
                  <a:srgbClr val="FF0000"/>
                </a:solidFill>
                <a:effectLst>
                  <a:outerShdw blurRad="38100" dist="38100" dir="2700000" algn="tl">
                    <a:srgbClr val="C0C0C0"/>
                  </a:outerShdw>
                </a:effectLst>
              </a:rPr>
              <a:t>B</a:t>
            </a:r>
            <a:r>
              <a:rPr lang="en-US" sz="2000" b="1">
                <a:solidFill>
                  <a:srgbClr val="FF0000"/>
                </a:solidFill>
                <a:effectLst>
                  <a:outerShdw blurRad="38100" dist="38100" dir="2700000" algn="tl">
                    <a:srgbClr val="C0C0C0"/>
                  </a:outerShdw>
                </a:effectLst>
              </a:rPr>
              <a:t> ＜ U</a:t>
            </a:r>
            <a:r>
              <a:rPr lang="en-US" sz="2000" b="1" baseline="-25000">
                <a:solidFill>
                  <a:srgbClr val="FF0000"/>
                </a:solidFill>
                <a:effectLst>
                  <a:outerShdw blurRad="38100" dist="38100" dir="2700000" algn="tl">
                    <a:srgbClr val="C0C0C0"/>
                  </a:outerShdw>
                </a:effectLst>
              </a:rPr>
              <a:t>E</a:t>
            </a:r>
            <a:r>
              <a:rPr lang="en-US" sz="2000" b="1">
                <a:effectLst>
                  <a:outerShdw blurRad="38100" dist="38100" dir="2700000" algn="tl">
                    <a:srgbClr val="C0C0C0"/>
                  </a:outerShdw>
                </a:effectLst>
              </a:rPr>
              <a:t> </a:t>
            </a:r>
            <a:r>
              <a:rPr lang="en-US" sz="2000" b="1">
                <a:solidFill>
                  <a:srgbClr val="FF3300"/>
                </a:solidFill>
              </a:rPr>
              <a:t>。</a:t>
            </a:r>
          </a:p>
        </p:txBody>
      </p:sp>
      <p:sp>
        <p:nvSpPr>
          <p:cNvPr id="76810" name="Rectangle 10">
            <a:extLst>
              <a:ext uri="{FF2B5EF4-FFF2-40B4-BE49-F238E27FC236}">
                <a16:creationId xmlns:a16="http://schemas.microsoft.com/office/drawing/2014/main" id="{1823C646-AD7C-4BE8-BE37-6EFB314F7B48}"/>
              </a:ext>
            </a:extLst>
          </p:cNvPr>
          <p:cNvSpPr>
            <a:spLocks noChangeArrowheads="1"/>
          </p:cNvSpPr>
          <p:nvPr/>
        </p:nvSpPr>
        <p:spPr bwMode="auto">
          <a:xfrm>
            <a:off x="0" y="3276600"/>
            <a:ext cx="898525" cy="519113"/>
          </a:xfrm>
          <a:prstGeom prst="rect">
            <a:avLst/>
          </a:prstGeom>
          <a:noFill/>
          <a:ln w="9525">
            <a:noFill/>
            <a:miter lim="800000"/>
          </a:ln>
          <a:effectLst/>
        </p:spPr>
        <p:txBody>
          <a:bodyPr wrap="none">
            <a:spAutoFit/>
          </a:bodyPr>
          <a:lstStyle/>
          <a:p>
            <a:pPr>
              <a:defRPr/>
            </a:pPr>
            <a:r>
              <a:rPr lang="zh-CN" altLang="en-US" sz="2800" b="1">
                <a:effectLst>
                  <a:outerShdw blurRad="38100" dist="38100" dir="2700000" algn="tl">
                    <a:srgbClr val="C0C0C0"/>
                  </a:outerShdw>
                </a:effectLst>
              </a:rPr>
              <a:t>解：</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6807">
                                            <p:txEl>
                                              <p:pRg st="0" end="0"/>
                                            </p:txEl>
                                          </p:spTgt>
                                        </p:tgtEl>
                                        <p:attrNameLst>
                                          <p:attrName>style.visibility</p:attrName>
                                        </p:attrNameLst>
                                      </p:cBhvr>
                                      <p:to>
                                        <p:strVal val="visible"/>
                                      </p:to>
                                    </p:set>
                                    <p:anim calcmode="lin" valueType="num">
                                      <p:cBhvr additive="base">
                                        <p:cTn id="7" dur="500" fill="hold"/>
                                        <p:tgtEl>
                                          <p:spTgt spid="7680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68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6807">
                                            <p:txEl>
                                              <p:pRg st="1" end="1"/>
                                            </p:txEl>
                                          </p:spTgt>
                                        </p:tgtEl>
                                        <p:attrNameLst>
                                          <p:attrName>style.visibility</p:attrName>
                                        </p:attrNameLst>
                                      </p:cBhvr>
                                      <p:to>
                                        <p:strVal val="visible"/>
                                      </p:to>
                                    </p:set>
                                    <p:anim calcmode="lin" valueType="num">
                                      <p:cBhvr additive="base">
                                        <p:cTn id="13" dur="500" fill="hold"/>
                                        <p:tgtEl>
                                          <p:spTgt spid="7680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6807">
                                            <p:txEl>
                                              <p:pRg st="1" end="1"/>
                                            </p:txEl>
                                          </p:spTgt>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2" fill="hold" grpId="0" nodeType="afterEffect">
                                  <p:stCondLst>
                                    <p:cond delay="0"/>
                                  </p:stCondLst>
                                  <p:childTnLst>
                                    <p:set>
                                      <p:cBhvr>
                                        <p:cTn id="17" dur="1" fill="hold">
                                          <p:stCondLst>
                                            <p:cond delay="0"/>
                                          </p:stCondLst>
                                        </p:cTn>
                                        <p:tgtEl>
                                          <p:spTgt spid="76807">
                                            <p:txEl>
                                              <p:pRg st="2" end="2"/>
                                            </p:txEl>
                                          </p:spTgt>
                                        </p:tgtEl>
                                        <p:attrNameLst>
                                          <p:attrName>style.visibility</p:attrName>
                                        </p:attrNameLst>
                                      </p:cBhvr>
                                      <p:to>
                                        <p:strVal val="visible"/>
                                      </p:to>
                                    </p:set>
                                    <p:anim calcmode="lin" valueType="num">
                                      <p:cBhvr additive="base">
                                        <p:cTn id="18" dur="500" fill="hold"/>
                                        <p:tgtEl>
                                          <p:spTgt spid="76807">
                                            <p:txEl>
                                              <p:pRg st="2" end="2"/>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76807">
                                            <p:txEl>
                                              <p:pRg st="2" end="2"/>
                                            </p:txEl>
                                          </p:spTgt>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1000"/>
                            </p:stCondLst>
                            <p:childTnLst>
                              <p:par>
                                <p:cTn id="21" presetID="2" presetClass="entr" presetSubtype="2" fill="hold" grpId="0" nodeType="afterEffect">
                                  <p:stCondLst>
                                    <p:cond delay="0"/>
                                  </p:stCondLst>
                                  <p:childTnLst>
                                    <p:set>
                                      <p:cBhvr>
                                        <p:cTn id="22" dur="1" fill="hold">
                                          <p:stCondLst>
                                            <p:cond delay="0"/>
                                          </p:stCondLst>
                                        </p:cTn>
                                        <p:tgtEl>
                                          <p:spTgt spid="76807">
                                            <p:txEl>
                                              <p:pRg st="3" end="3"/>
                                            </p:txEl>
                                          </p:spTgt>
                                        </p:tgtEl>
                                        <p:attrNameLst>
                                          <p:attrName>style.visibility</p:attrName>
                                        </p:attrNameLst>
                                      </p:cBhvr>
                                      <p:to>
                                        <p:strVal val="visible"/>
                                      </p:to>
                                    </p:set>
                                    <p:anim calcmode="lin" valueType="num">
                                      <p:cBhvr additive="base">
                                        <p:cTn id="23" dur="500" fill="hold"/>
                                        <p:tgtEl>
                                          <p:spTgt spid="76807">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6807">
                                            <p:txEl>
                                              <p:pRg st="3" end="3"/>
                                            </p:txEl>
                                          </p:spTgt>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1500"/>
                            </p:stCondLst>
                            <p:childTnLst>
                              <p:par>
                                <p:cTn id="26" presetID="2" presetClass="entr" presetSubtype="2" fill="hold" grpId="0" nodeType="afterEffect">
                                  <p:stCondLst>
                                    <p:cond delay="0"/>
                                  </p:stCondLst>
                                  <p:childTnLst>
                                    <p:set>
                                      <p:cBhvr>
                                        <p:cTn id="27" dur="1" fill="hold">
                                          <p:stCondLst>
                                            <p:cond delay="0"/>
                                          </p:stCondLst>
                                        </p:cTn>
                                        <p:tgtEl>
                                          <p:spTgt spid="76807">
                                            <p:txEl>
                                              <p:pRg st="4" end="4"/>
                                            </p:txEl>
                                          </p:spTgt>
                                        </p:tgtEl>
                                        <p:attrNameLst>
                                          <p:attrName>style.visibility</p:attrName>
                                        </p:attrNameLst>
                                      </p:cBhvr>
                                      <p:to>
                                        <p:strVal val="visible"/>
                                      </p:to>
                                    </p:set>
                                    <p:anim calcmode="lin" valueType="num">
                                      <p:cBhvr additive="base">
                                        <p:cTn id="28" dur="500" fill="hold"/>
                                        <p:tgtEl>
                                          <p:spTgt spid="76807">
                                            <p:txEl>
                                              <p:pRg st="4" end="4"/>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7680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76807">
                                            <p:txEl>
                                              <p:pRg st="5" end="5"/>
                                            </p:txEl>
                                          </p:spTgt>
                                        </p:tgtEl>
                                        <p:attrNameLst>
                                          <p:attrName>style.visibility</p:attrName>
                                        </p:attrNameLst>
                                      </p:cBhvr>
                                      <p:to>
                                        <p:strVal val="visible"/>
                                      </p:to>
                                    </p:set>
                                    <p:anim calcmode="lin" valueType="num">
                                      <p:cBhvr additive="base">
                                        <p:cTn id="34" dur="500" fill="hold"/>
                                        <p:tgtEl>
                                          <p:spTgt spid="76807">
                                            <p:txEl>
                                              <p:pRg st="5" end="5"/>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7680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76810">
                                            <p:txEl>
                                              <p:pRg st="0" end="0"/>
                                            </p:txEl>
                                          </p:spTgt>
                                        </p:tgtEl>
                                        <p:attrNameLst>
                                          <p:attrName>style.visibility</p:attrName>
                                        </p:attrNameLst>
                                      </p:cBhvr>
                                      <p:to>
                                        <p:strVal val="visible"/>
                                      </p:to>
                                    </p:set>
                                    <p:animEffect transition="in" filter="dissolve">
                                      <p:cBhvr>
                                        <p:cTn id="40" dur="500"/>
                                        <p:tgtEl>
                                          <p:spTgt spid="76810">
                                            <p:txEl>
                                              <p:pRg st="0" end="0"/>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32" fill="hold" grpId="0" nodeType="clickEffect">
                                  <p:stCondLst>
                                    <p:cond delay="0"/>
                                  </p:stCondLst>
                                  <p:childTnLst>
                                    <p:set>
                                      <p:cBhvr>
                                        <p:cTn id="44" dur="1" fill="hold">
                                          <p:stCondLst>
                                            <p:cond delay="0"/>
                                          </p:stCondLst>
                                        </p:cTn>
                                        <p:tgtEl>
                                          <p:spTgt spid="76809">
                                            <p:txEl>
                                              <p:pRg st="0" end="0"/>
                                            </p:txEl>
                                          </p:spTgt>
                                        </p:tgtEl>
                                        <p:attrNameLst>
                                          <p:attrName>style.visibility</p:attrName>
                                        </p:attrNameLst>
                                      </p:cBhvr>
                                      <p:to>
                                        <p:strVal val="visible"/>
                                      </p:to>
                                    </p:set>
                                    <p:animEffect transition="in" filter="box(out)">
                                      <p:cBhvr>
                                        <p:cTn id="45" dur="500"/>
                                        <p:tgtEl>
                                          <p:spTgt spid="76809">
                                            <p:txEl>
                                              <p:pRg st="0" end="0"/>
                                            </p:txEl>
                                          </p:spTgt>
                                        </p:tgtEl>
                                      </p:cBhvr>
                                    </p:animEffect>
                                  </p:childTnLst>
                                  <p:subTnLst>
                                    <p:audio>
                                      <p:cMediaNode>
                                        <p:cTn display="0" masterRel="sameClick">
                                          <p:stCondLst>
                                            <p:cond evt="begin" delay="0">
                                              <p:tn val="43"/>
                                            </p:cond>
                                          </p:stCondLst>
                                          <p:endCondLst>
                                            <p:cond evt="onStopAudio" delay="0">
                                              <p:tgtEl>
                                                <p:sldTgt/>
                                              </p:tgtEl>
                                            </p:cond>
                                          </p:endCondLst>
                                        </p:cTn>
                                        <p:tgtEl>
                                          <p:sndTgt r:embed="rId2" name="camera.wav"/>
                                        </p:tgtEl>
                                      </p:cMediaNode>
                                    </p:audio>
                                  </p:sub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32" fill="hold" grpId="0" nodeType="clickEffect">
                                  <p:stCondLst>
                                    <p:cond delay="0"/>
                                  </p:stCondLst>
                                  <p:childTnLst>
                                    <p:set>
                                      <p:cBhvr>
                                        <p:cTn id="49" dur="1" fill="hold">
                                          <p:stCondLst>
                                            <p:cond delay="0"/>
                                          </p:stCondLst>
                                        </p:cTn>
                                        <p:tgtEl>
                                          <p:spTgt spid="76809">
                                            <p:txEl>
                                              <p:pRg st="1" end="1"/>
                                            </p:txEl>
                                          </p:spTgt>
                                        </p:tgtEl>
                                        <p:attrNameLst>
                                          <p:attrName>style.visibility</p:attrName>
                                        </p:attrNameLst>
                                      </p:cBhvr>
                                      <p:to>
                                        <p:strVal val="visible"/>
                                      </p:to>
                                    </p:set>
                                    <p:animEffect transition="in" filter="box(out)">
                                      <p:cBhvr>
                                        <p:cTn id="50" dur="500"/>
                                        <p:tgtEl>
                                          <p:spTgt spid="76809">
                                            <p:txEl>
                                              <p:pRg st="1" end="1"/>
                                            </p:txEl>
                                          </p:spTgt>
                                        </p:tgtEl>
                                      </p:cBhvr>
                                    </p:animEffect>
                                  </p:childTnLst>
                                  <p:subTnLst>
                                    <p:audio>
                                      <p:cMediaNode>
                                        <p:cTn display="0" masterRel="sameClick">
                                          <p:stCondLst>
                                            <p:cond evt="begin" delay="0">
                                              <p:tn val="48"/>
                                            </p:cond>
                                          </p:stCondLst>
                                          <p:endCondLst>
                                            <p:cond evt="onStopAudio" delay="0">
                                              <p:tgtEl>
                                                <p:sldTgt/>
                                              </p:tgtEl>
                                            </p:cond>
                                          </p:endCondLst>
                                        </p:cTn>
                                        <p:tgtEl>
                                          <p:sndTgt r:embed="rId2" name="camera.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32" fill="hold" grpId="0" nodeType="clickEffect">
                                  <p:stCondLst>
                                    <p:cond delay="0"/>
                                  </p:stCondLst>
                                  <p:childTnLst>
                                    <p:set>
                                      <p:cBhvr>
                                        <p:cTn id="54" dur="1" fill="hold">
                                          <p:stCondLst>
                                            <p:cond delay="0"/>
                                          </p:stCondLst>
                                        </p:cTn>
                                        <p:tgtEl>
                                          <p:spTgt spid="76809">
                                            <p:txEl>
                                              <p:pRg st="2" end="2"/>
                                            </p:txEl>
                                          </p:spTgt>
                                        </p:tgtEl>
                                        <p:attrNameLst>
                                          <p:attrName>style.visibility</p:attrName>
                                        </p:attrNameLst>
                                      </p:cBhvr>
                                      <p:to>
                                        <p:strVal val="visible"/>
                                      </p:to>
                                    </p:set>
                                    <p:animEffect transition="in" filter="box(out)">
                                      <p:cBhvr>
                                        <p:cTn id="55" dur="500"/>
                                        <p:tgtEl>
                                          <p:spTgt spid="76809">
                                            <p:txEl>
                                              <p:pRg st="2" end="2"/>
                                            </p:txEl>
                                          </p:spTgt>
                                        </p:tgtEl>
                                      </p:cBhvr>
                                    </p:animEffect>
                                  </p:childTnLst>
                                  <p:subTnLst>
                                    <p:audio>
                                      <p:cMediaNode>
                                        <p:cTn display="0" masterRel="sameClick">
                                          <p:stCondLst>
                                            <p:cond evt="begin" delay="0">
                                              <p:tn val="53"/>
                                            </p:cond>
                                          </p:stCondLst>
                                          <p:endCondLst>
                                            <p:cond evt="onStopAudio" delay="0">
                                              <p:tgtEl>
                                                <p:sldTgt/>
                                              </p:tgtEl>
                                            </p:cond>
                                          </p:endCondLst>
                                        </p:cTn>
                                        <p:tgtEl>
                                          <p:sndTgt r:embed="rId2" name="camera.wav"/>
                                        </p:tgtEl>
                                      </p:cMediaNode>
                                    </p:audio>
                                  </p:sub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32" fill="hold" grpId="0" nodeType="clickEffect">
                                  <p:stCondLst>
                                    <p:cond delay="0"/>
                                  </p:stCondLst>
                                  <p:childTnLst>
                                    <p:set>
                                      <p:cBhvr>
                                        <p:cTn id="59" dur="1" fill="hold">
                                          <p:stCondLst>
                                            <p:cond delay="0"/>
                                          </p:stCondLst>
                                        </p:cTn>
                                        <p:tgtEl>
                                          <p:spTgt spid="76808">
                                            <p:txEl>
                                              <p:pRg st="0" end="0"/>
                                            </p:txEl>
                                          </p:spTgt>
                                        </p:tgtEl>
                                        <p:attrNameLst>
                                          <p:attrName>style.visibility</p:attrName>
                                        </p:attrNameLst>
                                      </p:cBhvr>
                                      <p:to>
                                        <p:strVal val="visible"/>
                                      </p:to>
                                    </p:set>
                                    <p:animEffect transition="in" filter="box(out)">
                                      <p:cBhvr>
                                        <p:cTn id="60" dur="500"/>
                                        <p:tgtEl>
                                          <p:spTgt spid="76808">
                                            <p:txEl>
                                              <p:pRg st="0" end="0"/>
                                            </p:txEl>
                                          </p:spTgt>
                                        </p:tgtEl>
                                      </p:cBhvr>
                                    </p:animEffect>
                                  </p:childTnLst>
                                  <p:subTnLst>
                                    <p:audio>
                                      <p:cMediaNode>
                                        <p:cTn display="0" masterRel="sameClick">
                                          <p:stCondLst>
                                            <p:cond evt="begin" delay="0">
                                              <p:tn val="58"/>
                                            </p:cond>
                                          </p:stCondLst>
                                          <p:endCondLst>
                                            <p:cond evt="onStopAudio" delay="0">
                                              <p:tgtEl>
                                                <p:sldTgt/>
                                              </p:tgtEl>
                                            </p:cond>
                                          </p:endCondLst>
                                        </p:cTn>
                                        <p:tgtEl>
                                          <p:sndTgt r:embed="rId2" name="camera.wav"/>
                                        </p:tgtEl>
                                      </p:cMediaNode>
                                    </p:audio>
                                  </p:subTnLst>
                                </p:cTn>
                              </p:par>
                            </p:childTnLst>
                          </p:cTn>
                        </p:par>
                      </p:childTnLst>
                    </p:cTn>
                  </p:par>
                  <p:par>
                    <p:cTn id="61" fill="hold" nodeType="clickPar">
                      <p:stCondLst>
                        <p:cond delay="indefinite"/>
                      </p:stCondLst>
                      <p:childTnLst>
                        <p:par>
                          <p:cTn id="62" fill="hold" nodeType="withGroup">
                            <p:stCondLst>
                              <p:cond delay="0"/>
                            </p:stCondLst>
                            <p:childTnLst>
                              <p:par>
                                <p:cTn id="63" presetID="4" presetClass="entr" presetSubtype="32" fill="hold" grpId="0" nodeType="clickEffect">
                                  <p:stCondLst>
                                    <p:cond delay="0"/>
                                  </p:stCondLst>
                                  <p:childTnLst>
                                    <p:set>
                                      <p:cBhvr>
                                        <p:cTn id="64" dur="1" fill="hold">
                                          <p:stCondLst>
                                            <p:cond delay="0"/>
                                          </p:stCondLst>
                                        </p:cTn>
                                        <p:tgtEl>
                                          <p:spTgt spid="76808">
                                            <p:txEl>
                                              <p:pRg st="1" end="1"/>
                                            </p:txEl>
                                          </p:spTgt>
                                        </p:tgtEl>
                                        <p:attrNameLst>
                                          <p:attrName>style.visibility</p:attrName>
                                        </p:attrNameLst>
                                      </p:cBhvr>
                                      <p:to>
                                        <p:strVal val="visible"/>
                                      </p:to>
                                    </p:set>
                                    <p:animEffect transition="in" filter="box(out)">
                                      <p:cBhvr>
                                        <p:cTn id="65" dur="500"/>
                                        <p:tgtEl>
                                          <p:spTgt spid="76808">
                                            <p:txEl>
                                              <p:pRg st="1" end="1"/>
                                            </p:txEl>
                                          </p:spTgt>
                                        </p:tgtEl>
                                      </p:cBhvr>
                                    </p:animEffect>
                                  </p:childTnLst>
                                  <p:subTnLst>
                                    <p:audio>
                                      <p:cMediaNode>
                                        <p:cTn display="0" masterRel="sameClick">
                                          <p:stCondLst>
                                            <p:cond evt="begin" delay="0">
                                              <p:tn val="63"/>
                                            </p:cond>
                                          </p:stCondLst>
                                          <p:endCondLst>
                                            <p:cond evt="onStopAudio" delay="0">
                                              <p:tgtEl>
                                                <p:sldTgt/>
                                              </p:tgtEl>
                                            </p:cond>
                                          </p:endCondLst>
                                        </p:cTn>
                                        <p:tgtEl>
                                          <p:sndTgt r:embed="rId2" name="camera.wav"/>
                                        </p:tgtEl>
                                      </p:cMediaNode>
                                    </p:audio>
                                  </p:subTnLst>
                                </p:cTn>
                              </p:par>
                            </p:childTnLst>
                          </p:cTn>
                        </p:par>
                      </p:childTnLst>
                    </p:cTn>
                  </p:par>
                  <p:par>
                    <p:cTn id="66" fill="hold" nodeType="clickPar">
                      <p:stCondLst>
                        <p:cond delay="indefinite"/>
                      </p:stCondLst>
                      <p:childTnLst>
                        <p:par>
                          <p:cTn id="67" fill="hold" nodeType="withGroup">
                            <p:stCondLst>
                              <p:cond delay="0"/>
                            </p:stCondLst>
                            <p:childTnLst>
                              <p:par>
                                <p:cTn id="68" presetID="4" presetClass="entr" presetSubtype="32" fill="hold" grpId="0" nodeType="clickEffect">
                                  <p:stCondLst>
                                    <p:cond delay="0"/>
                                  </p:stCondLst>
                                  <p:childTnLst>
                                    <p:set>
                                      <p:cBhvr>
                                        <p:cTn id="69" dur="1" fill="hold">
                                          <p:stCondLst>
                                            <p:cond delay="0"/>
                                          </p:stCondLst>
                                        </p:cTn>
                                        <p:tgtEl>
                                          <p:spTgt spid="76808">
                                            <p:txEl>
                                              <p:pRg st="2" end="2"/>
                                            </p:txEl>
                                          </p:spTgt>
                                        </p:tgtEl>
                                        <p:attrNameLst>
                                          <p:attrName>style.visibility</p:attrName>
                                        </p:attrNameLst>
                                      </p:cBhvr>
                                      <p:to>
                                        <p:strVal val="visible"/>
                                      </p:to>
                                    </p:set>
                                    <p:animEffect transition="in" filter="box(out)">
                                      <p:cBhvr>
                                        <p:cTn id="70" dur="500"/>
                                        <p:tgtEl>
                                          <p:spTgt spid="76808">
                                            <p:txEl>
                                              <p:pRg st="2" end="2"/>
                                            </p:txEl>
                                          </p:spTgt>
                                        </p:tgtEl>
                                      </p:cBhvr>
                                    </p:animEffect>
                                  </p:childTnLst>
                                  <p:subTnLst>
                                    <p:audio>
                                      <p:cMediaNode>
                                        <p:cTn display="0" masterRel="sameClick">
                                          <p:stCondLst>
                                            <p:cond evt="begin" delay="0">
                                              <p:tn val="68"/>
                                            </p:cond>
                                          </p:stCondLst>
                                          <p:endCondLst>
                                            <p:cond evt="onStopAudio" delay="0">
                                              <p:tgtEl>
                                                <p:sldTgt/>
                                              </p:tgtEl>
                                            </p:cond>
                                          </p:endCondLst>
                                        </p:cTn>
                                        <p:tgtEl>
                                          <p:sndTgt r:embed="rId2" name="camera.wav"/>
                                        </p:tgtEl>
                                      </p:cMediaNode>
                                    </p:audio>
                                  </p:subTnLst>
                                </p:cTn>
                              </p:par>
                            </p:childTnLst>
                          </p:cTn>
                        </p:par>
                      </p:childTnLst>
                    </p:cTn>
                  </p:par>
                  <p:par>
                    <p:cTn id="71" fill="hold" nodeType="clickPar">
                      <p:stCondLst>
                        <p:cond delay="indefinite"/>
                      </p:stCondLst>
                      <p:childTnLst>
                        <p:par>
                          <p:cTn id="72" fill="hold" nodeType="withGroup">
                            <p:stCondLst>
                              <p:cond delay="0"/>
                            </p:stCondLst>
                            <p:childTnLst>
                              <p:par>
                                <p:cTn id="73" presetID="4" presetClass="entr" presetSubtype="32" fill="hold" grpId="0" nodeType="clickEffect">
                                  <p:stCondLst>
                                    <p:cond delay="0"/>
                                  </p:stCondLst>
                                  <p:childTnLst>
                                    <p:set>
                                      <p:cBhvr>
                                        <p:cTn id="74" dur="1" fill="hold">
                                          <p:stCondLst>
                                            <p:cond delay="0"/>
                                          </p:stCondLst>
                                        </p:cTn>
                                        <p:tgtEl>
                                          <p:spTgt spid="76808">
                                            <p:txEl>
                                              <p:pRg st="3" end="3"/>
                                            </p:txEl>
                                          </p:spTgt>
                                        </p:tgtEl>
                                        <p:attrNameLst>
                                          <p:attrName>style.visibility</p:attrName>
                                        </p:attrNameLst>
                                      </p:cBhvr>
                                      <p:to>
                                        <p:strVal val="visible"/>
                                      </p:to>
                                    </p:set>
                                    <p:animEffect transition="in" filter="box(out)">
                                      <p:cBhvr>
                                        <p:cTn id="75" dur="500"/>
                                        <p:tgtEl>
                                          <p:spTgt spid="76808">
                                            <p:txEl>
                                              <p:pRg st="3" end="3"/>
                                            </p:txEl>
                                          </p:spTgt>
                                        </p:tgtEl>
                                      </p:cBhvr>
                                    </p:animEffect>
                                  </p:childTnLst>
                                  <p:subTnLst>
                                    <p:audio>
                                      <p:cMediaNode>
                                        <p:cTn display="0" masterRel="sameClick">
                                          <p:stCondLst>
                                            <p:cond evt="begin" delay="0">
                                              <p:tn val="73"/>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7" grpId="0" build="p"/>
      <p:bldP spid="76808" grpId="0" build="p"/>
      <p:bldP spid="76809" grpId="0" build="p"/>
      <p:bldP spid="76810"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a:extLst>
              <a:ext uri="{FF2B5EF4-FFF2-40B4-BE49-F238E27FC236}">
                <a16:creationId xmlns:a16="http://schemas.microsoft.com/office/drawing/2014/main" id="{4C468183-E9B7-491A-BC12-BDC04DE9CC1B}"/>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7826" name="Rectangle 3">
            <a:extLst>
              <a:ext uri="{FF2B5EF4-FFF2-40B4-BE49-F238E27FC236}">
                <a16:creationId xmlns:a16="http://schemas.microsoft.com/office/drawing/2014/main" id="{6DE76A5B-D372-442B-9C24-BC75EDC9298B}"/>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7827" name="Line 4">
            <a:extLst>
              <a:ext uri="{FF2B5EF4-FFF2-40B4-BE49-F238E27FC236}">
                <a16:creationId xmlns:a16="http://schemas.microsoft.com/office/drawing/2014/main" id="{7B4803A2-8EE6-4E99-9747-644991868D18}"/>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28" name="Line 5">
            <a:extLst>
              <a:ext uri="{FF2B5EF4-FFF2-40B4-BE49-F238E27FC236}">
                <a16:creationId xmlns:a16="http://schemas.microsoft.com/office/drawing/2014/main" id="{1D32CF66-DE02-4D7A-B837-42DFC13D573B}"/>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29" name="Rectangle 6">
            <a:extLst>
              <a:ext uri="{FF2B5EF4-FFF2-40B4-BE49-F238E27FC236}">
                <a16:creationId xmlns:a16="http://schemas.microsoft.com/office/drawing/2014/main" id="{D3F9ABD0-3327-4812-9BE7-8B649F419986}"/>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sp>
        <p:nvSpPr>
          <p:cNvPr id="77830" name="Text Box 7">
            <a:extLst>
              <a:ext uri="{FF2B5EF4-FFF2-40B4-BE49-F238E27FC236}">
                <a16:creationId xmlns:a16="http://schemas.microsoft.com/office/drawing/2014/main" id="{2CAE4C5D-B29F-4097-9FAC-1A7198C9731A}"/>
              </a:ext>
            </a:extLst>
          </p:cNvPr>
          <p:cNvSpPr txBox="1">
            <a:spLocks noChangeArrowheads="1"/>
          </p:cNvSpPr>
          <p:nvPr/>
        </p:nvSpPr>
        <p:spPr bwMode="auto">
          <a:xfrm>
            <a:off x="609600" y="838200"/>
            <a:ext cx="3810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solidFill>
                  <a:srgbClr val="FF0000"/>
                </a:solidFill>
              </a:rPr>
              <a:t>1.3.6　光电三极管</a:t>
            </a:r>
          </a:p>
        </p:txBody>
      </p:sp>
      <p:sp>
        <p:nvSpPr>
          <p:cNvPr id="77832" name="Text Box 8">
            <a:extLst>
              <a:ext uri="{FF2B5EF4-FFF2-40B4-BE49-F238E27FC236}">
                <a16:creationId xmlns:a16="http://schemas.microsoft.com/office/drawing/2014/main" id="{67BAB3A4-35A0-4E42-8BDE-E09270C2A6D1}"/>
              </a:ext>
            </a:extLst>
          </p:cNvPr>
          <p:cNvSpPr txBox="1">
            <a:spLocks noChangeArrowheads="1"/>
          </p:cNvSpPr>
          <p:nvPr/>
        </p:nvSpPr>
        <p:spPr bwMode="auto">
          <a:xfrm>
            <a:off x="609600" y="1447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chemeClr val="accent2"/>
                </a:solidFill>
              </a:rPr>
              <a:t>一、等效电路、符号</a:t>
            </a:r>
          </a:p>
        </p:txBody>
      </p:sp>
      <p:sp>
        <p:nvSpPr>
          <p:cNvPr id="77833" name="Text Box 9">
            <a:extLst>
              <a:ext uri="{FF2B5EF4-FFF2-40B4-BE49-F238E27FC236}">
                <a16:creationId xmlns:a16="http://schemas.microsoft.com/office/drawing/2014/main" id="{B336CBE9-0E25-41A9-9A31-4E7614F8F09C}"/>
              </a:ext>
            </a:extLst>
          </p:cNvPr>
          <p:cNvSpPr txBox="1">
            <a:spLocks noChangeArrowheads="1"/>
          </p:cNvSpPr>
          <p:nvPr/>
        </p:nvSpPr>
        <p:spPr bwMode="auto">
          <a:xfrm>
            <a:off x="457200" y="5410200"/>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chemeClr val="accent2"/>
                </a:solidFill>
              </a:rPr>
              <a:t>二、光电三极管的输出特性曲线</a:t>
            </a:r>
          </a:p>
        </p:txBody>
      </p:sp>
      <p:grpSp>
        <p:nvGrpSpPr>
          <p:cNvPr id="2" name="Group 10">
            <a:extLst>
              <a:ext uri="{FF2B5EF4-FFF2-40B4-BE49-F238E27FC236}">
                <a16:creationId xmlns:a16="http://schemas.microsoft.com/office/drawing/2014/main" id="{2F71C842-2849-4B5E-A955-21F82807053A}"/>
              </a:ext>
            </a:extLst>
          </p:cNvPr>
          <p:cNvGrpSpPr>
            <a:grpSpLocks/>
          </p:cNvGrpSpPr>
          <p:nvPr/>
        </p:nvGrpSpPr>
        <p:grpSpPr bwMode="auto">
          <a:xfrm>
            <a:off x="3276600" y="2057400"/>
            <a:ext cx="1066800" cy="2012950"/>
            <a:chOff x="0" y="0"/>
            <a:chExt cx="672" cy="1268"/>
          </a:xfrm>
        </p:grpSpPr>
        <p:grpSp>
          <p:nvGrpSpPr>
            <p:cNvPr id="77834" name="Group 11">
              <a:extLst>
                <a:ext uri="{FF2B5EF4-FFF2-40B4-BE49-F238E27FC236}">
                  <a16:creationId xmlns:a16="http://schemas.microsoft.com/office/drawing/2014/main" id="{AE13FE47-3525-4EF6-91F2-5999713A9711}"/>
                </a:ext>
              </a:extLst>
            </p:cNvPr>
            <p:cNvGrpSpPr>
              <a:grpSpLocks/>
            </p:cNvGrpSpPr>
            <p:nvPr/>
          </p:nvGrpSpPr>
          <p:grpSpPr bwMode="auto">
            <a:xfrm>
              <a:off x="192" y="48"/>
              <a:ext cx="240" cy="1104"/>
              <a:chOff x="0" y="0"/>
              <a:chExt cx="240" cy="1104"/>
            </a:xfrm>
          </p:grpSpPr>
          <p:grpSp>
            <p:nvGrpSpPr>
              <p:cNvPr id="77835" name="Group 12">
                <a:extLst>
                  <a:ext uri="{FF2B5EF4-FFF2-40B4-BE49-F238E27FC236}">
                    <a16:creationId xmlns:a16="http://schemas.microsoft.com/office/drawing/2014/main" id="{940CD2A1-0746-4779-9702-EAF1C10CC2EE}"/>
                  </a:ext>
                </a:extLst>
              </p:cNvPr>
              <p:cNvGrpSpPr>
                <a:grpSpLocks/>
              </p:cNvGrpSpPr>
              <p:nvPr/>
            </p:nvGrpSpPr>
            <p:grpSpPr bwMode="auto">
              <a:xfrm>
                <a:off x="0" y="48"/>
                <a:ext cx="192" cy="1008"/>
                <a:chOff x="0" y="0"/>
                <a:chExt cx="192" cy="1008"/>
              </a:xfrm>
            </p:grpSpPr>
            <p:sp>
              <p:nvSpPr>
                <p:cNvPr id="77836" name="Line 13">
                  <a:extLst>
                    <a:ext uri="{FF2B5EF4-FFF2-40B4-BE49-F238E27FC236}">
                      <a16:creationId xmlns:a16="http://schemas.microsoft.com/office/drawing/2014/main" id="{C3F03FB5-A7CD-4074-812E-E72CD5E46C66}"/>
                    </a:ext>
                  </a:extLst>
                </p:cNvPr>
                <p:cNvSpPr>
                  <a:spLocks noChangeShapeType="1"/>
                </p:cNvSpPr>
                <p:nvPr/>
              </p:nvSpPr>
              <p:spPr bwMode="auto">
                <a:xfrm>
                  <a:off x="0" y="432"/>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7" name="Line 14">
                  <a:extLst>
                    <a:ext uri="{FF2B5EF4-FFF2-40B4-BE49-F238E27FC236}">
                      <a16:creationId xmlns:a16="http://schemas.microsoft.com/office/drawing/2014/main" id="{FF32F2EE-7B19-4F55-A7BE-01CCAE41BC7F}"/>
                    </a:ext>
                  </a:extLst>
                </p:cNvPr>
                <p:cNvSpPr>
                  <a:spLocks noChangeShapeType="1"/>
                </p:cNvSpPr>
                <p:nvPr/>
              </p:nvSpPr>
              <p:spPr bwMode="auto">
                <a:xfrm flipV="1">
                  <a:off x="0" y="480"/>
                  <a:ext cx="144"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8" name="Line 15">
                  <a:extLst>
                    <a:ext uri="{FF2B5EF4-FFF2-40B4-BE49-F238E27FC236}">
                      <a16:creationId xmlns:a16="http://schemas.microsoft.com/office/drawing/2014/main" id="{71547EBE-2829-49BD-8427-7A8E9703A82B}"/>
                    </a:ext>
                  </a:extLst>
                </p:cNvPr>
                <p:cNvSpPr>
                  <a:spLocks noChangeShapeType="1"/>
                </p:cNvSpPr>
                <p:nvPr/>
              </p:nvSpPr>
              <p:spPr bwMode="auto">
                <a:xfrm>
                  <a:off x="0" y="576"/>
                  <a:ext cx="192" cy="14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39" name="Line 16">
                  <a:extLst>
                    <a:ext uri="{FF2B5EF4-FFF2-40B4-BE49-F238E27FC236}">
                      <a16:creationId xmlns:a16="http://schemas.microsoft.com/office/drawing/2014/main" id="{12ACC7A9-2C49-46D6-8FF1-73B6B9CF9256}"/>
                    </a:ext>
                  </a:extLst>
                </p:cNvPr>
                <p:cNvSpPr>
                  <a:spLocks noChangeShapeType="1"/>
                </p:cNvSpPr>
                <p:nvPr/>
              </p:nvSpPr>
              <p:spPr bwMode="auto">
                <a:xfrm>
                  <a:off x="192" y="720"/>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40" name="Line 17">
                  <a:extLst>
                    <a:ext uri="{FF2B5EF4-FFF2-40B4-BE49-F238E27FC236}">
                      <a16:creationId xmlns:a16="http://schemas.microsoft.com/office/drawing/2014/main" id="{BFE1CD89-6EEA-431B-B03A-488B92AD1EBE}"/>
                    </a:ext>
                  </a:extLst>
                </p:cNvPr>
                <p:cNvSpPr>
                  <a:spLocks noChangeShapeType="1"/>
                </p:cNvSpPr>
                <p:nvPr/>
              </p:nvSpPr>
              <p:spPr bwMode="auto">
                <a:xfrm flipV="1">
                  <a:off x="144" y="0"/>
                  <a:ext cx="0" cy="4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7841" name="Oval 18">
                <a:extLst>
                  <a:ext uri="{FF2B5EF4-FFF2-40B4-BE49-F238E27FC236}">
                    <a16:creationId xmlns:a16="http://schemas.microsoft.com/office/drawing/2014/main" id="{E65B35CF-5454-4DFF-BE8B-DAE88EF6D451}"/>
                  </a:ext>
                </a:extLst>
              </p:cNvPr>
              <p:cNvSpPr>
                <a:spLocks noChangeArrowheads="1"/>
              </p:cNvSpPr>
              <p:nvPr/>
            </p:nvSpPr>
            <p:spPr bwMode="auto">
              <a:xfrm>
                <a:off x="144" y="0"/>
                <a:ext cx="48" cy="48"/>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7842" name="Oval 19">
                <a:extLst>
                  <a:ext uri="{FF2B5EF4-FFF2-40B4-BE49-F238E27FC236}">
                    <a16:creationId xmlns:a16="http://schemas.microsoft.com/office/drawing/2014/main" id="{24A75EE4-DE67-4F9A-AB20-78FC21B8EA87}"/>
                  </a:ext>
                </a:extLst>
              </p:cNvPr>
              <p:cNvSpPr>
                <a:spLocks noChangeArrowheads="1"/>
              </p:cNvSpPr>
              <p:nvPr/>
            </p:nvSpPr>
            <p:spPr bwMode="auto">
              <a:xfrm>
                <a:off x="192" y="1056"/>
                <a:ext cx="48" cy="48"/>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77843" name="Text Box 20">
              <a:extLst>
                <a:ext uri="{FF2B5EF4-FFF2-40B4-BE49-F238E27FC236}">
                  <a16:creationId xmlns:a16="http://schemas.microsoft.com/office/drawing/2014/main" id="{39E7CADB-1B46-40A6-B487-875265CB92F7}"/>
                </a:ext>
              </a:extLst>
            </p:cNvPr>
            <p:cNvSpPr txBox="1">
              <a:spLocks noChangeArrowheads="1"/>
            </p:cNvSpPr>
            <p:nvPr/>
          </p:nvSpPr>
          <p:spPr bwMode="auto">
            <a:xfrm>
              <a:off x="384" y="0"/>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1600" b="1"/>
                <a:t>c</a:t>
              </a:r>
            </a:p>
          </p:txBody>
        </p:sp>
        <p:sp>
          <p:nvSpPr>
            <p:cNvPr id="77844" name="Text Box 21">
              <a:extLst>
                <a:ext uri="{FF2B5EF4-FFF2-40B4-BE49-F238E27FC236}">
                  <a16:creationId xmlns:a16="http://schemas.microsoft.com/office/drawing/2014/main" id="{F90260B3-739A-4321-B46D-6F7092EBA452}"/>
                </a:ext>
              </a:extLst>
            </p:cNvPr>
            <p:cNvSpPr txBox="1">
              <a:spLocks noChangeArrowheads="1"/>
            </p:cNvSpPr>
            <p:nvPr/>
          </p:nvSpPr>
          <p:spPr bwMode="auto">
            <a:xfrm>
              <a:off x="432" y="1056"/>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1600" b="1"/>
                <a:t>e</a:t>
              </a:r>
            </a:p>
          </p:txBody>
        </p:sp>
        <p:sp>
          <p:nvSpPr>
            <p:cNvPr id="77845" name="Line 22">
              <a:extLst>
                <a:ext uri="{FF2B5EF4-FFF2-40B4-BE49-F238E27FC236}">
                  <a16:creationId xmlns:a16="http://schemas.microsoft.com/office/drawing/2014/main" id="{69010B91-B47F-410F-827B-FD6C879374B0}"/>
                </a:ext>
              </a:extLst>
            </p:cNvPr>
            <p:cNvSpPr>
              <a:spLocks noChangeShapeType="1"/>
            </p:cNvSpPr>
            <p:nvPr/>
          </p:nvSpPr>
          <p:spPr bwMode="auto">
            <a:xfrm>
              <a:off x="0" y="624"/>
              <a:ext cx="144"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46" name="Line 23">
              <a:extLst>
                <a:ext uri="{FF2B5EF4-FFF2-40B4-BE49-F238E27FC236}">
                  <a16:creationId xmlns:a16="http://schemas.microsoft.com/office/drawing/2014/main" id="{8FE679C5-E172-4C49-B02B-BEF51EEE00BC}"/>
                </a:ext>
              </a:extLst>
            </p:cNvPr>
            <p:cNvSpPr>
              <a:spLocks noChangeShapeType="1"/>
            </p:cNvSpPr>
            <p:nvPr/>
          </p:nvSpPr>
          <p:spPr bwMode="auto">
            <a:xfrm>
              <a:off x="0" y="480"/>
              <a:ext cx="144"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24">
            <a:extLst>
              <a:ext uri="{FF2B5EF4-FFF2-40B4-BE49-F238E27FC236}">
                <a16:creationId xmlns:a16="http://schemas.microsoft.com/office/drawing/2014/main" id="{F4A3D79D-2CBC-41B4-BD4B-01B01877AB39}"/>
              </a:ext>
            </a:extLst>
          </p:cNvPr>
          <p:cNvGrpSpPr>
            <a:grpSpLocks/>
          </p:cNvGrpSpPr>
          <p:nvPr/>
        </p:nvGrpSpPr>
        <p:grpSpPr bwMode="auto">
          <a:xfrm>
            <a:off x="609600" y="2133600"/>
            <a:ext cx="2590800" cy="1981200"/>
            <a:chOff x="0" y="0"/>
            <a:chExt cx="1632" cy="1248"/>
          </a:xfrm>
        </p:grpSpPr>
        <p:grpSp>
          <p:nvGrpSpPr>
            <p:cNvPr id="77848" name="Group 25">
              <a:extLst>
                <a:ext uri="{FF2B5EF4-FFF2-40B4-BE49-F238E27FC236}">
                  <a16:creationId xmlns:a16="http://schemas.microsoft.com/office/drawing/2014/main" id="{038B9976-9E9E-48BE-9CD0-0D8C70B0B113}"/>
                </a:ext>
              </a:extLst>
            </p:cNvPr>
            <p:cNvGrpSpPr>
              <a:grpSpLocks/>
            </p:cNvGrpSpPr>
            <p:nvPr/>
          </p:nvGrpSpPr>
          <p:grpSpPr bwMode="auto">
            <a:xfrm>
              <a:off x="144" y="0"/>
              <a:ext cx="1488" cy="1248"/>
              <a:chOff x="0" y="0"/>
              <a:chExt cx="1488" cy="1248"/>
            </a:xfrm>
          </p:grpSpPr>
          <p:grpSp>
            <p:nvGrpSpPr>
              <p:cNvPr id="77849" name="Group 26">
                <a:extLst>
                  <a:ext uri="{FF2B5EF4-FFF2-40B4-BE49-F238E27FC236}">
                    <a16:creationId xmlns:a16="http://schemas.microsoft.com/office/drawing/2014/main" id="{AADF2CE3-E640-4123-B1E6-E1BDF3E7EE5A}"/>
                  </a:ext>
                </a:extLst>
              </p:cNvPr>
              <p:cNvGrpSpPr>
                <a:grpSpLocks/>
              </p:cNvGrpSpPr>
              <p:nvPr/>
            </p:nvGrpSpPr>
            <p:grpSpPr bwMode="auto">
              <a:xfrm>
                <a:off x="0" y="96"/>
                <a:ext cx="1248" cy="1056"/>
                <a:chOff x="0" y="0"/>
                <a:chExt cx="1248" cy="1056"/>
              </a:xfrm>
            </p:grpSpPr>
            <p:sp>
              <p:nvSpPr>
                <p:cNvPr id="77850" name="Line 27">
                  <a:extLst>
                    <a:ext uri="{FF2B5EF4-FFF2-40B4-BE49-F238E27FC236}">
                      <a16:creationId xmlns:a16="http://schemas.microsoft.com/office/drawing/2014/main" id="{C517C3FD-F3EF-4D92-9C51-9A06F0A86878}"/>
                    </a:ext>
                  </a:extLst>
                </p:cNvPr>
                <p:cNvSpPr>
                  <a:spLocks noChangeShapeType="1"/>
                </p:cNvSpPr>
                <p:nvPr/>
              </p:nvSpPr>
              <p:spPr bwMode="auto">
                <a:xfrm>
                  <a:off x="0" y="192"/>
                  <a:ext cx="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1" name="Line 28">
                  <a:extLst>
                    <a:ext uri="{FF2B5EF4-FFF2-40B4-BE49-F238E27FC236}">
                      <a16:creationId xmlns:a16="http://schemas.microsoft.com/office/drawing/2014/main" id="{F5FC39E0-B241-4B29-9C17-26F4EC073F78}"/>
                    </a:ext>
                  </a:extLst>
                </p:cNvPr>
                <p:cNvSpPr>
                  <a:spLocks noChangeShapeType="1"/>
                </p:cNvSpPr>
                <p:nvPr/>
              </p:nvSpPr>
              <p:spPr bwMode="auto">
                <a:xfrm>
                  <a:off x="96" y="0"/>
                  <a:ext cx="0" cy="57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2" name="Line 29">
                  <a:extLst>
                    <a:ext uri="{FF2B5EF4-FFF2-40B4-BE49-F238E27FC236}">
                      <a16:creationId xmlns:a16="http://schemas.microsoft.com/office/drawing/2014/main" id="{78729127-C5A2-4EA7-BBFC-271B22C90554}"/>
                    </a:ext>
                  </a:extLst>
                </p:cNvPr>
                <p:cNvSpPr>
                  <a:spLocks noChangeShapeType="1"/>
                </p:cNvSpPr>
                <p:nvPr/>
              </p:nvSpPr>
              <p:spPr bwMode="auto">
                <a:xfrm flipH="1">
                  <a:off x="0" y="192"/>
                  <a:ext cx="96"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3" name="Line 30">
                  <a:extLst>
                    <a:ext uri="{FF2B5EF4-FFF2-40B4-BE49-F238E27FC236}">
                      <a16:creationId xmlns:a16="http://schemas.microsoft.com/office/drawing/2014/main" id="{8C26233C-2A63-480B-8A91-AA52BBF881FA}"/>
                    </a:ext>
                  </a:extLst>
                </p:cNvPr>
                <p:cNvSpPr>
                  <a:spLocks noChangeShapeType="1"/>
                </p:cNvSpPr>
                <p:nvPr/>
              </p:nvSpPr>
              <p:spPr bwMode="auto">
                <a:xfrm>
                  <a:off x="0" y="336"/>
                  <a:ext cx="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4" name="Line 31">
                  <a:extLst>
                    <a:ext uri="{FF2B5EF4-FFF2-40B4-BE49-F238E27FC236}">
                      <a16:creationId xmlns:a16="http://schemas.microsoft.com/office/drawing/2014/main" id="{EB0C3532-12EB-4EEF-8962-9C432608248F}"/>
                    </a:ext>
                  </a:extLst>
                </p:cNvPr>
                <p:cNvSpPr>
                  <a:spLocks noChangeShapeType="1"/>
                </p:cNvSpPr>
                <p:nvPr/>
              </p:nvSpPr>
              <p:spPr bwMode="auto">
                <a:xfrm flipH="1" flipV="1">
                  <a:off x="96" y="192"/>
                  <a:ext cx="96"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5" name="Line 32">
                  <a:extLst>
                    <a:ext uri="{FF2B5EF4-FFF2-40B4-BE49-F238E27FC236}">
                      <a16:creationId xmlns:a16="http://schemas.microsoft.com/office/drawing/2014/main" id="{6E37CE1A-310E-4930-AFFE-0EA152A20C00}"/>
                    </a:ext>
                  </a:extLst>
                </p:cNvPr>
                <p:cNvSpPr>
                  <a:spLocks noChangeShapeType="1"/>
                </p:cNvSpPr>
                <p:nvPr/>
              </p:nvSpPr>
              <p:spPr bwMode="auto">
                <a:xfrm>
                  <a:off x="96" y="576"/>
                  <a:ext cx="33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7856" name="Group 33">
                  <a:extLst>
                    <a:ext uri="{FF2B5EF4-FFF2-40B4-BE49-F238E27FC236}">
                      <a16:creationId xmlns:a16="http://schemas.microsoft.com/office/drawing/2014/main" id="{0AD4CAE7-EA35-456F-88C4-224927D7F3F3}"/>
                    </a:ext>
                  </a:extLst>
                </p:cNvPr>
                <p:cNvGrpSpPr>
                  <a:grpSpLocks/>
                </p:cNvGrpSpPr>
                <p:nvPr/>
              </p:nvGrpSpPr>
              <p:grpSpPr bwMode="auto">
                <a:xfrm>
                  <a:off x="432" y="0"/>
                  <a:ext cx="192" cy="1008"/>
                  <a:chOff x="0" y="0"/>
                  <a:chExt cx="192" cy="1008"/>
                </a:xfrm>
              </p:grpSpPr>
              <p:sp>
                <p:nvSpPr>
                  <p:cNvPr id="77857" name="Line 34">
                    <a:extLst>
                      <a:ext uri="{FF2B5EF4-FFF2-40B4-BE49-F238E27FC236}">
                        <a16:creationId xmlns:a16="http://schemas.microsoft.com/office/drawing/2014/main" id="{3EBB6D35-05A6-4D1E-B3D2-C4D4A59FB476}"/>
                      </a:ext>
                    </a:extLst>
                  </p:cNvPr>
                  <p:cNvSpPr>
                    <a:spLocks noChangeShapeType="1"/>
                  </p:cNvSpPr>
                  <p:nvPr/>
                </p:nvSpPr>
                <p:spPr bwMode="auto">
                  <a:xfrm>
                    <a:off x="0" y="432"/>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8" name="Line 35">
                    <a:extLst>
                      <a:ext uri="{FF2B5EF4-FFF2-40B4-BE49-F238E27FC236}">
                        <a16:creationId xmlns:a16="http://schemas.microsoft.com/office/drawing/2014/main" id="{935DB6FA-9DF4-43B1-8185-EEEE66F87576}"/>
                      </a:ext>
                    </a:extLst>
                  </p:cNvPr>
                  <p:cNvSpPr>
                    <a:spLocks noChangeShapeType="1"/>
                  </p:cNvSpPr>
                  <p:nvPr/>
                </p:nvSpPr>
                <p:spPr bwMode="auto">
                  <a:xfrm flipV="1">
                    <a:off x="0" y="480"/>
                    <a:ext cx="144"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9" name="Line 36">
                    <a:extLst>
                      <a:ext uri="{FF2B5EF4-FFF2-40B4-BE49-F238E27FC236}">
                        <a16:creationId xmlns:a16="http://schemas.microsoft.com/office/drawing/2014/main" id="{C6EB87B8-CBA0-4CE5-8DC9-F63B5AF3B096}"/>
                      </a:ext>
                    </a:extLst>
                  </p:cNvPr>
                  <p:cNvSpPr>
                    <a:spLocks noChangeShapeType="1"/>
                  </p:cNvSpPr>
                  <p:nvPr/>
                </p:nvSpPr>
                <p:spPr bwMode="auto">
                  <a:xfrm>
                    <a:off x="0" y="576"/>
                    <a:ext cx="192" cy="14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60" name="Line 37">
                    <a:extLst>
                      <a:ext uri="{FF2B5EF4-FFF2-40B4-BE49-F238E27FC236}">
                        <a16:creationId xmlns:a16="http://schemas.microsoft.com/office/drawing/2014/main" id="{4F59DA3C-4028-4B8C-8EE4-CA26792656D6}"/>
                      </a:ext>
                    </a:extLst>
                  </p:cNvPr>
                  <p:cNvSpPr>
                    <a:spLocks noChangeShapeType="1"/>
                  </p:cNvSpPr>
                  <p:nvPr/>
                </p:nvSpPr>
                <p:spPr bwMode="auto">
                  <a:xfrm>
                    <a:off x="192" y="720"/>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61" name="Line 38">
                    <a:extLst>
                      <a:ext uri="{FF2B5EF4-FFF2-40B4-BE49-F238E27FC236}">
                        <a16:creationId xmlns:a16="http://schemas.microsoft.com/office/drawing/2014/main" id="{168A2FE9-391D-4AF6-B383-59FE772A918C}"/>
                      </a:ext>
                    </a:extLst>
                  </p:cNvPr>
                  <p:cNvSpPr>
                    <a:spLocks noChangeShapeType="1"/>
                  </p:cNvSpPr>
                  <p:nvPr/>
                </p:nvSpPr>
                <p:spPr bwMode="auto">
                  <a:xfrm flipV="1">
                    <a:off x="144" y="0"/>
                    <a:ext cx="0" cy="4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7862" name="Line 39">
                  <a:extLst>
                    <a:ext uri="{FF2B5EF4-FFF2-40B4-BE49-F238E27FC236}">
                      <a16:creationId xmlns:a16="http://schemas.microsoft.com/office/drawing/2014/main" id="{55262811-0BF4-47F5-BA31-DF76C43932B4}"/>
                    </a:ext>
                  </a:extLst>
                </p:cNvPr>
                <p:cNvSpPr>
                  <a:spLocks noChangeShapeType="1"/>
                </p:cNvSpPr>
                <p:nvPr/>
              </p:nvSpPr>
              <p:spPr bwMode="auto">
                <a:xfrm>
                  <a:off x="96" y="0"/>
                  <a:ext cx="105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63" name="Line 40">
                  <a:extLst>
                    <a:ext uri="{FF2B5EF4-FFF2-40B4-BE49-F238E27FC236}">
                      <a16:creationId xmlns:a16="http://schemas.microsoft.com/office/drawing/2014/main" id="{2A60917C-480A-4553-92F1-42438D99D861}"/>
                    </a:ext>
                  </a:extLst>
                </p:cNvPr>
                <p:cNvSpPr>
                  <a:spLocks noChangeShapeType="1"/>
                </p:cNvSpPr>
                <p:nvPr/>
              </p:nvSpPr>
              <p:spPr bwMode="auto">
                <a:xfrm>
                  <a:off x="624" y="1008"/>
                  <a:ext cx="5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64" name="Oval 41">
                  <a:extLst>
                    <a:ext uri="{FF2B5EF4-FFF2-40B4-BE49-F238E27FC236}">
                      <a16:creationId xmlns:a16="http://schemas.microsoft.com/office/drawing/2014/main" id="{D677BC83-3572-46CA-B360-7D50AD9D2BD4}"/>
                    </a:ext>
                  </a:extLst>
                </p:cNvPr>
                <p:cNvSpPr>
                  <a:spLocks noChangeArrowheads="1"/>
                </p:cNvSpPr>
                <p:nvPr/>
              </p:nvSpPr>
              <p:spPr bwMode="auto">
                <a:xfrm>
                  <a:off x="1152" y="0"/>
                  <a:ext cx="48" cy="48"/>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7865" name="Oval 42">
                  <a:extLst>
                    <a:ext uri="{FF2B5EF4-FFF2-40B4-BE49-F238E27FC236}">
                      <a16:creationId xmlns:a16="http://schemas.microsoft.com/office/drawing/2014/main" id="{F998C744-4CC0-4B1A-B6DA-36032A7366DA}"/>
                    </a:ext>
                  </a:extLst>
                </p:cNvPr>
                <p:cNvSpPr>
                  <a:spLocks noChangeArrowheads="1"/>
                </p:cNvSpPr>
                <p:nvPr/>
              </p:nvSpPr>
              <p:spPr bwMode="auto">
                <a:xfrm>
                  <a:off x="1200" y="1008"/>
                  <a:ext cx="48" cy="48"/>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77866" name="Text Box 43">
                <a:extLst>
                  <a:ext uri="{FF2B5EF4-FFF2-40B4-BE49-F238E27FC236}">
                    <a16:creationId xmlns:a16="http://schemas.microsoft.com/office/drawing/2014/main" id="{7DD13C1B-8C4B-42A4-9ACA-A9621AE72853}"/>
                  </a:ext>
                </a:extLst>
              </p:cNvPr>
              <p:cNvSpPr txBox="1">
                <a:spLocks noChangeArrowheads="1"/>
              </p:cNvSpPr>
              <p:nvPr/>
            </p:nvSpPr>
            <p:spPr bwMode="auto">
              <a:xfrm>
                <a:off x="1200" y="0"/>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1600" b="1"/>
                  <a:t>c</a:t>
                </a:r>
              </a:p>
            </p:txBody>
          </p:sp>
          <p:sp>
            <p:nvSpPr>
              <p:cNvPr id="77867" name="Text Box 44">
                <a:extLst>
                  <a:ext uri="{FF2B5EF4-FFF2-40B4-BE49-F238E27FC236}">
                    <a16:creationId xmlns:a16="http://schemas.microsoft.com/office/drawing/2014/main" id="{554EDE70-CC98-4ED9-835D-B3DF954783F6}"/>
                  </a:ext>
                </a:extLst>
              </p:cNvPr>
              <p:cNvSpPr txBox="1">
                <a:spLocks noChangeArrowheads="1"/>
              </p:cNvSpPr>
              <p:nvPr/>
            </p:nvSpPr>
            <p:spPr bwMode="auto">
              <a:xfrm>
                <a:off x="1248" y="1036"/>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1600" b="1"/>
                  <a:t>e</a:t>
                </a:r>
              </a:p>
            </p:txBody>
          </p:sp>
        </p:grpSp>
        <p:grpSp>
          <p:nvGrpSpPr>
            <p:cNvPr id="77868" name="Group 45">
              <a:extLst>
                <a:ext uri="{FF2B5EF4-FFF2-40B4-BE49-F238E27FC236}">
                  <a16:creationId xmlns:a16="http://schemas.microsoft.com/office/drawing/2014/main" id="{427BDCF9-FC10-462C-AA9F-2841C6628F33}"/>
                </a:ext>
              </a:extLst>
            </p:cNvPr>
            <p:cNvGrpSpPr>
              <a:grpSpLocks/>
            </p:cNvGrpSpPr>
            <p:nvPr/>
          </p:nvGrpSpPr>
          <p:grpSpPr bwMode="auto">
            <a:xfrm>
              <a:off x="0" y="192"/>
              <a:ext cx="144" cy="240"/>
              <a:chOff x="0" y="0"/>
              <a:chExt cx="144" cy="240"/>
            </a:xfrm>
          </p:grpSpPr>
          <p:sp>
            <p:nvSpPr>
              <p:cNvPr id="77869" name="Line 46">
                <a:extLst>
                  <a:ext uri="{FF2B5EF4-FFF2-40B4-BE49-F238E27FC236}">
                    <a16:creationId xmlns:a16="http://schemas.microsoft.com/office/drawing/2014/main" id="{94E8829B-B6CC-4E20-B63B-8C8B92B48717}"/>
                  </a:ext>
                </a:extLst>
              </p:cNvPr>
              <p:cNvSpPr>
                <a:spLocks noChangeShapeType="1"/>
              </p:cNvSpPr>
              <p:nvPr/>
            </p:nvSpPr>
            <p:spPr bwMode="auto">
              <a:xfrm>
                <a:off x="48" y="0"/>
                <a:ext cx="96" cy="144"/>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70" name="Line 47">
                <a:extLst>
                  <a:ext uri="{FF2B5EF4-FFF2-40B4-BE49-F238E27FC236}">
                    <a16:creationId xmlns:a16="http://schemas.microsoft.com/office/drawing/2014/main" id="{E99FAAB8-42A2-4E91-8221-6E2B0F2A43CB}"/>
                  </a:ext>
                </a:extLst>
              </p:cNvPr>
              <p:cNvSpPr>
                <a:spLocks noChangeShapeType="1"/>
              </p:cNvSpPr>
              <p:nvPr/>
            </p:nvSpPr>
            <p:spPr bwMode="auto">
              <a:xfrm>
                <a:off x="0" y="96"/>
                <a:ext cx="96" cy="144"/>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0" name="Group 48">
            <a:extLst>
              <a:ext uri="{FF2B5EF4-FFF2-40B4-BE49-F238E27FC236}">
                <a16:creationId xmlns:a16="http://schemas.microsoft.com/office/drawing/2014/main" id="{BA7CFC19-12DF-4248-A539-7B6CBC3AB573}"/>
              </a:ext>
            </a:extLst>
          </p:cNvPr>
          <p:cNvGrpSpPr>
            <a:grpSpLocks/>
          </p:cNvGrpSpPr>
          <p:nvPr/>
        </p:nvGrpSpPr>
        <p:grpSpPr bwMode="auto">
          <a:xfrm>
            <a:off x="4495800" y="1447800"/>
            <a:ext cx="4648200" cy="3902075"/>
            <a:chOff x="0" y="0"/>
            <a:chExt cx="2928" cy="2458"/>
          </a:xfrm>
        </p:grpSpPr>
        <p:grpSp>
          <p:nvGrpSpPr>
            <p:cNvPr id="77872" name="Group 49">
              <a:extLst>
                <a:ext uri="{FF2B5EF4-FFF2-40B4-BE49-F238E27FC236}">
                  <a16:creationId xmlns:a16="http://schemas.microsoft.com/office/drawing/2014/main" id="{4CE5BB8D-9716-49ED-A2C1-8E9BF526E95E}"/>
                </a:ext>
              </a:extLst>
            </p:cNvPr>
            <p:cNvGrpSpPr>
              <a:grpSpLocks/>
            </p:cNvGrpSpPr>
            <p:nvPr/>
          </p:nvGrpSpPr>
          <p:grpSpPr bwMode="auto">
            <a:xfrm>
              <a:off x="0" y="0"/>
              <a:ext cx="2724" cy="2458"/>
              <a:chOff x="0" y="0"/>
              <a:chExt cx="2724" cy="2458"/>
            </a:xfrm>
          </p:grpSpPr>
          <p:grpSp>
            <p:nvGrpSpPr>
              <p:cNvPr id="77873" name="Group 50">
                <a:extLst>
                  <a:ext uri="{FF2B5EF4-FFF2-40B4-BE49-F238E27FC236}">
                    <a16:creationId xmlns:a16="http://schemas.microsoft.com/office/drawing/2014/main" id="{BFF280F2-55E3-4C7E-A34E-E297D0BF2144}"/>
                  </a:ext>
                </a:extLst>
              </p:cNvPr>
              <p:cNvGrpSpPr>
                <a:grpSpLocks/>
              </p:cNvGrpSpPr>
              <p:nvPr/>
            </p:nvGrpSpPr>
            <p:grpSpPr bwMode="auto">
              <a:xfrm>
                <a:off x="0" y="0"/>
                <a:ext cx="2724" cy="1904"/>
                <a:chOff x="0" y="0"/>
                <a:chExt cx="2724" cy="1904"/>
              </a:xfrm>
            </p:grpSpPr>
            <p:grpSp>
              <p:nvGrpSpPr>
                <p:cNvPr id="77874" name="Group 51">
                  <a:extLst>
                    <a:ext uri="{FF2B5EF4-FFF2-40B4-BE49-F238E27FC236}">
                      <a16:creationId xmlns:a16="http://schemas.microsoft.com/office/drawing/2014/main" id="{DAF7E05D-E39B-4B6A-998E-9D7E037D3F28}"/>
                    </a:ext>
                  </a:extLst>
                </p:cNvPr>
                <p:cNvGrpSpPr>
                  <a:grpSpLocks/>
                </p:cNvGrpSpPr>
                <p:nvPr/>
              </p:nvGrpSpPr>
              <p:grpSpPr bwMode="auto">
                <a:xfrm>
                  <a:off x="0" y="0"/>
                  <a:ext cx="2724" cy="1904"/>
                  <a:chOff x="0" y="0"/>
                  <a:chExt cx="2724" cy="1904"/>
                </a:xfrm>
              </p:grpSpPr>
              <p:sp>
                <p:nvSpPr>
                  <p:cNvPr id="77875" name="未知">
                    <a:extLst>
                      <a:ext uri="{FF2B5EF4-FFF2-40B4-BE49-F238E27FC236}">
                        <a16:creationId xmlns:a16="http://schemas.microsoft.com/office/drawing/2014/main" id="{23F8A8CE-320B-4DFA-88CE-6927BA3C0BF8}"/>
                      </a:ext>
                    </a:extLst>
                  </p:cNvPr>
                  <p:cNvSpPr>
                    <a:spLocks noChangeArrowheads="1"/>
                  </p:cNvSpPr>
                  <p:nvPr/>
                </p:nvSpPr>
                <p:spPr bwMode="auto">
                  <a:xfrm>
                    <a:off x="227" y="1585"/>
                    <a:ext cx="64" cy="26"/>
                  </a:xfrm>
                  <a:custGeom>
                    <a:avLst/>
                    <a:gdLst>
                      <a:gd name="T0" fmla="*/ 96 w 96"/>
                      <a:gd name="T1" fmla="*/ 0 h 42"/>
                      <a:gd name="T2" fmla="*/ 24 w 96"/>
                      <a:gd name="T3" fmla="*/ 18 h 42"/>
                      <a:gd name="T4" fmla="*/ 0 w 96"/>
                      <a:gd name="T5" fmla="*/ 42 h 42"/>
                    </a:gdLst>
                    <a:ahLst/>
                    <a:cxnLst>
                      <a:cxn ang="0">
                        <a:pos x="T0" y="T1"/>
                      </a:cxn>
                      <a:cxn ang="0">
                        <a:pos x="T2" y="T3"/>
                      </a:cxn>
                      <a:cxn ang="0">
                        <a:pos x="T4" y="T5"/>
                      </a:cxn>
                    </a:cxnLst>
                    <a:rect l="0" t="0" r="r" b="b"/>
                    <a:pathLst>
                      <a:path w="96" h="42">
                        <a:moveTo>
                          <a:pt x="96" y="0"/>
                        </a:moveTo>
                        <a:cubicBezTo>
                          <a:pt x="71" y="3"/>
                          <a:pt x="46" y="4"/>
                          <a:pt x="24" y="18"/>
                        </a:cubicBezTo>
                        <a:cubicBezTo>
                          <a:pt x="19" y="25"/>
                          <a:pt x="6" y="42"/>
                          <a:pt x="0" y="42"/>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77876" name="Group 53">
                    <a:extLst>
                      <a:ext uri="{FF2B5EF4-FFF2-40B4-BE49-F238E27FC236}">
                        <a16:creationId xmlns:a16="http://schemas.microsoft.com/office/drawing/2014/main" id="{2D499170-33A4-4373-A2A8-9F3A4F88E11D}"/>
                      </a:ext>
                    </a:extLst>
                  </p:cNvPr>
                  <p:cNvGrpSpPr>
                    <a:grpSpLocks/>
                  </p:cNvGrpSpPr>
                  <p:nvPr/>
                </p:nvGrpSpPr>
                <p:grpSpPr bwMode="auto">
                  <a:xfrm>
                    <a:off x="0" y="0"/>
                    <a:ext cx="2724" cy="1904"/>
                    <a:chOff x="0" y="0"/>
                    <a:chExt cx="2724" cy="1904"/>
                  </a:xfrm>
                </p:grpSpPr>
                <p:sp>
                  <p:nvSpPr>
                    <p:cNvPr id="77877" name="Line 54">
                      <a:extLst>
                        <a:ext uri="{FF2B5EF4-FFF2-40B4-BE49-F238E27FC236}">
                          <a16:creationId xmlns:a16="http://schemas.microsoft.com/office/drawing/2014/main" id="{F170B82F-2E2A-4616-8916-A107A52EE317}"/>
                        </a:ext>
                      </a:extLst>
                    </p:cNvPr>
                    <p:cNvSpPr>
                      <a:spLocks noChangeShapeType="1"/>
                    </p:cNvSpPr>
                    <p:nvPr/>
                  </p:nvSpPr>
                  <p:spPr bwMode="auto">
                    <a:xfrm flipV="1">
                      <a:off x="214" y="815"/>
                      <a:ext cx="164" cy="81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7878" name="Group 55">
                      <a:extLst>
                        <a:ext uri="{FF2B5EF4-FFF2-40B4-BE49-F238E27FC236}">
                          <a16:creationId xmlns:a16="http://schemas.microsoft.com/office/drawing/2014/main" id="{BCB53871-3943-4B95-8912-BCB1732DC8D7}"/>
                        </a:ext>
                      </a:extLst>
                    </p:cNvPr>
                    <p:cNvGrpSpPr>
                      <a:grpSpLocks/>
                    </p:cNvGrpSpPr>
                    <p:nvPr/>
                  </p:nvGrpSpPr>
                  <p:grpSpPr bwMode="auto">
                    <a:xfrm>
                      <a:off x="0" y="0"/>
                      <a:ext cx="2724" cy="1904"/>
                      <a:chOff x="0" y="0"/>
                      <a:chExt cx="2724" cy="1904"/>
                    </a:xfrm>
                  </p:grpSpPr>
                  <p:sp>
                    <p:nvSpPr>
                      <p:cNvPr id="77879" name="Line 56">
                        <a:extLst>
                          <a:ext uri="{FF2B5EF4-FFF2-40B4-BE49-F238E27FC236}">
                            <a16:creationId xmlns:a16="http://schemas.microsoft.com/office/drawing/2014/main" id="{C6F8B810-E36E-42DA-9EEC-D12FFA42A428}"/>
                          </a:ext>
                        </a:extLst>
                      </p:cNvPr>
                      <p:cNvSpPr>
                        <a:spLocks noChangeShapeType="1"/>
                      </p:cNvSpPr>
                      <p:nvPr/>
                    </p:nvSpPr>
                    <p:spPr bwMode="auto">
                      <a:xfrm rot="-8100000">
                        <a:off x="242" y="1461"/>
                        <a:ext cx="1"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7880" name="Group 57">
                        <a:extLst>
                          <a:ext uri="{FF2B5EF4-FFF2-40B4-BE49-F238E27FC236}">
                            <a16:creationId xmlns:a16="http://schemas.microsoft.com/office/drawing/2014/main" id="{A478FFE5-F763-4483-B85D-CBF748F7939B}"/>
                          </a:ext>
                        </a:extLst>
                      </p:cNvPr>
                      <p:cNvGrpSpPr>
                        <a:grpSpLocks/>
                      </p:cNvGrpSpPr>
                      <p:nvPr/>
                    </p:nvGrpSpPr>
                    <p:grpSpPr bwMode="auto">
                      <a:xfrm>
                        <a:off x="0" y="0"/>
                        <a:ext cx="2724" cy="1904"/>
                        <a:chOff x="0" y="0"/>
                        <a:chExt cx="2724" cy="1904"/>
                      </a:xfrm>
                    </p:grpSpPr>
                    <p:sp>
                      <p:nvSpPr>
                        <p:cNvPr id="77881" name="Text Box 58">
                          <a:extLst>
                            <a:ext uri="{FF2B5EF4-FFF2-40B4-BE49-F238E27FC236}">
                              <a16:creationId xmlns:a16="http://schemas.microsoft.com/office/drawing/2014/main" id="{C8ABA3F9-F9D0-483F-A0E2-52271D4817C5}"/>
                            </a:ext>
                          </a:extLst>
                        </p:cNvPr>
                        <p:cNvSpPr txBox="1">
                          <a:spLocks noChangeArrowheads="1"/>
                        </p:cNvSpPr>
                        <p:nvPr/>
                      </p:nvSpPr>
                      <p:spPr bwMode="auto">
                        <a:xfrm>
                          <a:off x="208" y="0"/>
                          <a:ext cx="2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1800" b="1" i="1"/>
                            <a:t>i</a:t>
                          </a:r>
                          <a:r>
                            <a:rPr lang="en-US" altLang="zh-CN" sz="1800" b="1" baseline="-25000"/>
                            <a:t>C</a:t>
                          </a:r>
                          <a:endParaRPr lang="en-US" altLang="zh-CN" sz="1800" b="1"/>
                        </a:p>
                      </p:txBody>
                    </p:sp>
                    <p:sp>
                      <p:nvSpPr>
                        <p:cNvPr id="77882" name="Text Box 59">
                          <a:extLst>
                            <a:ext uri="{FF2B5EF4-FFF2-40B4-BE49-F238E27FC236}">
                              <a16:creationId xmlns:a16="http://schemas.microsoft.com/office/drawing/2014/main" id="{036B2682-499C-4C0F-96FA-42C5494382B6}"/>
                            </a:ext>
                          </a:extLst>
                        </p:cNvPr>
                        <p:cNvSpPr txBox="1">
                          <a:spLocks noChangeArrowheads="1"/>
                        </p:cNvSpPr>
                        <p:nvPr/>
                      </p:nvSpPr>
                      <p:spPr bwMode="auto">
                        <a:xfrm>
                          <a:off x="2395" y="1673"/>
                          <a:ext cx="32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1800" b="1" i="1"/>
                            <a:t>u</a:t>
                          </a:r>
                          <a:r>
                            <a:rPr lang="en-US" altLang="zh-CN" sz="1800" b="1" baseline="-25000"/>
                            <a:t>CE</a:t>
                          </a:r>
                          <a:endParaRPr lang="en-US" altLang="zh-CN" sz="1800" b="1"/>
                        </a:p>
                      </p:txBody>
                    </p:sp>
                    <p:sp>
                      <p:nvSpPr>
                        <p:cNvPr id="77883" name="Text Box 60">
                          <a:extLst>
                            <a:ext uri="{FF2B5EF4-FFF2-40B4-BE49-F238E27FC236}">
                              <a16:creationId xmlns:a16="http://schemas.microsoft.com/office/drawing/2014/main" id="{8C115635-218E-43E7-B4DD-EFB9DA952F29}"/>
                            </a:ext>
                          </a:extLst>
                        </p:cNvPr>
                        <p:cNvSpPr txBox="1">
                          <a:spLocks noChangeArrowheads="1"/>
                        </p:cNvSpPr>
                        <p:nvPr/>
                      </p:nvSpPr>
                      <p:spPr bwMode="auto">
                        <a:xfrm>
                          <a:off x="0" y="1532"/>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2000" b="1" i="1"/>
                            <a:t>O</a:t>
                          </a:r>
                        </a:p>
                      </p:txBody>
                    </p:sp>
                    <p:sp>
                      <p:nvSpPr>
                        <p:cNvPr id="77884" name="Text Box 61">
                          <a:extLst>
                            <a:ext uri="{FF2B5EF4-FFF2-40B4-BE49-F238E27FC236}">
                              <a16:creationId xmlns:a16="http://schemas.microsoft.com/office/drawing/2014/main" id="{390C1BB8-873B-4B5A-B39C-640532FC73D7}"/>
                            </a:ext>
                          </a:extLst>
                        </p:cNvPr>
                        <p:cNvSpPr txBox="1">
                          <a:spLocks noChangeArrowheads="1"/>
                        </p:cNvSpPr>
                        <p:nvPr/>
                      </p:nvSpPr>
                      <p:spPr bwMode="auto">
                        <a:xfrm>
                          <a:off x="2104" y="803"/>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en-US" b="1"/>
                        </a:p>
                      </p:txBody>
                    </p:sp>
                    <p:sp>
                      <p:nvSpPr>
                        <p:cNvPr id="77885" name="Line 62">
                          <a:extLst>
                            <a:ext uri="{FF2B5EF4-FFF2-40B4-BE49-F238E27FC236}">
                              <a16:creationId xmlns:a16="http://schemas.microsoft.com/office/drawing/2014/main" id="{2E6FA8BC-99A6-4122-93B7-F8E4B545FC47}"/>
                            </a:ext>
                          </a:extLst>
                        </p:cNvPr>
                        <p:cNvSpPr>
                          <a:spLocks noChangeShapeType="1"/>
                        </p:cNvSpPr>
                        <p:nvPr/>
                      </p:nvSpPr>
                      <p:spPr bwMode="auto">
                        <a:xfrm flipV="1">
                          <a:off x="762" y="978"/>
                          <a:ext cx="1208" cy="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7886" name="Group 63">
                          <a:extLst>
                            <a:ext uri="{FF2B5EF4-FFF2-40B4-BE49-F238E27FC236}">
                              <a16:creationId xmlns:a16="http://schemas.microsoft.com/office/drawing/2014/main" id="{F3603E58-628E-454A-B09D-99336C5520E6}"/>
                            </a:ext>
                          </a:extLst>
                        </p:cNvPr>
                        <p:cNvGrpSpPr>
                          <a:grpSpLocks/>
                        </p:cNvGrpSpPr>
                        <p:nvPr/>
                      </p:nvGrpSpPr>
                      <p:grpSpPr bwMode="auto">
                        <a:xfrm>
                          <a:off x="357" y="680"/>
                          <a:ext cx="1486" cy="218"/>
                          <a:chOff x="0" y="0"/>
                          <a:chExt cx="2184" cy="363"/>
                        </a:xfrm>
                      </p:grpSpPr>
                      <p:sp>
                        <p:nvSpPr>
                          <p:cNvPr id="77887" name="未知">
                            <a:extLst>
                              <a:ext uri="{FF2B5EF4-FFF2-40B4-BE49-F238E27FC236}">
                                <a16:creationId xmlns:a16="http://schemas.microsoft.com/office/drawing/2014/main" id="{4BDDC5FA-0F03-41C3-9B40-61AAF9D6BDD9}"/>
                              </a:ext>
                            </a:extLst>
                          </p:cNvPr>
                          <p:cNvSpPr>
                            <a:spLocks noChangeArrowheads="1"/>
                          </p:cNvSpPr>
                          <p:nvPr/>
                        </p:nvSpPr>
                        <p:spPr bwMode="auto">
                          <a:xfrm rot="-118006">
                            <a:off x="0" y="171"/>
                            <a:ext cx="576" cy="192"/>
                          </a:xfrm>
                          <a:custGeom>
                            <a:avLst/>
                            <a:gdLst>
                              <a:gd name="T0" fmla="*/ 0 w 624"/>
                              <a:gd name="T1" fmla="*/ 240 h 240"/>
                              <a:gd name="T2" fmla="*/ 144 w 624"/>
                              <a:gd name="T3" fmla="*/ 96 h 240"/>
                              <a:gd name="T4" fmla="*/ 624 w 624"/>
                              <a:gd name="T5" fmla="*/ 0 h 240"/>
                            </a:gdLst>
                            <a:ahLst/>
                            <a:cxnLst>
                              <a:cxn ang="0">
                                <a:pos x="T0" y="T1"/>
                              </a:cxn>
                              <a:cxn ang="0">
                                <a:pos x="T2" y="T3"/>
                              </a:cxn>
                              <a:cxn ang="0">
                                <a:pos x="T4" y="T5"/>
                              </a:cxn>
                            </a:cxnLst>
                            <a:rect l="0" t="0" r="r" b="b"/>
                            <a:pathLst>
                              <a:path w="624" h="240">
                                <a:moveTo>
                                  <a:pt x="0" y="240"/>
                                </a:moveTo>
                                <a:cubicBezTo>
                                  <a:pt x="20" y="188"/>
                                  <a:pt x="40" y="136"/>
                                  <a:pt x="144" y="96"/>
                                </a:cubicBezTo>
                                <a:cubicBezTo>
                                  <a:pt x="248" y="56"/>
                                  <a:pt x="436" y="28"/>
                                  <a:pt x="624"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7888" name="Line 65">
                            <a:extLst>
                              <a:ext uri="{FF2B5EF4-FFF2-40B4-BE49-F238E27FC236}">
                                <a16:creationId xmlns:a16="http://schemas.microsoft.com/office/drawing/2014/main" id="{715E6DBF-BC9A-4F7F-B5F3-8E22C57D0A13}"/>
                              </a:ext>
                            </a:extLst>
                          </p:cNvPr>
                          <p:cNvSpPr>
                            <a:spLocks noChangeShapeType="1"/>
                          </p:cNvSpPr>
                          <p:nvPr/>
                        </p:nvSpPr>
                        <p:spPr bwMode="auto">
                          <a:xfrm rot="87349" flipV="1">
                            <a:off x="552" y="0"/>
                            <a:ext cx="1632"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7889" name="Group 66">
                          <a:extLst>
                            <a:ext uri="{FF2B5EF4-FFF2-40B4-BE49-F238E27FC236}">
                              <a16:creationId xmlns:a16="http://schemas.microsoft.com/office/drawing/2014/main" id="{F555B817-9345-4C98-A86A-B205F933481E}"/>
                            </a:ext>
                          </a:extLst>
                        </p:cNvPr>
                        <p:cNvGrpSpPr>
                          <a:grpSpLocks/>
                        </p:cNvGrpSpPr>
                        <p:nvPr/>
                      </p:nvGrpSpPr>
                      <p:grpSpPr bwMode="auto">
                        <a:xfrm>
                          <a:off x="256" y="1294"/>
                          <a:ext cx="1756" cy="131"/>
                          <a:chOff x="0" y="0"/>
                          <a:chExt cx="2580" cy="216"/>
                        </a:xfrm>
                      </p:grpSpPr>
                      <p:grpSp>
                        <p:nvGrpSpPr>
                          <p:cNvPr id="77890" name="Group 67">
                            <a:extLst>
                              <a:ext uri="{FF2B5EF4-FFF2-40B4-BE49-F238E27FC236}">
                                <a16:creationId xmlns:a16="http://schemas.microsoft.com/office/drawing/2014/main" id="{88375AF6-8742-4501-8275-53E02C25A5DF}"/>
                              </a:ext>
                            </a:extLst>
                          </p:cNvPr>
                          <p:cNvGrpSpPr>
                            <a:grpSpLocks/>
                          </p:cNvGrpSpPr>
                          <p:nvPr/>
                        </p:nvGrpSpPr>
                        <p:grpSpPr bwMode="auto">
                          <a:xfrm>
                            <a:off x="84" y="0"/>
                            <a:ext cx="2496" cy="144"/>
                            <a:chOff x="0" y="0"/>
                            <a:chExt cx="2496" cy="144"/>
                          </a:xfrm>
                        </p:grpSpPr>
                        <p:sp>
                          <p:nvSpPr>
                            <p:cNvPr id="77891" name="Line 68">
                              <a:extLst>
                                <a:ext uri="{FF2B5EF4-FFF2-40B4-BE49-F238E27FC236}">
                                  <a16:creationId xmlns:a16="http://schemas.microsoft.com/office/drawing/2014/main" id="{3699D88F-803B-473C-9F8F-BABD1AD36170}"/>
                                </a:ext>
                              </a:extLst>
                            </p:cNvPr>
                            <p:cNvSpPr>
                              <a:spLocks noChangeShapeType="1"/>
                            </p:cNvSpPr>
                            <p:nvPr/>
                          </p:nvSpPr>
                          <p:spPr bwMode="auto">
                            <a:xfrm flipV="1">
                              <a:off x="576" y="0"/>
                              <a:ext cx="192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92" name="Line 69">
                              <a:extLst>
                                <a:ext uri="{FF2B5EF4-FFF2-40B4-BE49-F238E27FC236}">
                                  <a16:creationId xmlns:a16="http://schemas.microsoft.com/office/drawing/2014/main" id="{D54EA670-90EE-4FA3-BC06-D6B16725A18C}"/>
                                </a:ext>
                              </a:extLst>
                            </p:cNvPr>
                            <p:cNvSpPr>
                              <a:spLocks noChangeShapeType="1"/>
                            </p:cNvSpPr>
                            <p:nvPr/>
                          </p:nvSpPr>
                          <p:spPr bwMode="auto">
                            <a:xfrm flipH="1">
                              <a:off x="0" y="96"/>
                              <a:ext cx="576" cy="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7893" name="未知">
                            <a:extLst>
                              <a:ext uri="{FF2B5EF4-FFF2-40B4-BE49-F238E27FC236}">
                                <a16:creationId xmlns:a16="http://schemas.microsoft.com/office/drawing/2014/main" id="{F8DA8332-95E9-4A35-919D-CFE8CADC9BD2}"/>
                              </a:ext>
                            </a:extLst>
                          </p:cNvPr>
                          <p:cNvSpPr>
                            <a:spLocks noChangeArrowheads="1"/>
                          </p:cNvSpPr>
                          <p:nvPr/>
                        </p:nvSpPr>
                        <p:spPr bwMode="auto">
                          <a:xfrm>
                            <a:off x="0" y="146"/>
                            <a:ext cx="96" cy="70"/>
                          </a:xfrm>
                          <a:custGeom>
                            <a:avLst/>
                            <a:gdLst>
                              <a:gd name="T0" fmla="*/ 108 w 108"/>
                              <a:gd name="T1" fmla="*/ 0 h 98"/>
                              <a:gd name="T2" fmla="*/ 58 w 108"/>
                              <a:gd name="T3" fmla="*/ 20 h 98"/>
                              <a:gd name="T4" fmla="*/ 40 w 108"/>
                              <a:gd name="T5" fmla="*/ 32 h 98"/>
                              <a:gd name="T6" fmla="*/ 34 w 108"/>
                              <a:gd name="T7" fmla="*/ 36 h 98"/>
                              <a:gd name="T8" fmla="*/ 24 w 108"/>
                              <a:gd name="T9" fmla="*/ 46 h 98"/>
                              <a:gd name="T10" fmla="*/ 8 w 108"/>
                              <a:gd name="T11" fmla="*/ 82 h 98"/>
                              <a:gd name="T12" fmla="*/ 4 w 108"/>
                              <a:gd name="T13" fmla="*/ 98 h 98"/>
                            </a:gdLst>
                            <a:ahLst/>
                            <a:cxnLst>
                              <a:cxn ang="0">
                                <a:pos x="T0" y="T1"/>
                              </a:cxn>
                              <a:cxn ang="0">
                                <a:pos x="T2" y="T3"/>
                              </a:cxn>
                              <a:cxn ang="0">
                                <a:pos x="T4" y="T5"/>
                              </a:cxn>
                              <a:cxn ang="0">
                                <a:pos x="T6" y="T7"/>
                              </a:cxn>
                              <a:cxn ang="0">
                                <a:pos x="T8" y="T9"/>
                              </a:cxn>
                              <a:cxn ang="0">
                                <a:pos x="T10" y="T11"/>
                              </a:cxn>
                              <a:cxn ang="0">
                                <a:pos x="T12" y="T13"/>
                              </a:cxn>
                            </a:cxnLst>
                            <a:rect l="0" t="0" r="r" b="b"/>
                            <a:pathLst>
                              <a:path w="108" h="98">
                                <a:moveTo>
                                  <a:pt x="108" y="0"/>
                                </a:moveTo>
                                <a:cubicBezTo>
                                  <a:pt x="90" y="4"/>
                                  <a:pt x="74" y="11"/>
                                  <a:pt x="58" y="20"/>
                                </a:cubicBezTo>
                                <a:cubicBezTo>
                                  <a:pt x="52" y="24"/>
                                  <a:pt x="46" y="28"/>
                                  <a:pt x="40" y="32"/>
                                </a:cubicBezTo>
                                <a:cubicBezTo>
                                  <a:pt x="38" y="33"/>
                                  <a:pt x="34" y="36"/>
                                  <a:pt x="34" y="36"/>
                                </a:cubicBezTo>
                                <a:cubicBezTo>
                                  <a:pt x="23" y="52"/>
                                  <a:pt x="37" y="33"/>
                                  <a:pt x="24" y="46"/>
                                </a:cubicBezTo>
                                <a:cubicBezTo>
                                  <a:pt x="16" y="54"/>
                                  <a:pt x="12" y="71"/>
                                  <a:pt x="8" y="82"/>
                                </a:cubicBezTo>
                                <a:cubicBezTo>
                                  <a:pt x="6" y="89"/>
                                  <a:pt x="0" y="90"/>
                                  <a:pt x="4" y="98"/>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77894" name="Line 71">
                          <a:extLst>
                            <a:ext uri="{FF2B5EF4-FFF2-40B4-BE49-F238E27FC236}">
                              <a16:creationId xmlns:a16="http://schemas.microsoft.com/office/drawing/2014/main" id="{AA608E9A-3F87-4605-862B-30573C2B0718}"/>
                            </a:ext>
                          </a:extLst>
                        </p:cNvPr>
                        <p:cNvSpPr>
                          <a:spLocks noChangeShapeType="1"/>
                        </p:cNvSpPr>
                        <p:nvPr/>
                      </p:nvSpPr>
                      <p:spPr bwMode="auto">
                        <a:xfrm flipH="1">
                          <a:off x="284" y="1529"/>
                          <a:ext cx="2134" cy="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95" name="未知">
                          <a:extLst>
                            <a:ext uri="{FF2B5EF4-FFF2-40B4-BE49-F238E27FC236}">
                              <a16:creationId xmlns:a16="http://schemas.microsoft.com/office/drawing/2014/main" id="{B67E400F-4283-4B74-ABB2-174E130027C4}"/>
                            </a:ext>
                          </a:extLst>
                        </p:cNvPr>
                        <p:cNvSpPr>
                          <a:spLocks noChangeArrowheads="1"/>
                        </p:cNvSpPr>
                        <p:nvPr/>
                      </p:nvSpPr>
                      <p:spPr bwMode="auto">
                        <a:xfrm>
                          <a:off x="378" y="484"/>
                          <a:ext cx="490" cy="347"/>
                        </a:xfrm>
                        <a:custGeom>
                          <a:avLst/>
                          <a:gdLst>
                            <a:gd name="T0" fmla="*/ 0 w 720"/>
                            <a:gd name="T1" fmla="*/ 576 h 576"/>
                            <a:gd name="T2" fmla="*/ 192 w 720"/>
                            <a:gd name="T3" fmla="*/ 144 h 576"/>
                            <a:gd name="T4" fmla="*/ 720 w 720"/>
                            <a:gd name="T5" fmla="*/ 0 h 576"/>
                          </a:gdLst>
                          <a:ahLst/>
                          <a:cxnLst>
                            <a:cxn ang="0">
                              <a:pos x="T0" y="T1"/>
                            </a:cxn>
                            <a:cxn ang="0">
                              <a:pos x="T2" y="T3"/>
                            </a:cxn>
                            <a:cxn ang="0">
                              <a:pos x="T4" y="T5"/>
                            </a:cxn>
                          </a:cxnLst>
                          <a:rect l="0" t="0" r="r" b="b"/>
                          <a:pathLst>
                            <a:path w="720" h="576">
                              <a:moveTo>
                                <a:pt x="0" y="576"/>
                              </a:moveTo>
                              <a:cubicBezTo>
                                <a:pt x="36" y="408"/>
                                <a:pt x="72" y="240"/>
                                <a:pt x="192" y="144"/>
                              </a:cubicBezTo>
                              <a:cubicBezTo>
                                <a:pt x="312" y="48"/>
                                <a:pt x="516" y="24"/>
                                <a:pt x="720"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7896" name="Line 73">
                          <a:extLst>
                            <a:ext uri="{FF2B5EF4-FFF2-40B4-BE49-F238E27FC236}">
                              <a16:creationId xmlns:a16="http://schemas.microsoft.com/office/drawing/2014/main" id="{8032DFED-E6B7-4606-AB0F-B49C11DBAFF8}"/>
                            </a:ext>
                          </a:extLst>
                        </p:cNvPr>
                        <p:cNvSpPr>
                          <a:spLocks noChangeShapeType="1"/>
                        </p:cNvSpPr>
                        <p:nvPr/>
                      </p:nvSpPr>
                      <p:spPr bwMode="auto">
                        <a:xfrm rot="63494" flipV="1">
                          <a:off x="855" y="426"/>
                          <a:ext cx="797" cy="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97" name="Line 74">
                          <a:extLst>
                            <a:ext uri="{FF2B5EF4-FFF2-40B4-BE49-F238E27FC236}">
                              <a16:creationId xmlns:a16="http://schemas.microsoft.com/office/drawing/2014/main" id="{DEA62A96-EB0F-4381-A2DA-305A584DEA71}"/>
                            </a:ext>
                          </a:extLst>
                        </p:cNvPr>
                        <p:cNvSpPr>
                          <a:spLocks noChangeShapeType="1"/>
                        </p:cNvSpPr>
                        <p:nvPr/>
                      </p:nvSpPr>
                      <p:spPr bwMode="auto">
                        <a:xfrm flipV="1">
                          <a:off x="214" y="127"/>
                          <a:ext cx="0" cy="1527"/>
                        </a:xfrm>
                        <a:prstGeom prst="line">
                          <a:avLst/>
                        </a:prstGeom>
                        <a:noFill/>
                        <a:ln w="38100">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7898" name="Line 75">
                          <a:extLst>
                            <a:ext uri="{FF2B5EF4-FFF2-40B4-BE49-F238E27FC236}">
                              <a16:creationId xmlns:a16="http://schemas.microsoft.com/office/drawing/2014/main" id="{6A32C9C6-A723-40AD-A974-8208B0C5CF3A}"/>
                            </a:ext>
                          </a:extLst>
                        </p:cNvPr>
                        <p:cNvSpPr>
                          <a:spLocks noChangeShapeType="1"/>
                        </p:cNvSpPr>
                        <p:nvPr/>
                      </p:nvSpPr>
                      <p:spPr bwMode="auto">
                        <a:xfrm>
                          <a:off x="307" y="1640"/>
                          <a:ext cx="2384" cy="0"/>
                        </a:xfrm>
                        <a:prstGeom prst="line">
                          <a:avLst/>
                        </a:prstGeom>
                        <a:noFill/>
                        <a:ln w="38100">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77899" name="Line 76">
                          <a:extLst>
                            <a:ext uri="{FF2B5EF4-FFF2-40B4-BE49-F238E27FC236}">
                              <a16:creationId xmlns:a16="http://schemas.microsoft.com/office/drawing/2014/main" id="{AC522440-DD1F-45D4-A443-886763DA6CC7}"/>
                            </a:ext>
                          </a:extLst>
                        </p:cNvPr>
                        <p:cNvSpPr>
                          <a:spLocks noChangeShapeType="1"/>
                        </p:cNvSpPr>
                        <p:nvPr/>
                      </p:nvSpPr>
                      <p:spPr bwMode="auto">
                        <a:xfrm>
                          <a:off x="208" y="1640"/>
                          <a:ext cx="9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900" name="未知">
                          <a:extLst>
                            <a:ext uri="{FF2B5EF4-FFF2-40B4-BE49-F238E27FC236}">
                              <a16:creationId xmlns:a16="http://schemas.microsoft.com/office/drawing/2014/main" id="{985FE1FE-AD76-415E-BDA4-1AA69BFAE1E1}"/>
                            </a:ext>
                          </a:extLst>
                        </p:cNvPr>
                        <p:cNvSpPr>
                          <a:spLocks noChangeArrowheads="1"/>
                        </p:cNvSpPr>
                        <p:nvPr/>
                      </p:nvSpPr>
                      <p:spPr bwMode="auto">
                        <a:xfrm>
                          <a:off x="303" y="1058"/>
                          <a:ext cx="508" cy="142"/>
                        </a:xfrm>
                        <a:custGeom>
                          <a:avLst/>
                          <a:gdLst>
                            <a:gd name="T0" fmla="*/ 0 w 745"/>
                            <a:gd name="T1" fmla="*/ 316 h 316"/>
                            <a:gd name="T2" fmla="*/ 169 w 745"/>
                            <a:gd name="T3" fmla="*/ 96 h 316"/>
                            <a:gd name="T4" fmla="*/ 745 w 745"/>
                            <a:gd name="T5" fmla="*/ 0 h 316"/>
                          </a:gdLst>
                          <a:ahLst/>
                          <a:cxnLst>
                            <a:cxn ang="0">
                              <a:pos x="T0" y="T1"/>
                            </a:cxn>
                            <a:cxn ang="0">
                              <a:pos x="T2" y="T3"/>
                            </a:cxn>
                            <a:cxn ang="0">
                              <a:pos x="T4" y="T5"/>
                            </a:cxn>
                          </a:cxnLst>
                          <a:rect l="0" t="0" r="r" b="b"/>
                          <a:pathLst>
                            <a:path w="745" h="316">
                              <a:moveTo>
                                <a:pt x="0" y="316"/>
                              </a:moveTo>
                              <a:cubicBezTo>
                                <a:pt x="27" y="279"/>
                                <a:pt x="45" y="149"/>
                                <a:pt x="169" y="96"/>
                              </a:cubicBezTo>
                              <a:cubicBezTo>
                                <a:pt x="293" y="43"/>
                                <a:pt x="517" y="20"/>
                                <a:pt x="745"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grpSp>
            <p:sp>
              <p:nvSpPr>
                <p:cNvPr id="77901" name="Rectangle 78">
                  <a:extLst>
                    <a:ext uri="{FF2B5EF4-FFF2-40B4-BE49-F238E27FC236}">
                      <a16:creationId xmlns:a16="http://schemas.microsoft.com/office/drawing/2014/main" id="{4A02D613-7F9F-4370-BDDE-AC105EE56073}"/>
                    </a:ext>
                  </a:extLst>
                </p:cNvPr>
                <p:cNvSpPr>
                  <a:spLocks noChangeArrowheads="1"/>
                </p:cNvSpPr>
                <p:nvPr/>
              </p:nvSpPr>
              <p:spPr bwMode="auto">
                <a:xfrm>
                  <a:off x="1860" y="608"/>
                  <a:ext cx="11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sz="1600" b="1" baseline="30000"/>
                </a:p>
              </p:txBody>
            </p:sp>
          </p:grpSp>
          <p:sp>
            <p:nvSpPr>
              <p:cNvPr id="77902" name="Text Box 79">
                <a:extLst>
                  <a:ext uri="{FF2B5EF4-FFF2-40B4-BE49-F238E27FC236}">
                    <a16:creationId xmlns:a16="http://schemas.microsoft.com/office/drawing/2014/main" id="{1689B500-09F8-4AC4-8880-9DD0DDA86496}"/>
                  </a:ext>
                </a:extLst>
              </p:cNvPr>
              <p:cNvSpPr txBox="1">
                <a:spLocks noChangeArrowheads="1"/>
              </p:cNvSpPr>
              <p:nvPr/>
            </p:nvSpPr>
            <p:spPr bwMode="auto">
              <a:xfrm>
                <a:off x="144" y="2208"/>
                <a:ext cx="24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sz="2000" b="1">
                    <a:solidFill>
                      <a:srgbClr val="FF00FF"/>
                    </a:solidFill>
                  </a:rPr>
                  <a:t>图1.3.11光电三极管的输出特性</a:t>
                </a:r>
              </a:p>
            </p:txBody>
          </p:sp>
        </p:grpSp>
        <p:sp>
          <p:nvSpPr>
            <p:cNvPr id="77903" name="Rectangle 80">
              <a:extLst>
                <a:ext uri="{FF2B5EF4-FFF2-40B4-BE49-F238E27FC236}">
                  <a16:creationId xmlns:a16="http://schemas.microsoft.com/office/drawing/2014/main" id="{176162D4-540E-4B80-9646-8DDF2543BEE2}"/>
                </a:ext>
              </a:extLst>
            </p:cNvPr>
            <p:cNvSpPr>
              <a:spLocks noChangeArrowheads="1"/>
            </p:cNvSpPr>
            <p:nvPr/>
          </p:nvSpPr>
          <p:spPr bwMode="auto">
            <a:xfrm>
              <a:off x="2016" y="1152"/>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800" b="1" i="1"/>
                <a:t>E</a:t>
              </a:r>
              <a:r>
                <a:rPr lang="en-US" altLang="zh-CN" sz="1800" b="1" baseline="-25000"/>
                <a:t>1</a:t>
              </a:r>
            </a:p>
          </p:txBody>
        </p:sp>
        <p:sp>
          <p:nvSpPr>
            <p:cNvPr id="77904" name="Rectangle 81">
              <a:extLst>
                <a:ext uri="{FF2B5EF4-FFF2-40B4-BE49-F238E27FC236}">
                  <a16:creationId xmlns:a16="http://schemas.microsoft.com/office/drawing/2014/main" id="{7F5E357B-F687-4B8E-A8C2-2790559349A3}"/>
                </a:ext>
              </a:extLst>
            </p:cNvPr>
            <p:cNvSpPr>
              <a:spLocks noChangeArrowheads="1"/>
            </p:cNvSpPr>
            <p:nvPr/>
          </p:nvSpPr>
          <p:spPr bwMode="auto">
            <a:xfrm>
              <a:off x="1920" y="864"/>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800" b="1" i="1"/>
                <a:t>E</a:t>
              </a:r>
              <a:r>
                <a:rPr lang="en-US" altLang="zh-CN" sz="1800" b="1" baseline="-25000"/>
                <a:t>2</a:t>
              </a:r>
            </a:p>
          </p:txBody>
        </p:sp>
        <p:sp>
          <p:nvSpPr>
            <p:cNvPr id="77905" name="Rectangle 82">
              <a:extLst>
                <a:ext uri="{FF2B5EF4-FFF2-40B4-BE49-F238E27FC236}">
                  <a16:creationId xmlns:a16="http://schemas.microsoft.com/office/drawing/2014/main" id="{AB9CBE7A-6916-4548-A4E9-20497A4AB3A1}"/>
                </a:ext>
              </a:extLst>
            </p:cNvPr>
            <p:cNvSpPr>
              <a:spLocks noChangeArrowheads="1"/>
            </p:cNvSpPr>
            <p:nvPr/>
          </p:nvSpPr>
          <p:spPr bwMode="auto">
            <a:xfrm>
              <a:off x="1824" y="585"/>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800" b="1" i="1"/>
                <a:t>E</a:t>
              </a:r>
              <a:r>
                <a:rPr lang="en-US" altLang="zh-CN" sz="1800" b="1" baseline="-25000"/>
                <a:t>3</a:t>
              </a:r>
            </a:p>
          </p:txBody>
        </p:sp>
        <p:sp>
          <p:nvSpPr>
            <p:cNvPr id="77906" name="Rectangle 83">
              <a:extLst>
                <a:ext uri="{FF2B5EF4-FFF2-40B4-BE49-F238E27FC236}">
                  <a16:creationId xmlns:a16="http://schemas.microsoft.com/office/drawing/2014/main" id="{E43FCF3A-6D0A-463C-AF5D-80A729BF6D61}"/>
                </a:ext>
              </a:extLst>
            </p:cNvPr>
            <p:cNvSpPr>
              <a:spLocks noChangeArrowheads="1"/>
            </p:cNvSpPr>
            <p:nvPr/>
          </p:nvSpPr>
          <p:spPr bwMode="auto">
            <a:xfrm>
              <a:off x="1632" y="297"/>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800" b="1" i="1"/>
                <a:t>E</a:t>
              </a:r>
              <a:r>
                <a:rPr lang="en-US" altLang="zh-CN" sz="1800" b="1" baseline="-25000"/>
                <a:t>4</a:t>
              </a:r>
            </a:p>
          </p:txBody>
        </p:sp>
        <p:sp>
          <p:nvSpPr>
            <p:cNvPr id="77907" name="Text Box 84">
              <a:extLst>
                <a:ext uri="{FF2B5EF4-FFF2-40B4-BE49-F238E27FC236}">
                  <a16:creationId xmlns:a16="http://schemas.microsoft.com/office/drawing/2014/main" id="{2FF504F9-D881-4045-BA1A-119B3A41362D}"/>
                </a:ext>
              </a:extLst>
            </p:cNvPr>
            <p:cNvSpPr txBox="1">
              <a:spLocks noChangeArrowheads="1"/>
            </p:cNvSpPr>
            <p:nvPr/>
          </p:nvSpPr>
          <p:spPr bwMode="auto">
            <a:xfrm>
              <a:off x="2352" y="1382"/>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t>E</a:t>
              </a:r>
              <a:r>
                <a:rPr lang="zh-CN" altLang="en-US" sz="2000" b="1"/>
                <a:t>＝</a:t>
              </a:r>
              <a:r>
                <a:rPr lang="en-US" altLang="zh-CN" sz="2000" b="1"/>
                <a:t>0</a:t>
              </a:r>
            </a:p>
          </p:txBody>
        </p:sp>
        <p:sp>
          <p:nvSpPr>
            <p:cNvPr id="77908" name="Line 85">
              <a:extLst>
                <a:ext uri="{FF2B5EF4-FFF2-40B4-BE49-F238E27FC236}">
                  <a16:creationId xmlns:a16="http://schemas.microsoft.com/office/drawing/2014/main" id="{B4308CD2-82BE-466B-9979-0EE921FBCF5C}"/>
                </a:ext>
              </a:extLst>
            </p:cNvPr>
            <p:cNvSpPr>
              <a:spLocks noChangeShapeType="1"/>
            </p:cNvSpPr>
            <p:nvPr/>
          </p:nvSpPr>
          <p:spPr bwMode="auto">
            <a:xfrm flipH="1" flipV="1">
              <a:off x="1920" y="384"/>
              <a:ext cx="480" cy="72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7832">
                                            <p:txEl>
                                              <p:pRg st="0" end="0"/>
                                            </p:txEl>
                                          </p:spTgt>
                                        </p:tgtEl>
                                        <p:attrNameLst>
                                          <p:attrName>style.visibility</p:attrName>
                                        </p:attrNameLst>
                                      </p:cBhvr>
                                      <p:to>
                                        <p:strVal val="visible"/>
                                      </p:to>
                                    </p:set>
                                    <p:animEffect transition="in" filter="box(out)">
                                      <p:cBhvr>
                                        <p:cTn id="7" dur="500"/>
                                        <p:tgtEl>
                                          <p:spTgt spid="77832">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out)">
                                      <p:cBhvr>
                                        <p:cTn id="12" dur="500"/>
                                        <p:tgtEl>
                                          <p:spTgt spid="5"/>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out)">
                                      <p:cBhvr>
                                        <p:cTn id="17" dur="500"/>
                                        <p:tgtEl>
                                          <p:spTgt spid="2"/>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7833">
                                            <p:txEl>
                                              <p:pRg st="0" end="0"/>
                                            </p:txEl>
                                          </p:spTgt>
                                        </p:tgtEl>
                                        <p:attrNameLst>
                                          <p:attrName>style.visibility</p:attrName>
                                        </p:attrNameLst>
                                      </p:cBhvr>
                                      <p:to>
                                        <p:strVal val="visible"/>
                                      </p:to>
                                    </p:set>
                                    <p:animEffect transition="in" filter="box(out)">
                                      <p:cBhvr>
                                        <p:cTn id="22" dur="500"/>
                                        <p:tgtEl>
                                          <p:spTgt spid="77833">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ox(out)">
                                      <p:cBhvr>
                                        <p:cTn id="27" dur="500"/>
                                        <p:tgtEl>
                                          <p:spTgt spid="10"/>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2" grpId="0" build="p"/>
      <p:bldP spid="7783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B1260BF1-26A8-4661-B6F7-EC28FF7BBFD0}"/>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8850" name="Rectangle 3">
            <a:extLst>
              <a:ext uri="{FF2B5EF4-FFF2-40B4-BE49-F238E27FC236}">
                <a16:creationId xmlns:a16="http://schemas.microsoft.com/office/drawing/2014/main" id="{E054CC51-BFB0-4429-BC24-0C9B2A4C491C}"/>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8851" name="Line 4">
            <a:extLst>
              <a:ext uri="{FF2B5EF4-FFF2-40B4-BE49-F238E27FC236}">
                <a16:creationId xmlns:a16="http://schemas.microsoft.com/office/drawing/2014/main" id="{C5A47A78-F6F7-4F89-AFB3-D4BF43FE6C64}"/>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52" name="Line 5">
            <a:extLst>
              <a:ext uri="{FF2B5EF4-FFF2-40B4-BE49-F238E27FC236}">
                <a16:creationId xmlns:a16="http://schemas.microsoft.com/office/drawing/2014/main" id="{2D33D2BE-02B4-455B-8D95-61C71A1AE5FD}"/>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53" name="Rectangle 6">
            <a:extLst>
              <a:ext uri="{FF2B5EF4-FFF2-40B4-BE49-F238E27FC236}">
                <a16:creationId xmlns:a16="http://schemas.microsoft.com/office/drawing/2014/main" id="{1A31FE91-7A59-44CA-B8ED-8EE4AF3BA07F}"/>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sp>
        <p:nvSpPr>
          <p:cNvPr id="78854" name="Text Box 7">
            <a:extLst>
              <a:ext uri="{FF2B5EF4-FFF2-40B4-BE49-F238E27FC236}">
                <a16:creationId xmlns:a16="http://schemas.microsoft.com/office/drawing/2014/main" id="{B4610DEA-FF23-4C59-88CF-F9293218E0B9}"/>
              </a:ext>
            </a:extLst>
          </p:cNvPr>
          <p:cNvSpPr txBox="1">
            <a:spLocks noChangeArrowheads="1"/>
          </p:cNvSpPr>
          <p:nvPr/>
        </p:nvSpPr>
        <p:spPr bwMode="auto">
          <a:xfrm>
            <a:off x="914400" y="762000"/>
            <a:ext cx="1981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solidFill>
                  <a:srgbClr val="FF0000"/>
                </a:solidFill>
              </a:rPr>
              <a:t>复习</a:t>
            </a:r>
          </a:p>
        </p:txBody>
      </p:sp>
      <p:sp>
        <p:nvSpPr>
          <p:cNvPr id="78856" name="Text Box 8">
            <a:extLst>
              <a:ext uri="{FF2B5EF4-FFF2-40B4-BE49-F238E27FC236}">
                <a16:creationId xmlns:a16="http://schemas.microsoft.com/office/drawing/2014/main" id="{79DBB09A-D1B8-4336-8564-F797A34621BF}"/>
              </a:ext>
            </a:extLst>
          </p:cNvPr>
          <p:cNvSpPr txBox="1">
            <a:spLocks noChangeArrowheads="1"/>
          </p:cNvSpPr>
          <p:nvPr/>
        </p:nvSpPr>
        <p:spPr bwMode="auto">
          <a:xfrm>
            <a:off x="762000" y="1524000"/>
            <a:ext cx="4981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t>1.</a:t>
            </a:r>
            <a:r>
              <a:rPr lang="en-US" altLang="zh-CN" b="1"/>
              <a:t>BJT</a:t>
            </a:r>
            <a:r>
              <a:rPr lang="zh-CN" altLang="en-US" b="1"/>
              <a:t>放大电路三个 电流关系 ？</a:t>
            </a:r>
          </a:p>
        </p:txBody>
      </p:sp>
      <p:grpSp>
        <p:nvGrpSpPr>
          <p:cNvPr id="2" name="Group 9">
            <a:extLst>
              <a:ext uri="{FF2B5EF4-FFF2-40B4-BE49-F238E27FC236}">
                <a16:creationId xmlns:a16="http://schemas.microsoft.com/office/drawing/2014/main" id="{A5167FDD-BF58-4005-A911-556B37F68BF7}"/>
              </a:ext>
            </a:extLst>
          </p:cNvPr>
          <p:cNvGrpSpPr>
            <a:grpSpLocks/>
          </p:cNvGrpSpPr>
          <p:nvPr/>
        </p:nvGrpSpPr>
        <p:grpSpPr bwMode="auto">
          <a:xfrm>
            <a:off x="5638800" y="1295400"/>
            <a:ext cx="2209800" cy="1866900"/>
            <a:chOff x="0" y="0"/>
            <a:chExt cx="1392" cy="1176"/>
          </a:xfrm>
        </p:grpSpPr>
        <p:sp>
          <p:nvSpPr>
            <p:cNvPr id="78857" name="Rectangle 10">
              <a:extLst>
                <a:ext uri="{FF2B5EF4-FFF2-40B4-BE49-F238E27FC236}">
                  <a16:creationId xmlns:a16="http://schemas.microsoft.com/office/drawing/2014/main" id="{72CE6AC0-FB91-4D49-84B7-1243B0B1B772}"/>
                </a:ext>
              </a:extLst>
            </p:cNvPr>
            <p:cNvSpPr>
              <a:spLocks noChangeArrowheads="1"/>
            </p:cNvSpPr>
            <p:nvPr/>
          </p:nvSpPr>
          <p:spPr bwMode="auto">
            <a:xfrm>
              <a:off x="96" y="0"/>
              <a:ext cx="100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i="1"/>
                <a:t>I</a:t>
              </a:r>
              <a:r>
                <a:rPr lang="en-US" altLang="zh-CN" sz="2800" b="1" baseline="-25000"/>
                <a:t>E</a:t>
              </a:r>
              <a:r>
                <a:rPr lang="en-US" altLang="zh-CN" sz="2800" b="1"/>
                <a:t> =</a:t>
              </a:r>
              <a:r>
                <a:rPr lang="en-US" altLang="zh-CN" sz="2800" b="1" i="1"/>
                <a:t>I</a:t>
              </a:r>
              <a:r>
                <a:rPr lang="en-US" altLang="zh-CN" sz="2800" b="1" baseline="-25000"/>
                <a:t>C</a:t>
              </a:r>
              <a:r>
                <a:rPr lang="en-US" altLang="zh-CN" sz="2800" b="1"/>
                <a:t>+</a:t>
              </a:r>
              <a:r>
                <a:rPr lang="en-US" altLang="zh-CN" sz="2800" b="1" i="1"/>
                <a:t>I</a:t>
              </a:r>
              <a:r>
                <a:rPr lang="en-US" altLang="zh-CN" sz="2800" b="1" baseline="-25000"/>
                <a:t>B</a:t>
              </a:r>
            </a:p>
          </p:txBody>
        </p:sp>
        <p:graphicFrame>
          <p:nvGraphicFramePr>
            <p:cNvPr id="78858" name="Object 11">
              <a:extLst>
                <a:ext uri="{FF2B5EF4-FFF2-40B4-BE49-F238E27FC236}">
                  <a16:creationId xmlns:a16="http://schemas.microsoft.com/office/drawing/2014/main" id="{53D19DE5-22B2-4F0D-B39A-D729366B7BCF}"/>
                </a:ext>
              </a:extLst>
            </p:cNvPr>
            <p:cNvGraphicFramePr>
              <a:graphicFrameLocks noChangeAspect="1"/>
            </p:cNvGraphicFramePr>
            <p:nvPr/>
          </p:nvGraphicFramePr>
          <p:xfrm>
            <a:off x="144" y="432"/>
            <a:ext cx="960" cy="336"/>
          </p:xfrm>
          <a:graphic>
            <a:graphicData uri="http://schemas.openxmlformats.org/presentationml/2006/ole">
              <mc:AlternateContent xmlns:mc="http://schemas.openxmlformats.org/markup-compatibility/2006">
                <mc:Choice xmlns:v="urn:schemas-microsoft-com:vml" Requires="v">
                  <p:oleObj spid="_x0000_s78879" r:id="rId4" imgW="686694" imgH="305197" progId="Equation.3">
                    <p:embed/>
                  </p:oleObj>
                </mc:Choice>
                <mc:Fallback>
                  <p:oleObj r:id="rId4" imgW="686694" imgH="305197"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 y="432"/>
                          <a:ext cx="96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8859" name="Object 12">
              <a:extLst>
                <a:ext uri="{FF2B5EF4-FFF2-40B4-BE49-F238E27FC236}">
                  <a16:creationId xmlns:a16="http://schemas.microsoft.com/office/drawing/2014/main" id="{0D5B27D2-BE06-4AF0-BBF4-5389ACB5315A}"/>
                </a:ext>
              </a:extLst>
            </p:cNvPr>
            <p:cNvGraphicFramePr>
              <a:graphicFrameLocks noChangeAspect="1"/>
            </p:cNvGraphicFramePr>
            <p:nvPr/>
          </p:nvGraphicFramePr>
          <p:xfrm>
            <a:off x="144" y="864"/>
            <a:ext cx="1248" cy="312"/>
          </p:xfrm>
          <a:graphic>
            <a:graphicData uri="http://schemas.openxmlformats.org/presentationml/2006/ole">
              <mc:AlternateContent xmlns:mc="http://schemas.openxmlformats.org/markup-compatibility/2006">
                <mc:Choice xmlns:v="urn:schemas-microsoft-com:vml" Requires="v">
                  <p:oleObj spid="_x0000_s78880" r:id="rId6" imgW="1195356" imgH="267048" progId="Equation.3">
                    <p:embed/>
                  </p:oleObj>
                </mc:Choice>
                <mc:Fallback>
                  <p:oleObj r:id="rId6" imgW="1195356" imgH="267048"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 y="864"/>
                          <a:ext cx="124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8860" name="AutoShape 13">
              <a:extLst>
                <a:ext uri="{FF2B5EF4-FFF2-40B4-BE49-F238E27FC236}">
                  <a16:creationId xmlns:a16="http://schemas.microsoft.com/office/drawing/2014/main" id="{909FAC85-9401-413D-9F13-DFA4ED575588}"/>
                </a:ext>
              </a:extLst>
            </p:cNvPr>
            <p:cNvSpPr>
              <a:spLocks/>
            </p:cNvSpPr>
            <p:nvPr/>
          </p:nvSpPr>
          <p:spPr bwMode="auto">
            <a:xfrm>
              <a:off x="0" y="96"/>
              <a:ext cx="48" cy="1008"/>
            </a:xfrm>
            <a:prstGeom prst="leftBrace">
              <a:avLst>
                <a:gd name="adj1" fmla="val 175000"/>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78862" name="Text Box 14">
            <a:extLst>
              <a:ext uri="{FF2B5EF4-FFF2-40B4-BE49-F238E27FC236}">
                <a16:creationId xmlns:a16="http://schemas.microsoft.com/office/drawing/2014/main" id="{425E3C50-9A22-4F33-9447-906514D4B18E}"/>
              </a:ext>
            </a:extLst>
          </p:cNvPr>
          <p:cNvSpPr txBox="1">
            <a:spLocks noChangeArrowheads="1"/>
          </p:cNvSpPr>
          <p:nvPr/>
        </p:nvSpPr>
        <p:spPr bwMode="auto">
          <a:xfrm>
            <a:off x="762000" y="2133600"/>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t>2.</a:t>
            </a:r>
            <a:r>
              <a:rPr lang="en-US" altLang="zh-CN" b="1"/>
              <a:t>BJT</a:t>
            </a:r>
            <a:r>
              <a:rPr lang="zh-CN" altLang="en-US" b="1"/>
              <a:t>的输入、输出特性曲线？</a:t>
            </a:r>
          </a:p>
        </p:txBody>
      </p:sp>
      <p:grpSp>
        <p:nvGrpSpPr>
          <p:cNvPr id="3" name="Group 15">
            <a:extLst>
              <a:ext uri="{FF2B5EF4-FFF2-40B4-BE49-F238E27FC236}">
                <a16:creationId xmlns:a16="http://schemas.microsoft.com/office/drawing/2014/main" id="{7A3CF817-0FA4-441D-9871-F4CE82DEB85F}"/>
              </a:ext>
            </a:extLst>
          </p:cNvPr>
          <p:cNvGrpSpPr>
            <a:grpSpLocks/>
          </p:cNvGrpSpPr>
          <p:nvPr/>
        </p:nvGrpSpPr>
        <p:grpSpPr bwMode="auto">
          <a:xfrm>
            <a:off x="1371600" y="3505200"/>
            <a:ext cx="3354388" cy="2819400"/>
            <a:chOff x="0" y="0"/>
            <a:chExt cx="2113" cy="1710"/>
          </a:xfrm>
        </p:grpSpPr>
        <p:grpSp>
          <p:nvGrpSpPr>
            <p:cNvPr id="78863" name="Group 16">
              <a:extLst>
                <a:ext uri="{FF2B5EF4-FFF2-40B4-BE49-F238E27FC236}">
                  <a16:creationId xmlns:a16="http://schemas.microsoft.com/office/drawing/2014/main" id="{2F72BF9F-DD7E-4205-B90D-85642ED8DFA0}"/>
                </a:ext>
              </a:extLst>
            </p:cNvPr>
            <p:cNvGrpSpPr>
              <a:grpSpLocks noChangeAspect="1"/>
            </p:cNvGrpSpPr>
            <p:nvPr/>
          </p:nvGrpSpPr>
          <p:grpSpPr bwMode="auto">
            <a:xfrm>
              <a:off x="0" y="0"/>
              <a:ext cx="2097" cy="1710"/>
              <a:chOff x="0" y="0"/>
              <a:chExt cx="2208" cy="1800"/>
            </a:xfrm>
          </p:grpSpPr>
          <p:grpSp>
            <p:nvGrpSpPr>
              <p:cNvPr id="78864" name="Group 17">
                <a:extLst>
                  <a:ext uri="{FF2B5EF4-FFF2-40B4-BE49-F238E27FC236}">
                    <a16:creationId xmlns:a16="http://schemas.microsoft.com/office/drawing/2014/main" id="{A66F6AA4-C86B-4809-8356-79A9B4D33AAF}"/>
                  </a:ext>
                </a:extLst>
              </p:cNvPr>
              <p:cNvGrpSpPr>
                <a:grpSpLocks noChangeAspect="1"/>
              </p:cNvGrpSpPr>
              <p:nvPr/>
            </p:nvGrpSpPr>
            <p:grpSpPr bwMode="auto">
              <a:xfrm>
                <a:off x="0" y="0"/>
                <a:ext cx="2208" cy="1800"/>
                <a:chOff x="0" y="0"/>
                <a:chExt cx="2208" cy="1800"/>
              </a:xfrm>
            </p:grpSpPr>
            <p:graphicFrame>
              <p:nvGraphicFramePr>
                <p:cNvPr id="78865" name="Object 18">
                  <a:extLst>
                    <a:ext uri="{FF2B5EF4-FFF2-40B4-BE49-F238E27FC236}">
                      <a16:creationId xmlns:a16="http://schemas.microsoft.com/office/drawing/2014/main" id="{C19F4749-CB9A-4286-9249-0CB25A96BDA0}"/>
                    </a:ext>
                  </a:extLst>
                </p:cNvPr>
                <p:cNvGraphicFramePr>
                  <a:graphicFrameLocks noChangeAspect="1"/>
                </p:cNvGraphicFramePr>
                <p:nvPr/>
              </p:nvGraphicFramePr>
              <p:xfrm>
                <a:off x="0" y="0"/>
                <a:ext cx="2208" cy="1800"/>
              </p:xfrm>
              <a:graphic>
                <a:graphicData uri="http://schemas.openxmlformats.org/presentationml/2006/ole">
                  <mc:AlternateContent xmlns:mc="http://schemas.openxmlformats.org/markup-compatibility/2006">
                    <mc:Choice xmlns:v="urn:schemas-microsoft-com:vml" Requires="v">
                      <p:oleObj spid="_x0000_s78881" name="BMP 图像" r:id="rId8" imgW="3504854" imgH="2857762" progId="Paint.Picture">
                        <p:embed/>
                      </p:oleObj>
                    </mc:Choice>
                    <mc:Fallback>
                      <p:oleObj name="BMP 图像" r:id="rId8" imgW="3504854" imgH="2857762" progId="Paint.Picture">
                        <p:embed/>
                        <p:pic>
                          <p:nvPicPr>
                            <p:cNvPr id="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208" cy="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8866" name="Text Box 19">
                  <a:extLst>
                    <a:ext uri="{FF2B5EF4-FFF2-40B4-BE49-F238E27FC236}">
                      <a16:creationId xmlns:a16="http://schemas.microsoft.com/office/drawing/2014/main" id="{0C20894B-8762-42DA-9C06-A3C52FDD76D0}"/>
                    </a:ext>
                  </a:extLst>
                </p:cNvPr>
                <p:cNvSpPr txBox="1">
                  <a:spLocks noChangeAspect="1" noChangeArrowheads="1"/>
                </p:cNvSpPr>
                <p:nvPr/>
              </p:nvSpPr>
              <p:spPr bwMode="auto">
                <a:xfrm>
                  <a:off x="480" y="232"/>
                  <a:ext cx="7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i="1"/>
                    <a:t>u</a:t>
                  </a:r>
                  <a:r>
                    <a:rPr lang="en-US" altLang="zh-CN" sz="2000" baseline="-25000"/>
                    <a:t>CE</a:t>
                  </a:r>
                  <a:r>
                    <a:rPr lang="en-US" altLang="zh-CN" sz="2000"/>
                    <a:t> = 0V</a:t>
                  </a:r>
                  <a:endParaRPr lang="en-US" altLang="zh-CN"/>
                </a:p>
              </p:txBody>
            </p:sp>
          </p:grpSp>
          <p:sp>
            <p:nvSpPr>
              <p:cNvPr id="78867" name="Text Box 20">
                <a:extLst>
                  <a:ext uri="{FF2B5EF4-FFF2-40B4-BE49-F238E27FC236}">
                    <a16:creationId xmlns:a16="http://schemas.microsoft.com/office/drawing/2014/main" id="{A0167A71-3C81-4CBB-8C89-CA227610DCBE}"/>
                  </a:ext>
                </a:extLst>
              </p:cNvPr>
              <p:cNvSpPr txBox="1">
                <a:spLocks noChangeAspect="1" noChangeArrowheads="1"/>
              </p:cNvSpPr>
              <p:nvPr/>
            </p:nvSpPr>
            <p:spPr bwMode="auto">
              <a:xfrm>
                <a:off x="1200" y="240"/>
                <a:ext cx="768"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i="1"/>
                  <a:t>u</a:t>
                </a:r>
                <a:r>
                  <a:rPr lang="en-US" altLang="zh-CN" sz="2000" baseline="-25000"/>
                  <a:t>CE</a:t>
                </a:r>
                <a:r>
                  <a:rPr lang="en-US" altLang="zh-CN" sz="2000"/>
                  <a:t> </a:t>
                </a:r>
                <a:r>
                  <a:rPr lang="en-US" altLang="zh-CN" sz="2000">
                    <a:sym typeface="Symbol" panose="05050102010706020507" pitchFamily="18" charset="2"/>
                  </a:rPr>
                  <a:t> </a:t>
                </a:r>
                <a:r>
                  <a:rPr lang="en-US" altLang="zh-CN" sz="2000"/>
                  <a:t>1V</a:t>
                </a:r>
                <a:endParaRPr lang="en-US" altLang="zh-CN"/>
              </a:p>
            </p:txBody>
          </p:sp>
        </p:grpSp>
        <p:sp>
          <p:nvSpPr>
            <p:cNvPr id="78868" name="Rectangle 21">
              <a:extLst>
                <a:ext uri="{FF2B5EF4-FFF2-40B4-BE49-F238E27FC236}">
                  <a16:creationId xmlns:a16="http://schemas.microsoft.com/office/drawing/2014/main" id="{446BD89B-0507-4628-84FF-63FBA4A5711F}"/>
                </a:ext>
              </a:extLst>
            </p:cNvPr>
            <p:cNvSpPr>
              <a:spLocks noChangeArrowheads="1"/>
            </p:cNvSpPr>
            <p:nvPr/>
          </p:nvSpPr>
          <p:spPr bwMode="auto">
            <a:xfrm>
              <a:off x="1584" y="1440"/>
              <a:ext cx="529" cy="24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i="1"/>
                <a:t>u</a:t>
              </a:r>
              <a:r>
                <a:rPr lang="en-US" altLang="zh-CN" sz="2000" baseline="-25000"/>
                <a:t>BE</a:t>
              </a:r>
              <a:r>
                <a:rPr lang="en-US" altLang="zh-CN" sz="2000"/>
                <a:t> </a:t>
              </a:r>
              <a:r>
                <a:rPr lang="en-US" altLang="zh-CN" sz="2000">
                  <a:sym typeface="Symbol" panose="05050102010706020507" pitchFamily="18" charset="2"/>
                </a:rPr>
                <a:t>/</a:t>
              </a:r>
              <a:r>
                <a:rPr lang="en-US" altLang="zh-CN" sz="2000"/>
                <a:t>V</a:t>
              </a:r>
            </a:p>
          </p:txBody>
        </p:sp>
      </p:grpSp>
      <p:graphicFrame>
        <p:nvGraphicFramePr>
          <p:cNvPr id="78870" name="Object 22">
            <a:extLst>
              <a:ext uri="{FF2B5EF4-FFF2-40B4-BE49-F238E27FC236}">
                <a16:creationId xmlns:a16="http://schemas.microsoft.com/office/drawing/2014/main" id="{BE1F03FD-9763-4C32-9D3F-A6B8FECC89F9}"/>
              </a:ext>
            </a:extLst>
          </p:cNvPr>
          <p:cNvGraphicFramePr>
            <a:graphicFrameLocks noChangeAspect="1"/>
          </p:cNvGraphicFramePr>
          <p:nvPr/>
        </p:nvGraphicFramePr>
        <p:xfrm>
          <a:off x="4724400" y="3505200"/>
          <a:ext cx="3962400" cy="2833688"/>
        </p:xfrm>
        <a:graphic>
          <a:graphicData uri="http://schemas.openxmlformats.org/presentationml/2006/ole">
            <mc:AlternateContent xmlns:mc="http://schemas.openxmlformats.org/markup-compatibility/2006">
              <mc:Choice xmlns:v="urn:schemas-microsoft-com:vml" Requires="v">
                <p:oleObj spid="_x0000_s78882" name="BMP 图像" r:id="rId10" imgW="1699048" imgH="1348857" progId="Paint.Picture">
                  <p:embed/>
                </p:oleObj>
              </mc:Choice>
              <mc:Fallback>
                <p:oleObj name="BMP 图像" r:id="rId10" imgW="1699048" imgH="1348857" progId="Paint.Picture">
                  <p:embed/>
                  <p:pic>
                    <p:nvPicPr>
                      <p:cNvPr id="0" name="Object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24400" y="3505200"/>
                        <a:ext cx="3962400" cy="283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8871" name="Text Box 23">
            <a:extLst>
              <a:ext uri="{FF2B5EF4-FFF2-40B4-BE49-F238E27FC236}">
                <a16:creationId xmlns:a16="http://schemas.microsoft.com/office/drawing/2014/main" id="{7C1EF4D8-CB38-4799-8795-51F27705B5A6}"/>
              </a:ext>
            </a:extLst>
          </p:cNvPr>
          <p:cNvSpPr txBox="1">
            <a:spLocks noChangeArrowheads="1"/>
          </p:cNvSpPr>
          <p:nvPr/>
        </p:nvSpPr>
        <p:spPr bwMode="auto">
          <a:xfrm>
            <a:off x="762000" y="2743200"/>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t>3.</a:t>
            </a:r>
            <a:r>
              <a:rPr lang="en-US" altLang="zh-CN" b="1"/>
              <a:t>BJT</a:t>
            </a:r>
            <a:r>
              <a:rPr lang="zh-CN" altLang="en-US" b="1"/>
              <a:t>工作状态如何判断？</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8856">
                                            <p:txEl>
                                              <p:pRg st="0" end="0"/>
                                            </p:txEl>
                                          </p:spTgt>
                                        </p:tgtEl>
                                        <p:attrNameLst>
                                          <p:attrName>style.visibility</p:attrName>
                                        </p:attrNameLst>
                                      </p:cBhvr>
                                      <p:to>
                                        <p:strVal val="visible"/>
                                      </p:to>
                                    </p:set>
                                    <p:animEffect transition="in" filter="wipe(left)">
                                      <p:cBhvr>
                                        <p:cTn id="7" dur="500"/>
                                        <p:tgtEl>
                                          <p:spTgt spid="7885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8862">
                                            <p:txEl>
                                              <p:pRg st="0" end="0"/>
                                            </p:txEl>
                                          </p:spTgt>
                                        </p:tgtEl>
                                        <p:attrNameLst>
                                          <p:attrName>style.visibility</p:attrName>
                                        </p:attrNameLst>
                                      </p:cBhvr>
                                      <p:to>
                                        <p:strVal val="visible"/>
                                      </p:to>
                                    </p:set>
                                    <p:animEffect transition="in" filter="wipe(left)">
                                      <p:cBhvr>
                                        <p:cTn id="17" dur="500"/>
                                        <p:tgtEl>
                                          <p:spTgt spid="7886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ox(out)">
                                      <p:cBhvr>
                                        <p:cTn id="22" dur="500"/>
                                        <p:tgtEl>
                                          <p:spTgt spid="3"/>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78870"/>
                                        </p:tgtEl>
                                        <p:attrNameLst>
                                          <p:attrName>style.visibility</p:attrName>
                                        </p:attrNameLst>
                                      </p:cBhvr>
                                      <p:to>
                                        <p:strVal val="visible"/>
                                      </p:to>
                                    </p:set>
                                    <p:animEffect transition="in" filter="box(out)">
                                      <p:cBhvr>
                                        <p:cTn id="27" dur="500"/>
                                        <p:tgtEl>
                                          <p:spTgt spid="78870"/>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78871">
                                            <p:txEl>
                                              <p:pRg st="0" end="0"/>
                                            </p:txEl>
                                          </p:spTgt>
                                        </p:tgtEl>
                                        <p:attrNameLst>
                                          <p:attrName>style.visibility</p:attrName>
                                        </p:attrNameLst>
                                      </p:cBhvr>
                                      <p:to>
                                        <p:strVal val="visible"/>
                                      </p:to>
                                    </p:set>
                                    <p:animEffect transition="in" filter="box(out)">
                                      <p:cBhvr>
                                        <p:cTn id="32" dur="500"/>
                                        <p:tgtEl>
                                          <p:spTgt spid="78871">
                                            <p:txEl>
                                              <p:pRg st="0" end="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6" grpId="0" build="p"/>
      <p:bldP spid="78862" grpId="0" build="p"/>
      <p:bldP spid="78871"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9874" name="Text Box 2">
            <a:extLst>
              <a:ext uri="{FF2B5EF4-FFF2-40B4-BE49-F238E27FC236}">
                <a16:creationId xmlns:a16="http://schemas.microsoft.com/office/drawing/2014/main" id="{F4394BC7-B1A2-4177-9DE3-E67FA9D800B8}"/>
              </a:ext>
            </a:extLst>
          </p:cNvPr>
          <p:cNvSpPr txBox="1">
            <a:spLocks noChangeArrowheads="1"/>
          </p:cNvSpPr>
          <p:nvPr/>
        </p:nvSpPr>
        <p:spPr bwMode="auto">
          <a:xfrm>
            <a:off x="1676400" y="730250"/>
            <a:ext cx="586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sz="3600" b="1">
                <a:solidFill>
                  <a:srgbClr val="0000FF"/>
                </a:solidFill>
                <a:ea typeface="黑体" panose="02010609060101010101" pitchFamily="49" charset="-122"/>
              </a:rPr>
              <a:t>1.4　场效应三极管</a:t>
            </a:r>
            <a:endParaRPr lang="zh-CN" altLang="en-US" sz="2800" b="1">
              <a:solidFill>
                <a:srgbClr val="0000FF"/>
              </a:solidFill>
              <a:ea typeface="黑体" panose="02010609060101010101" pitchFamily="49" charset="-122"/>
            </a:endParaRPr>
          </a:p>
        </p:txBody>
      </p:sp>
      <p:sp>
        <p:nvSpPr>
          <p:cNvPr id="79875" name="Text Box 3">
            <a:extLst>
              <a:ext uri="{FF2B5EF4-FFF2-40B4-BE49-F238E27FC236}">
                <a16:creationId xmlns:a16="http://schemas.microsoft.com/office/drawing/2014/main" id="{AF910C1D-B563-435B-9BDF-3E1E248DF7F3}"/>
              </a:ext>
            </a:extLst>
          </p:cNvPr>
          <p:cNvSpPr txBox="1">
            <a:spLocks noChangeArrowheads="1"/>
          </p:cNvSpPr>
          <p:nvPr/>
        </p:nvSpPr>
        <p:spPr bwMode="auto">
          <a:xfrm>
            <a:off x="381000" y="1295400"/>
            <a:ext cx="83058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spcBef>
                <a:spcPct val="50000"/>
              </a:spcBef>
            </a:pPr>
            <a:r>
              <a:rPr lang="zh-CN" altLang="en-US" sz="2600" b="1">
                <a:solidFill>
                  <a:srgbClr val="FF3300"/>
                </a:solidFill>
              </a:rPr>
              <a:t>场效应管：</a:t>
            </a:r>
            <a:r>
              <a:rPr lang="zh-CN" altLang="en-US" sz="2600" b="1"/>
              <a:t>一种载流子参与导电，利用</a:t>
            </a:r>
            <a:r>
              <a:rPr lang="zh-CN" altLang="en-US" sz="2600" b="1">
                <a:solidFill>
                  <a:srgbClr val="8E0000"/>
                </a:solidFill>
              </a:rPr>
              <a:t>输入回路的电场</a:t>
            </a:r>
            <a:r>
              <a:rPr lang="zh-CN" altLang="en-US" sz="2600" b="1"/>
              <a:t>效应来控制</a:t>
            </a:r>
            <a:r>
              <a:rPr lang="zh-CN" altLang="en-US" sz="2600" b="1">
                <a:solidFill>
                  <a:srgbClr val="8E0000"/>
                </a:solidFill>
              </a:rPr>
              <a:t>输出回路电流</a:t>
            </a:r>
            <a:r>
              <a:rPr lang="zh-CN" altLang="en-US" sz="2600" b="1"/>
              <a:t>的三极管，又称</a:t>
            </a:r>
            <a:r>
              <a:rPr lang="zh-CN" altLang="en-US" sz="2600" b="1">
                <a:solidFill>
                  <a:srgbClr val="FF3300"/>
                </a:solidFill>
              </a:rPr>
              <a:t>单极型三极管。</a:t>
            </a:r>
          </a:p>
        </p:txBody>
      </p:sp>
      <p:sp>
        <p:nvSpPr>
          <p:cNvPr id="79876" name="Text Box 4">
            <a:extLst>
              <a:ext uri="{FF2B5EF4-FFF2-40B4-BE49-F238E27FC236}">
                <a16:creationId xmlns:a16="http://schemas.microsoft.com/office/drawing/2014/main" id="{498AAE2C-851B-41C1-8D26-4AD39230E6CC}"/>
              </a:ext>
            </a:extLst>
          </p:cNvPr>
          <p:cNvSpPr txBox="1">
            <a:spLocks noChangeArrowheads="1"/>
          </p:cNvSpPr>
          <p:nvPr/>
        </p:nvSpPr>
        <p:spPr bwMode="auto">
          <a:xfrm>
            <a:off x="914400" y="5226050"/>
            <a:ext cx="2362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spcBef>
                <a:spcPct val="50000"/>
              </a:spcBef>
            </a:pPr>
            <a:r>
              <a:rPr lang="zh-CN" altLang="en-US" sz="2600" b="1">
                <a:solidFill>
                  <a:schemeClr val="accent2"/>
                </a:solidFill>
              </a:rPr>
              <a:t>场效应管分类</a:t>
            </a:r>
          </a:p>
        </p:txBody>
      </p:sp>
      <p:sp>
        <p:nvSpPr>
          <p:cNvPr id="79877" name="AutoShape 5">
            <a:extLst>
              <a:ext uri="{FF2B5EF4-FFF2-40B4-BE49-F238E27FC236}">
                <a16:creationId xmlns:a16="http://schemas.microsoft.com/office/drawing/2014/main" id="{21FC6926-FB42-47FF-AD75-8D639E1925BE}"/>
              </a:ext>
            </a:extLst>
          </p:cNvPr>
          <p:cNvSpPr>
            <a:spLocks/>
          </p:cNvSpPr>
          <p:nvPr/>
        </p:nvSpPr>
        <p:spPr bwMode="auto">
          <a:xfrm>
            <a:off x="3276600" y="5029200"/>
            <a:ext cx="152400" cy="914400"/>
          </a:xfrm>
          <a:prstGeom prst="leftBrace">
            <a:avLst>
              <a:gd name="adj1" fmla="val 50000"/>
              <a:gd name="adj2" fmla="val 50000"/>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9878" name="Text Box 6">
            <a:extLst>
              <a:ext uri="{FF2B5EF4-FFF2-40B4-BE49-F238E27FC236}">
                <a16:creationId xmlns:a16="http://schemas.microsoft.com/office/drawing/2014/main" id="{2990FE72-FB4D-4AE3-A63B-E9F1DEFA6D01}"/>
              </a:ext>
            </a:extLst>
          </p:cNvPr>
          <p:cNvSpPr txBox="1">
            <a:spLocks noChangeArrowheads="1"/>
          </p:cNvSpPr>
          <p:nvPr/>
        </p:nvSpPr>
        <p:spPr bwMode="auto">
          <a:xfrm>
            <a:off x="3581400" y="4953000"/>
            <a:ext cx="2590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2600" b="1">
                <a:solidFill>
                  <a:srgbClr val="9900CC"/>
                </a:solidFill>
              </a:rPr>
              <a:t>结型场效应管</a:t>
            </a:r>
          </a:p>
        </p:txBody>
      </p:sp>
      <p:sp>
        <p:nvSpPr>
          <p:cNvPr id="79879" name="Text Box 7">
            <a:extLst>
              <a:ext uri="{FF2B5EF4-FFF2-40B4-BE49-F238E27FC236}">
                <a16:creationId xmlns:a16="http://schemas.microsoft.com/office/drawing/2014/main" id="{496A1206-E412-42D8-9FAB-7293C06954FD}"/>
              </a:ext>
            </a:extLst>
          </p:cNvPr>
          <p:cNvSpPr txBox="1">
            <a:spLocks noChangeArrowheads="1"/>
          </p:cNvSpPr>
          <p:nvPr/>
        </p:nvSpPr>
        <p:spPr bwMode="auto">
          <a:xfrm>
            <a:off x="3581400" y="5638800"/>
            <a:ext cx="3124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2600" b="1">
                <a:solidFill>
                  <a:srgbClr val="9900CC"/>
                </a:solidFill>
              </a:rPr>
              <a:t>绝缘栅场效应管</a:t>
            </a:r>
          </a:p>
        </p:txBody>
      </p:sp>
      <p:sp>
        <p:nvSpPr>
          <p:cNvPr id="79880" name="Rectangle 8">
            <a:extLst>
              <a:ext uri="{FF2B5EF4-FFF2-40B4-BE49-F238E27FC236}">
                <a16:creationId xmlns:a16="http://schemas.microsoft.com/office/drawing/2014/main" id="{8B56E015-4FB8-4AB4-B34F-DA8799971FF7}"/>
              </a:ext>
            </a:extLst>
          </p:cNvPr>
          <p:cNvSpPr>
            <a:spLocks noChangeArrowheads="1"/>
          </p:cNvSpPr>
          <p:nvPr/>
        </p:nvSpPr>
        <p:spPr bwMode="auto">
          <a:xfrm>
            <a:off x="1143000" y="3048000"/>
            <a:ext cx="9779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zh-CN" altLang="en-US" sz="2600" b="1">
                <a:solidFill>
                  <a:srgbClr val="0033CC"/>
                </a:solidFill>
              </a:rPr>
              <a:t>特点</a:t>
            </a:r>
          </a:p>
        </p:txBody>
      </p:sp>
      <p:sp>
        <p:nvSpPr>
          <p:cNvPr id="79881" name="AutoShape 9">
            <a:extLst>
              <a:ext uri="{FF2B5EF4-FFF2-40B4-BE49-F238E27FC236}">
                <a16:creationId xmlns:a16="http://schemas.microsoft.com/office/drawing/2014/main" id="{64156A6F-BC73-49BE-8BB0-702A7045BA50}"/>
              </a:ext>
            </a:extLst>
          </p:cNvPr>
          <p:cNvSpPr>
            <a:spLocks/>
          </p:cNvSpPr>
          <p:nvPr/>
        </p:nvSpPr>
        <p:spPr bwMode="auto">
          <a:xfrm>
            <a:off x="2133600" y="2514600"/>
            <a:ext cx="228600" cy="1676400"/>
          </a:xfrm>
          <a:prstGeom prst="leftBrace">
            <a:avLst>
              <a:gd name="adj1" fmla="val 61077"/>
              <a:gd name="adj2" fmla="val 50000"/>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9882" name="Rectangle 10">
            <a:extLst>
              <a:ext uri="{FF2B5EF4-FFF2-40B4-BE49-F238E27FC236}">
                <a16:creationId xmlns:a16="http://schemas.microsoft.com/office/drawing/2014/main" id="{822E8198-5C7A-4433-BEA4-95ECA07E5A9E}"/>
              </a:ext>
            </a:extLst>
          </p:cNvPr>
          <p:cNvSpPr>
            <a:spLocks noChangeArrowheads="1"/>
          </p:cNvSpPr>
          <p:nvPr/>
        </p:nvSpPr>
        <p:spPr bwMode="auto">
          <a:xfrm>
            <a:off x="2362200" y="2438400"/>
            <a:ext cx="54864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zh-CN" altLang="en-US" sz="2600" b="1"/>
              <a:t>单极型器件</a:t>
            </a:r>
            <a:r>
              <a:rPr lang="zh-CN" altLang="en-US" sz="2600" b="1">
                <a:latin typeface="宋体" panose="02010600030101010101" pitchFamily="2" charset="-122"/>
              </a:rPr>
              <a:t>(</a:t>
            </a:r>
            <a:r>
              <a:rPr lang="zh-CN" altLang="en-US" sz="2600" b="1"/>
              <a:t>一种载流子导电</a:t>
            </a:r>
            <a:r>
              <a:rPr lang="zh-CN" altLang="en-US" sz="2600" b="1">
                <a:latin typeface="宋体" panose="02010600030101010101" pitchFamily="2" charset="-122"/>
              </a:rPr>
              <a:t>)；</a:t>
            </a:r>
          </a:p>
        </p:txBody>
      </p:sp>
      <p:sp>
        <p:nvSpPr>
          <p:cNvPr id="79883" name="Rectangle 11">
            <a:extLst>
              <a:ext uri="{FF2B5EF4-FFF2-40B4-BE49-F238E27FC236}">
                <a16:creationId xmlns:a16="http://schemas.microsoft.com/office/drawing/2014/main" id="{84E162EF-0F19-4E79-BE56-324B9DDDEB6D}"/>
              </a:ext>
            </a:extLst>
          </p:cNvPr>
          <p:cNvSpPr>
            <a:spLocks noChangeArrowheads="1"/>
          </p:cNvSpPr>
          <p:nvPr/>
        </p:nvSpPr>
        <p:spPr bwMode="auto">
          <a:xfrm>
            <a:off x="2286000" y="3048000"/>
            <a:ext cx="24384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zh-CN" altLang="en-US" sz="2600" b="1"/>
              <a:t> 输入电阻高；</a:t>
            </a:r>
            <a:endParaRPr lang="zh-CN" altLang="en-US" sz="2600" b="1">
              <a:latin typeface="宋体" panose="02010600030101010101" pitchFamily="2" charset="-122"/>
              <a:sym typeface="Symbol" panose="05050102010706020507" pitchFamily="18" charset="2"/>
            </a:endParaRPr>
          </a:p>
        </p:txBody>
      </p:sp>
      <p:sp>
        <p:nvSpPr>
          <p:cNvPr id="79884" name="Rectangle 12">
            <a:extLst>
              <a:ext uri="{FF2B5EF4-FFF2-40B4-BE49-F238E27FC236}">
                <a16:creationId xmlns:a16="http://schemas.microsoft.com/office/drawing/2014/main" id="{0624966D-DFA3-4A46-BCFF-3F75BA7E4960}"/>
              </a:ext>
            </a:extLst>
          </p:cNvPr>
          <p:cNvSpPr>
            <a:spLocks noChangeArrowheads="1"/>
          </p:cNvSpPr>
          <p:nvPr/>
        </p:nvSpPr>
        <p:spPr bwMode="auto">
          <a:xfrm>
            <a:off x="2362200" y="3733800"/>
            <a:ext cx="57912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10000"/>
              </a:lnSpc>
            </a:pPr>
            <a:r>
              <a:rPr lang="zh-CN" altLang="en-US" sz="2600" b="1">
                <a:latin typeface="宋体" panose="02010600030101010101" pitchFamily="2" charset="-122"/>
              </a:rPr>
              <a:t>工艺简单、易集成、功耗小、体积小、成本低。</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79874"/>
                                        </p:tgtEl>
                                        <p:attrNameLst>
                                          <p:attrName>style.visibility</p:attrName>
                                        </p:attrNameLst>
                                      </p:cBhvr>
                                      <p:to>
                                        <p:strVal val="visible"/>
                                      </p:to>
                                    </p:set>
                                    <p:animEffect transition="in" filter="checkerboard(across)">
                                      <p:cBhvr>
                                        <p:cTn id="7" dur="500"/>
                                        <p:tgtEl>
                                          <p:spTgt spid="798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9875"/>
                                        </p:tgtEl>
                                        <p:attrNameLst>
                                          <p:attrName>style.visibility</p:attrName>
                                        </p:attrNameLst>
                                      </p:cBhvr>
                                      <p:to>
                                        <p:strVal val="visible"/>
                                      </p:to>
                                    </p:set>
                                    <p:animEffect transition="in" filter="blinds(horizontal)">
                                      <p:cBhvr>
                                        <p:cTn id="12" dur="500"/>
                                        <p:tgtEl>
                                          <p:spTgt spid="798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9880">
                                            <p:txEl>
                                              <p:pRg st="0" end="0"/>
                                            </p:txEl>
                                          </p:spTgt>
                                        </p:tgtEl>
                                        <p:attrNameLst>
                                          <p:attrName>style.visibility</p:attrName>
                                        </p:attrNameLst>
                                      </p:cBhvr>
                                      <p:to>
                                        <p:strVal val="visible"/>
                                      </p:to>
                                    </p:set>
                                    <p:animEffect transition="in" filter="wipe(left)">
                                      <p:cBhvr>
                                        <p:cTn id="17" dur="500"/>
                                        <p:tgtEl>
                                          <p:spTgt spid="79880">
                                            <p:txEl>
                                              <p:pRg st="0" end="0"/>
                                            </p:txEl>
                                          </p:spTgt>
                                        </p:tgtEl>
                                      </p:cBhvr>
                                    </p:animEffect>
                                  </p:childTnLst>
                                </p:cTn>
                              </p:par>
                            </p:childTnLst>
                          </p:cTn>
                        </p:par>
                        <p:par>
                          <p:cTn id="18" fill="hold" nodeType="afterGroup">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79881"/>
                                        </p:tgtEl>
                                        <p:attrNameLst>
                                          <p:attrName>style.visibility</p:attrName>
                                        </p:attrNameLst>
                                      </p:cBhvr>
                                      <p:to>
                                        <p:strVal val="visible"/>
                                      </p:to>
                                    </p:set>
                                    <p:animEffect transition="in" filter="wipe(up)">
                                      <p:cBhvr>
                                        <p:cTn id="21" dur="500"/>
                                        <p:tgtEl>
                                          <p:spTgt spid="79881"/>
                                        </p:tgtEl>
                                      </p:cBhvr>
                                    </p:animEffect>
                                  </p:childTnLst>
                                </p:cTn>
                              </p:par>
                            </p:childTnLst>
                          </p:cTn>
                        </p:par>
                        <p:par>
                          <p:cTn id="22" fill="hold" nodeType="afterGroup">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79882">
                                            <p:txEl>
                                              <p:pRg st="0" end="0"/>
                                            </p:txEl>
                                          </p:spTgt>
                                        </p:tgtEl>
                                        <p:attrNameLst>
                                          <p:attrName>style.visibility</p:attrName>
                                        </p:attrNameLst>
                                      </p:cBhvr>
                                      <p:to>
                                        <p:strVal val="visible"/>
                                      </p:to>
                                    </p:set>
                                    <p:animEffect transition="in" filter="wipe(left)">
                                      <p:cBhvr>
                                        <p:cTn id="25" dur="500"/>
                                        <p:tgtEl>
                                          <p:spTgt spid="79882">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9883">
                                            <p:txEl>
                                              <p:pRg st="0" end="0"/>
                                            </p:txEl>
                                          </p:spTgt>
                                        </p:tgtEl>
                                        <p:attrNameLst>
                                          <p:attrName>style.visibility</p:attrName>
                                        </p:attrNameLst>
                                      </p:cBhvr>
                                      <p:to>
                                        <p:strVal val="visible"/>
                                      </p:to>
                                    </p:set>
                                    <p:animEffect transition="in" filter="wipe(left)">
                                      <p:cBhvr>
                                        <p:cTn id="30" dur="500"/>
                                        <p:tgtEl>
                                          <p:spTgt spid="79883">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9884">
                                            <p:txEl>
                                              <p:pRg st="0" end="0"/>
                                            </p:txEl>
                                          </p:spTgt>
                                        </p:tgtEl>
                                        <p:attrNameLst>
                                          <p:attrName>style.visibility</p:attrName>
                                        </p:attrNameLst>
                                      </p:cBhvr>
                                      <p:to>
                                        <p:strVal val="visible"/>
                                      </p:to>
                                    </p:set>
                                    <p:animEffect transition="in" filter="wipe(left)">
                                      <p:cBhvr>
                                        <p:cTn id="35" dur="500"/>
                                        <p:tgtEl>
                                          <p:spTgt spid="79884">
                                            <p:txEl>
                                              <p:pRg st="0" end="0"/>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79876"/>
                                        </p:tgtEl>
                                        <p:attrNameLst>
                                          <p:attrName>style.visibility</p:attrName>
                                        </p:attrNameLst>
                                      </p:cBhvr>
                                      <p:to>
                                        <p:strVal val="visible"/>
                                      </p:to>
                                    </p:set>
                                    <p:animEffect transition="in" filter="dissolve">
                                      <p:cBhvr>
                                        <p:cTn id="40" dur="500"/>
                                        <p:tgtEl>
                                          <p:spTgt spid="79876"/>
                                        </p:tgtEl>
                                      </p:cBhvr>
                                    </p:animEffect>
                                  </p:childTnLst>
                                </p:cTn>
                              </p:par>
                            </p:childTnLst>
                          </p:cTn>
                        </p:par>
                        <p:par>
                          <p:cTn id="41" fill="hold" nodeType="afterGroup">
                            <p:stCondLst>
                              <p:cond delay="500"/>
                            </p:stCondLst>
                            <p:childTnLst>
                              <p:par>
                                <p:cTn id="42" presetID="22" presetClass="entr" presetSubtype="1" fill="hold" grpId="0" nodeType="afterEffect">
                                  <p:stCondLst>
                                    <p:cond delay="0"/>
                                  </p:stCondLst>
                                  <p:childTnLst>
                                    <p:set>
                                      <p:cBhvr>
                                        <p:cTn id="43" dur="1" fill="hold">
                                          <p:stCondLst>
                                            <p:cond delay="0"/>
                                          </p:stCondLst>
                                        </p:cTn>
                                        <p:tgtEl>
                                          <p:spTgt spid="79877"/>
                                        </p:tgtEl>
                                        <p:attrNameLst>
                                          <p:attrName>style.visibility</p:attrName>
                                        </p:attrNameLst>
                                      </p:cBhvr>
                                      <p:to>
                                        <p:strVal val="visible"/>
                                      </p:to>
                                    </p:set>
                                    <p:animEffect transition="in" filter="wipe(up)">
                                      <p:cBhvr>
                                        <p:cTn id="44" dur="500"/>
                                        <p:tgtEl>
                                          <p:spTgt spid="7987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79878"/>
                                        </p:tgtEl>
                                        <p:attrNameLst>
                                          <p:attrName>style.visibility</p:attrName>
                                        </p:attrNameLst>
                                      </p:cBhvr>
                                      <p:to>
                                        <p:strVal val="visible"/>
                                      </p:to>
                                    </p:set>
                                    <p:animEffect transition="in" filter="wipe(left)">
                                      <p:cBhvr>
                                        <p:cTn id="49" dur="500"/>
                                        <p:tgtEl>
                                          <p:spTgt spid="79878"/>
                                        </p:tgtEl>
                                      </p:cBhvr>
                                    </p:animEffect>
                                  </p:childTnLst>
                                </p:cTn>
                              </p:par>
                            </p:childTnLst>
                          </p:cTn>
                        </p:par>
                        <p:par>
                          <p:cTn id="50" fill="hold" nodeType="afterGroup">
                            <p:stCondLst>
                              <p:cond delay="500"/>
                            </p:stCondLst>
                            <p:childTnLst>
                              <p:par>
                                <p:cTn id="51" presetID="22" presetClass="entr" presetSubtype="8" fill="hold" grpId="0" nodeType="afterEffect">
                                  <p:stCondLst>
                                    <p:cond delay="1000"/>
                                  </p:stCondLst>
                                  <p:childTnLst>
                                    <p:set>
                                      <p:cBhvr>
                                        <p:cTn id="52" dur="1" fill="hold">
                                          <p:stCondLst>
                                            <p:cond delay="0"/>
                                          </p:stCondLst>
                                        </p:cTn>
                                        <p:tgtEl>
                                          <p:spTgt spid="79879"/>
                                        </p:tgtEl>
                                        <p:attrNameLst>
                                          <p:attrName>style.visibility</p:attrName>
                                        </p:attrNameLst>
                                      </p:cBhvr>
                                      <p:to>
                                        <p:strVal val="visible"/>
                                      </p:to>
                                    </p:set>
                                    <p:animEffect transition="in" filter="wipe(left)">
                                      <p:cBhvr>
                                        <p:cTn id="53" dur="500"/>
                                        <p:tgtEl>
                                          <p:spTgt spid="79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p:bldP spid="79875" grpId="0"/>
      <p:bldP spid="79876" grpId="0"/>
      <p:bldP spid="79877" grpId="0" animBg="1"/>
      <p:bldP spid="79878" grpId="0"/>
      <p:bldP spid="79879" grpId="0"/>
      <p:bldP spid="79880" grpId="0" build="p"/>
      <p:bldP spid="79881" grpId="0" animBg="1"/>
      <p:bldP spid="79882" grpId="0" build="p" advAuto="0"/>
      <p:bldP spid="79883" grpId="0" build="p"/>
      <p:bldP spid="79884"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8FADA528-6F08-4387-ADC7-FD9CB7263652}"/>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0898" name="Rectangle 3">
            <a:extLst>
              <a:ext uri="{FF2B5EF4-FFF2-40B4-BE49-F238E27FC236}">
                <a16:creationId xmlns:a16="http://schemas.microsoft.com/office/drawing/2014/main" id="{3CE89A13-E06F-4605-B252-21C4DFA89AE1}"/>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0899" name="Line 4">
            <a:extLst>
              <a:ext uri="{FF2B5EF4-FFF2-40B4-BE49-F238E27FC236}">
                <a16:creationId xmlns:a16="http://schemas.microsoft.com/office/drawing/2014/main" id="{1E9B1702-4E59-4CAE-927B-18C3A69EFC07}"/>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00" name="Line 5">
            <a:extLst>
              <a:ext uri="{FF2B5EF4-FFF2-40B4-BE49-F238E27FC236}">
                <a16:creationId xmlns:a16="http://schemas.microsoft.com/office/drawing/2014/main" id="{58CA2FF3-55AD-4A0D-A84C-D86768A84056}"/>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01" name="Rectangle 6">
            <a:extLst>
              <a:ext uri="{FF2B5EF4-FFF2-40B4-BE49-F238E27FC236}">
                <a16:creationId xmlns:a16="http://schemas.microsoft.com/office/drawing/2014/main" id="{53AB650D-9593-459F-8C5E-22F138F261E6}"/>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sp>
        <p:nvSpPr>
          <p:cNvPr id="80903" name="Text Box 7">
            <a:extLst>
              <a:ext uri="{FF2B5EF4-FFF2-40B4-BE49-F238E27FC236}">
                <a16:creationId xmlns:a16="http://schemas.microsoft.com/office/drawing/2014/main" id="{EAC469DD-705E-4448-97C7-ACD2E11694C9}"/>
              </a:ext>
            </a:extLst>
          </p:cNvPr>
          <p:cNvSpPr txBox="1">
            <a:spLocks noChangeArrowheads="1"/>
          </p:cNvSpPr>
          <p:nvPr/>
        </p:nvSpPr>
        <p:spPr bwMode="auto">
          <a:xfrm>
            <a:off x="4876800" y="2133600"/>
            <a:ext cx="12954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en-US" altLang="zh-CN" sz="2800" b="1"/>
              <a:t>N</a:t>
            </a:r>
            <a:r>
              <a:rPr lang="zh-CN" altLang="en-US" sz="2800" b="1"/>
              <a:t>沟道</a:t>
            </a:r>
            <a:endParaRPr lang="zh-CN" altLang="en-US"/>
          </a:p>
        </p:txBody>
      </p:sp>
      <p:sp>
        <p:nvSpPr>
          <p:cNvPr id="80904" name="Text Box 8">
            <a:extLst>
              <a:ext uri="{FF2B5EF4-FFF2-40B4-BE49-F238E27FC236}">
                <a16:creationId xmlns:a16="http://schemas.microsoft.com/office/drawing/2014/main" id="{C3D3AFA4-B0CD-49E9-B649-9B07A2E2E546}"/>
              </a:ext>
            </a:extLst>
          </p:cNvPr>
          <p:cNvSpPr txBox="1">
            <a:spLocks noChangeArrowheads="1"/>
          </p:cNvSpPr>
          <p:nvPr/>
        </p:nvSpPr>
        <p:spPr bwMode="auto">
          <a:xfrm>
            <a:off x="4876800" y="2819400"/>
            <a:ext cx="12954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en-US" altLang="zh-CN" sz="2800" b="1"/>
              <a:t>P</a:t>
            </a:r>
            <a:r>
              <a:rPr lang="zh-CN" altLang="en-US" sz="2800" b="1"/>
              <a:t>沟道</a:t>
            </a:r>
            <a:endParaRPr lang="zh-CN" altLang="en-US"/>
          </a:p>
        </p:txBody>
      </p:sp>
      <p:sp>
        <p:nvSpPr>
          <p:cNvPr id="80905" name="Text Box 9">
            <a:extLst>
              <a:ext uri="{FF2B5EF4-FFF2-40B4-BE49-F238E27FC236}">
                <a16:creationId xmlns:a16="http://schemas.microsoft.com/office/drawing/2014/main" id="{44869D42-D2BD-45C5-AC72-17E763F74E1C}"/>
              </a:ext>
            </a:extLst>
          </p:cNvPr>
          <p:cNvSpPr txBox="1">
            <a:spLocks noChangeArrowheads="1"/>
          </p:cNvSpPr>
          <p:nvPr/>
        </p:nvSpPr>
        <p:spPr bwMode="auto">
          <a:xfrm>
            <a:off x="4953000" y="3733800"/>
            <a:ext cx="12954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2800" b="1"/>
              <a:t>增强型</a:t>
            </a:r>
            <a:endParaRPr lang="zh-CN" altLang="en-US"/>
          </a:p>
        </p:txBody>
      </p:sp>
      <p:sp>
        <p:nvSpPr>
          <p:cNvPr id="80906" name="Text Box 10">
            <a:extLst>
              <a:ext uri="{FF2B5EF4-FFF2-40B4-BE49-F238E27FC236}">
                <a16:creationId xmlns:a16="http://schemas.microsoft.com/office/drawing/2014/main" id="{B04189FE-049E-43B5-B616-14190AD11444}"/>
              </a:ext>
            </a:extLst>
          </p:cNvPr>
          <p:cNvSpPr txBox="1">
            <a:spLocks noChangeArrowheads="1"/>
          </p:cNvSpPr>
          <p:nvPr/>
        </p:nvSpPr>
        <p:spPr bwMode="auto">
          <a:xfrm>
            <a:off x="4953000" y="5032375"/>
            <a:ext cx="12954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2800" b="1"/>
              <a:t>耗尽型</a:t>
            </a:r>
            <a:endParaRPr lang="zh-CN" altLang="en-US"/>
          </a:p>
        </p:txBody>
      </p:sp>
      <p:sp>
        <p:nvSpPr>
          <p:cNvPr id="80907" name="Text Box 11">
            <a:extLst>
              <a:ext uri="{FF2B5EF4-FFF2-40B4-BE49-F238E27FC236}">
                <a16:creationId xmlns:a16="http://schemas.microsoft.com/office/drawing/2014/main" id="{3F2D13D4-F2C5-420F-BC21-826F319BAB43}"/>
              </a:ext>
            </a:extLst>
          </p:cNvPr>
          <p:cNvSpPr txBox="1">
            <a:spLocks noChangeArrowheads="1"/>
          </p:cNvSpPr>
          <p:nvPr/>
        </p:nvSpPr>
        <p:spPr bwMode="auto">
          <a:xfrm>
            <a:off x="6858000" y="3352800"/>
            <a:ext cx="12954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en-US" altLang="zh-CN" sz="2800" b="1"/>
              <a:t>N</a:t>
            </a:r>
            <a:r>
              <a:rPr lang="zh-CN" altLang="en-US" sz="2800" b="1"/>
              <a:t>沟道</a:t>
            </a:r>
            <a:endParaRPr lang="zh-CN" altLang="en-US"/>
          </a:p>
        </p:txBody>
      </p:sp>
      <p:sp>
        <p:nvSpPr>
          <p:cNvPr id="80908" name="Text Box 12">
            <a:extLst>
              <a:ext uri="{FF2B5EF4-FFF2-40B4-BE49-F238E27FC236}">
                <a16:creationId xmlns:a16="http://schemas.microsoft.com/office/drawing/2014/main" id="{8451CD7C-8AE4-45EF-88FF-461FE14042B2}"/>
              </a:ext>
            </a:extLst>
          </p:cNvPr>
          <p:cNvSpPr txBox="1">
            <a:spLocks noChangeArrowheads="1"/>
          </p:cNvSpPr>
          <p:nvPr/>
        </p:nvSpPr>
        <p:spPr bwMode="auto">
          <a:xfrm>
            <a:off x="6858000" y="4038600"/>
            <a:ext cx="12954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en-US" altLang="zh-CN" sz="2800" b="1"/>
              <a:t>P</a:t>
            </a:r>
            <a:r>
              <a:rPr lang="zh-CN" altLang="en-US" sz="2800" b="1"/>
              <a:t>沟道</a:t>
            </a:r>
            <a:endParaRPr lang="zh-CN" altLang="en-US"/>
          </a:p>
        </p:txBody>
      </p:sp>
      <p:sp>
        <p:nvSpPr>
          <p:cNvPr id="80909" name="Text Box 13">
            <a:extLst>
              <a:ext uri="{FF2B5EF4-FFF2-40B4-BE49-F238E27FC236}">
                <a16:creationId xmlns:a16="http://schemas.microsoft.com/office/drawing/2014/main" id="{09B7B0A3-6A3C-4922-B620-B08664B22A43}"/>
              </a:ext>
            </a:extLst>
          </p:cNvPr>
          <p:cNvSpPr txBox="1">
            <a:spLocks noChangeArrowheads="1"/>
          </p:cNvSpPr>
          <p:nvPr/>
        </p:nvSpPr>
        <p:spPr bwMode="auto">
          <a:xfrm>
            <a:off x="6858000" y="4800600"/>
            <a:ext cx="12954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en-US" altLang="zh-CN" sz="2800" b="1"/>
              <a:t>N</a:t>
            </a:r>
            <a:r>
              <a:rPr lang="zh-CN" altLang="en-US" sz="2800" b="1"/>
              <a:t>沟道</a:t>
            </a:r>
            <a:endParaRPr lang="zh-CN" altLang="en-US"/>
          </a:p>
        </p:txBody>
      </p:sp>
      <p:sp>
        <p:nvSpPr>
          <p:cNvPr id="80910" name="Text Box 14">
            <a:extLst>
              <a:ext uri="{FF2B5EF4-FFF2-40B4-BE49-F238E27FC236}">
                <a16:creationId xmlns:a16="http://schemas.microsoft.com/office/drawing/2014/main" id="{B164C563-08E3-434F-995B-3E9FA59E7B37}"/>
              </a:ext>
            </a:extLst>
          </p:cNvPr>
          <p:cNvSpPr txBox="1">
            <a:spLocks noChangeArrowheads="1"/>
          </p:cNvSpPr>
          <p:nvPr/>
        </p:nvSpPr>
        <p:spPr bwMode="auto">
          <a:xfrm>
            <a:off x="6858000" y="5414963"/>
            <a:ext cx="12954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en-US" altLang="zh-CN" sz="2800" b="1"/>
              <a:t>P</a:t>
            </a:r>
            <a:r>
              <a:rPr lang="zh-CN" altLang="en-US" sz="2800" b="1"/>
              <a:t>沟道</a:t>
            </a:r>
            <a:endParaRPr lang="zh-CN" altLang="en-US"/>
          </a:p>
        </p:txBody>
      </p:sp>
      <p:sp>
        <p:nvSpPr>
          <p:cNvPr id="80911" name="AutoShape 15">
            <a:extLst>
              <a:ext uri="{FF2B5EF4-FFF2-40B4-BE49-F238E27FC236}">
                <a16:creationId xmlns:a16="http://schemas.microsoft.com/office/drawing/2014/main" id="{BE69C4BF-C6C8-468E-993E-F138232E3B3A}"/>
              </a:ext>
            </a:extLst>
          </p:cNvPr>
          <p:cNvSpPr>
            <a:spLocks/>
          </p:cNvSpPr>
          <p:nvPr/>
        </p:nvSpPr>
        <p:spPr bwMode="auto">
          <a:xfrm>
            <a:off x="2438400" y="2971800"/>
            <a:ext cx="228600" cy="1752600"/>
          </a:xfrm>
          <a:prstGeom prst="leftBrace">
            <a:avLst>
              <a:gd name="adj1" fmla="val 6385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0912" name="AutoShape 16">
            <a:extLst>
              <a:ext uri="{FF2B5EF4-FFF2-40B4-BE49-F238E27FC236}">
                <a16:creationId xmlns:a16="http://schemas.microsoft.com/office/drawing/2014/main" id="{F0678117-939F-489D-BDF3-6D271EA7653F}"/>
              </a:ext>
            </a:extLst>
          </p:cNvPr>
          <p:cNvSpPr>
            <a:spLocks/>
          </p:cNvSpPr>
          <p:nvPr/>
        </p:nvSpPr>
        <p:spPr bwMode="auto">
          <a:xfrm>
            <a:off x="4114800" y="2362200"/>
            <a:ext cx="228600" cy="914400"/>
          </a:xfrm>
          <a:prstGeom prst="leftBrace">
            <a:avLst>
              <a:gd name="adj1" fmla="val 3331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0913" name="AutoShape 17">
            <a:extLst>
              <a:ext uri="{FF2B5EF4-FFF2-40B4-BE49-F238E27FC236}">
                <a16:creationId xmlns:a16="http://schemas.microsoft.com/office/drawing/2014/main" id="{575D8AD0-07F0-4646-B826-2D28CE00AACD}"/>
              </a:ext>
            </a:extLst>
          </p:cNvPr>
          <p:cNvSpPr>
            <a:spLocks/>
          </p:cNvSpPr>
          <p:nvPr/>
        </p:nvSpPr>
        <p:spPr bwMode="auto">
          <a:xfrm>
            <a:off x="4572000" y="3962400"/>
            <a:ext cx="228600" cy="1371600"/>
          </a:xfrm>
          <a:prstGeom prst="leftBrace">
            <a:avLst>
              <a:gd name="adj1" fmla="val 5000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0914" name="AutoShape 18">
            <a:extLst>
              <a:ext uri="{FF2B5EF4-FFF2-40B4-BE49-F238E27FC236}">
                <a16:creationId xmlns:a16="http://schemas.microsoft.com/office/drawing/2014/main" id="{D246A119-6AA5-4301-A29E-FF2B1AAA5137}"/>
              </a:ext>
            </a:extLst>
          </p:cNvPr>
          <p:cNvSpPr>
            <a:spLocks/>
          </p:cNvSpPr>
          <p:nvPr/>
        </p:nvSpPr>
        <p:spPr bwMode="auto">
          <a:xfrm>
            <a:off x="6553200" y="3581400"/>
            <a:ext cx="228600" cy="914400"/>
          </a:xfrm>
          <a:prstGeom prst="leftBrace">
            <a:avLst>
              <a:gd name="adj1" fmla="val 3331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0915" name="AutoShape 19">
            <a:extLst>
              <a:ext uri="{FF2B5EF4-FFF2-40B4-BE49-F238E27FC236}">
                <a16:creationId xmlns:a16="http://schemas.microsoft.com/office/drawing/2014/main" id="{1E8FD640-7702-43EB-A337-6BD2F7C7D0DE}"/>
              </a:ext>
            </a:extLst>
          </p:cNvPr>
          <p:cNvSpPr>
            <a:spLocks/>
          </p:cNvSpPr>
          <p:nvPr/>
        </p:nvSpPr>
        <p:spPr bwMode="auto">
          <a:xfrm>
            <a:off x="6553200" y="5029200"/>
            <a:ext cx="228600" cy="762000"/>
          </a:xfrm>
          <a:prstGeom prst="leftBrace">
            <a:avLst>
              <a:gd name="adj1" fmla="val 27762"/>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0916" name="Text Box 20">
            <a:extLst>
              <a:ext uri="{FF2B5EF4-FFF2-40B4-BE49-F238E27FC236}">
                <a16:creationId xmlns:a16="http://schemas.microsoft.com/office/drawing/2014/main" id="{82AFDCD2-57C6-42F3-9E52-791F95517595}"/>
              </a:ext>
            </a:extLst>
          </p:cNvPr>
          <p:cNvSpPr txBox="1">
            <a:spLocks noChangeArrowheads="1"/>
          </p:cNvSpPr>
          <p:nvPr/>
        </p:nvSpPr>
        <p:spPr bwMode="auto">
          <a:xfrm>
            <a:off x="6248400" y="2438400"/>
            <a:ext cx="19812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2800" b="1"/>
              <a:t>（耗尽型）</a:t>
            </a:r>
            <a:endParaRPr lang="zh-CN" altLang="en-US"/>
          </a:p>
        </p:txBody>
      </p:sp>
      <p:grpSp>
        <p:nvGrpSpPr>
          <p:cNvPr id="2" name="Group 21">
            <a:extLst>
              <a:ext uri="{FF2B5EF4-FFF2-40B4-BE49-F238E27FC236}">
                <a16:creationId xmlns:a16="http://schemas.microsoft.com/office/drawing/2014/main" id="{70C7C9E0-9FFC-477A-BF16-DE61321B6088}"/>
              </a:ext>
            </a:extLst>
          </p:cNvPr>
          <p:cNvGrpSpPr>
            <a:grpSpLocks/>
          </p:cNvGrpSpPr>
          <p:nvPr/>
        </p:nvGrpSpPr>
        <p:grpSpPr bwMode="auto">
          <a:xfrm>
            <a:off x="762000" y="3200400"/>
            <a:ext cx="1752600" cy="1062038"/>
            <a:chOff x="0" y="0"/>
            <a:chExt cx="1104" cy="669"/>
          </a:xfrm>
        </p:grpSpPr>
        <p:sp>
          <p:nvSpPr>
            <p:cNvPr id="80917" name="Text Box 22">
              <a:extLst>
                <a:ext uri="{FF2B5EF4-FFF2-40B4-BE49-F238E27FC236}">
                  <a16:creationId xmlns:a16="http://schemas.microsoft.com/office/drawing/2014/main" id="{7EF3F16F-B4CD-4BFE-B516-58DFB6EE91B5}"/>
                </a:ext>
              </a:extLst>
            </p:cNvPr>
            <p:cNvSpPr txBox="1">
              <a:spLocks noChangeArrowheads="1"/>
            </p:cNvSpPr>
            <p:nvPr/>
          </p:nvSpPr>
          <p:spPr bwMode="auto">
            <a:xfrm>
              <a:off x="240" y="0"/>
              <a:ext cx="816"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en-US" altLang="zh-CN" sz="2800" b="1">
                  <a:solidFill>
                    <a:srgbClr val="FF0000"/>
                  </a:solidFill>
                </a:rPr>
                <a:t>FET</a:t>
              </a:r>
              <a:endParaRPr lang="en-US" altLang="zh-CN"/>
            </a:p>
          </p:txBody>
        </p:sp>
        <p:sp>
          <p:nvSpPr>
            <p:cNvPr id="80918" name="Text Box 23">
              <a:extLst>
                <a:ext uri="{FF2B5EF4-FFF2-40B4-BE49-F238E27FC236}">
                  <a16:creationId xmlns:a16="http://schemas.microsoft.com/office/drawing/2014/main" id="{890F8085-9256-4ACA-A9DE-6E284CCA1407}"/>
                </a:ext>
              </a:extLst>
            </p:cNvPr>
            <p:cNvSpPr txBox="1">
              <a:spLocks noChangeArrowheads="1"/>
            </p:cNvSpPr>
            <p:nvPr/>
          </p:nvSpPr>
          <p:spPr bwMode="auto">
            <a:xfrm>
              <a:off x="0" y="288"/>
              <a:ext cx="1104"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2800" b="1"/>
                <a:t>场效应管</a:t>
              </a:r>
              <a:endParaRPr lang="zh-CN" altLang="en-US"/>
            </a:p>
          </p:txBody>
        </p:sp>
      </p:grpSp>
      <p:grpSp>
        <p:nvGrpSpPr>
          <p:cNvPr id="3" name="Group 24">
            <a:extLst>
              <a:ext uri="{FF2B5EF4-FFF2-40B4-BE49-F238E27FC236}">
                <a16:creationId xmlns:a16="http://schemas.microsoft.com/office/drawing/2014/main" id="{665E4805-3C70-409D-B7AB-411E74713989}"/>
              </a:ext>
            </a:extLst>
          </p:cNvPr>
          <p:cNvGrpSpPr>
            <a:grpSpLocks/>
          </p:cNvGrpSpPr>
          <p:nvPr/>
        </p:nvGrpSpPr>
        <p:grpSpPr bwMode="auto">
          <a:xfrm>
            <a:off x="2819400" y="2514600"/>
            <a:ext cx="1295400" cy="1062038"/>
            <a:chOff x="0" y="0"/>
            <a:chExt cx="816" cy="669"/>
          </a:xfrm>
        </p:grpSpPr>
        <p:sp>
          <p:nvSpPr>
            <p:cNvPr id="80920" name="Text Box 25">
              <a:extLst>
                <a:ext uri="{FF2B5EF4-FFF2-40B4-BE49-F238E27FC236}">
                  <a16:creationId xmlns:a16="http://schemas.microsoft.com/office/drawing/2014/main" id="{A13D7B36-597C-4958-9762-AD9165ACA0BF}"/>
                </a:ext>
              </a:extLst>
            </p:cNvPr>
            <p:cNvSpPr txBox="1">
              <a:spLocks noChangeArrowheads="1"/>
            </p:cNvSpPr>
            <p:nvPr/>
          </p:nvSpPr>
          <p:spPr bwMode="auto">
            <a:xfrm>
              <a:off x="0" y="0"/>
              <a:ext cx="816"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en-US" altLang="zh-CN" sz="2800" b="1">
                  <a:solidFill>
                    <a:srgbClr val="FF0000"/>
                  </a:solidFill>
                </a:rPr>
                <a:t>JFET</a:t>
              </a:r>
              <a:endParaRPr lang="en-US" altLang="zh-CN"/>
            </a:p>
          </p:txBody>
        </p:sp>
        <p:sp>
          <p:nvSpPr>
            <p:cNvPr id="80921" name="Text Box 26">
              <a:extLst>
                <a:ext uri="{FF2B5EF4-FFF2-40B4-BE49-F238E27FC236}">
                  <a16:creationId xmlns:a16="http://schemas.microsoft.com/office/drawing/2014/main" id="{639A3B8D-B81F-47B8-8E45-8E76BC885C33}"/>
                </a:ext>
              </a:extLst>
            </p:cNvPr>
            <p:cNvSpPr txBox="1">
              <a:spLocks noChangeArrowheads="1"/>
            </p:cNvSpPr>
            <p:nvPr/>
          </p:nvSpPr>
          <p:spPr bwMode="auto">
            <a:xfrm>
              <a:off x="0" y="288"/>
              <a:ext cx="816"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2800" b="1"/>
                <a:t>结型</a:t>
              </a:r>
              <a:endParaRPr lang="zh-CN" altLang="en-US"/>
            </a:p>
          </p:txBody>
        </p:sp>
      </p:grpSp>
      <p:grpSp>
        <p:nvGrpSpPr>
          <p:cNvPr id="4" name="Group 27">
            <a:extLst>
              <a:ext uri="{FF2B5EF4-FFF2-40B4-BE49-F238E27FC236}">
                <a16:creationId xmlns:a16="http://schemas.microsoft.com/office/drawing/2014/main" id="{1BBE8769-5FDF-48B9-A1AF-FA06478C0AE0}"/>
              </a:ext>
            </a:extLst>
          </p:cNvPr>
          <p:cNvGrpSpPr>
            <a:grpSpLocks/>
          </p:cNvGrpSpPr>
          <p:nvPr/>
        </p:nvGrpSpPr>
        <p:grpSpPr bwMode="auto">
          <a:xfrm>
            <a:off x="2667000" y="4114800"/>
            <a:ext cx="1981200" cy="1519238"/>
            <a:chOff x="0" y="0"/>
            <a:chExt cx="1248" cy="957"/>
          </a:xfrm>
        </p:grpSpPr>
        <p:sp>
          <p:nvSpPr>
            <p:cNvPr id="80923" name="Text Box 28">
              <a:extLst>
                <a:ext uri="{FF2B5EF4-FFF2-40B4-BE49-F238E27FC236}">
                  <a16:creationId xmlns:a16="http://schemas.microsoft.com/office/drawing/2014/main" id="{668078FE-E955-42C1-8BB2-1CCEB76A5540}"/>
                </a:ext>
              </a:extLst>
            </p:cNvPr>
            <p:cNvSpPr txBox="1">
              <a:spLocks noChangeArrowheads="1"/>
            </p:cNvSpPr>
            <p:nvPr/>
          </p:nvSpPr>
          <p:spPr bwMode="auto">
            <a:xfrm>
              <a:off x="48" y="0"/>
              <a:ext cx="1200"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en-US" altLang="zh-CN" sz="2800" b="1">
                  <a:solidFill>
                    <a:srgbClr val="FF0000"/>
                  </a:solidFill>
                </a:rPr>
                <a:t>MOSFET</a:t>
              </a:r>
              <a:endParaRPr lang="en-US" altLang="zh-CN" b="1">
                <a:solidFill>
                  <a:srgbClr val="FF0000"/>
                </a:solidFill>
              </a:endParaRPr>
            </a:p>
          </p:txBody>
        </p:sp>
        <p:sp>
          <p:nvSpPr>
            <p:cNvPr id="80924" name="Text Box 29">
              <a:extLst>
                <a:ext uri="{FF2B5EF4-FFF2-40B4-BE49-F238E27FC236}">
                  <a16:creationId xmlns:a16="http://schemas.microsoft.com/office/drawing/2014/main" id="{2077D789-81B8-4EE3-A6EB-D7A3B5D1E5F5}"/>
                </a:ext>
              </a:extLst>
            </p:cNvPr>
            <p:cNvSpPr txBox="1">
              <a:spLocks noChangeArrowheads="1"/>
            </p:cNvSpPr>
            <p:nvPr/>
          </p:nvSpPr>
          <p:spPr bwMode="auto">
            <a:xfrm>
              <a:off x="0" y="576"/>
              <a:ext cx="1152"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2800" b="1"/>
                <a:t>绝缘栅型</a:t>
              </a:r>
              <a:endParaRPr lang="zh-CN" altLang="en-US"/>
            </a:p>
          </p:txBody>
        </p:sp>
        <p:sp>
          <p:nvSpPr>
            <p:cNvPr id="80925" name="Text Box 30">
              <a:extLst>
                <a:ext uri="{FF2B5EF4-FFF2-40B4-BE49-F238E27FC236}">
                  <a16:creationId xmlns:a16="http://schemas.microsoft.com/office/drawing/2014/main" id="{8E7ED8E5-AB9B-42C1-BD00-0BA1631F902C}"/>
                </a:ext>
              </a:extLst>
            </p:cNvPr>
            <p:cNvSpPr txBox="1">
              <a:spLocks noChangeArrowheads="1"/>
            </p:cNvSpPr>
            <p:nvPr/>
          </p:nvSpPr>
          <p:spPr bwMode="auto">
            <a:xfrm>
              <a:off x="48" y="288"/>
              <a:ext cx="1152"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2800" b="1">
                  <a:solidFill>
                    <a:srgbClr val="FF0000"/>
                  </a:solidFill>
                </a:rPr>
                <a:t>(</a:t>
              </a:r>
              <a:r>
                <a:rPr lang="en-US" altLang="zh-CN" sz="2800" b="1">
                  <a:solidFill>
                    <a:srgbClr val="FF0000"/>
                  </a:solidFill>
                </a:rPr>
                <a:t>IGFET)</a:t>
              </a:r>
              <a:endParaRPr lang="en-US" altLang="zh-CN"/>
            </a:p>
          </p:txBody>
        </p:sp>
      </p:grpSp>
      <p:sp>
        <p:nvSpPr>
          <p:cNvPr id="80926" name="Text Box 31">
            <a:extLst>
              <a:ext uri="{FF2B5EF4-FFF2-40B4-BE49-F238E27FC236}">
                <a16:creationId xmlns:a16="http://schemas.microsoft.com/office/drawing/2014/main" id="{F2595021-5377-42C2-956F-6DD497C5489B}"/>
              </a:ext>
            </a:extLst>
          </p:cNvPr>
          <p:cNvSpPr txBox="1">
            <a:spLocks noChangeArrowheads="1"/>
          </p:cNvSpPr>
          <p:nvPr/>
        </p:nvSpPr>
        <p:spPr bwMode="auto">
          <a:xfrm>
            <a:off x="1143000" y="838200"/>
            <a:ext cx="449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600" b="1">
                <a:solidFill>
                  <a:schemeClr val="accent2"/>
                </a:solidFill>
                <a:ea typeface="黑体" panose="02010609060101010101" pitchFamily="49" charset="-122"/>
              </a:rPr>
              <a:t>场效应管</a:t>
            </a:r>
            <a:r>
              <a:rPr lang="zh-CN" altLang="en-US" sz="3600" b="1">
                <a:solidFill>
                  <a:schemeClr val="accent2"/>
                </a:solidFill>
              </a:rPr>
              <a:t>分类：</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0911"/>
                                        </p:tgtEl>
                                        <p:attrNameLst>
                                          <p:attrName>style.visibility</p:attrName>
                                        </p:attrNameLst>
                                      </p:cBhvr>
                                      <p:to>
                                        <p:strVal val="visible"/>
                                      </p:to>
                                    </p:set>
                                    <p:animEffect transition="in" filter="wipe(left)">
                                      <p:cBhvr>
                                        <p:cTn id="12" dur="500"/>
                                        <p:tgtEl>
                                          <p:spTgt spid="80911"/>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subTnLst>
                                    <p:audio>
                                      <p:cMediaNode>
                                        <p:cTn display="0" masterRel="sameClick">
                                          <p:stCondLst>
                                            <p:cond evt="begin" delay="0">
                                              <p:tn val="15"/>
                                            </p:cond>
                                          </p:stCondLst>
                                          <p:endCondLst>
                                            <p:cond evt="onStopAudio" delay="0">
                                              <p:tgtEl>
                                                <p:sldTgt/>
                                              </p:tgtEl>
                                            </p:cond>
                                          </p:endCondLst>
                                        </p:cTn>
                                        <p:tgtEl>
                                          <p:sndTgt r:embed="rId2" name="CHIMES.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subTnLst>
                                    <p:audio>
                                      <p:cMediaNode>
                                        <p:cTn display="0" masterRel="sameClick">
                                          <p:stCondLst>
                                            <p:cond evt="begin" delay="0">
                                              <p:tn val="20"/>
                                            </p:cond>
                                          </p:stCondLst>
                                          <p:endCondLst>
                                            <p:cond evt="onStopAudio" delay="0">
                                              <p:tgtEl>
                                                <p:sldTgt/>
                                              </p:tgtEl>
                                            </p:cond>
                                          </p:endCondLst>
                                        </p:cTn>
                                        <p:tgtEl>
                                          <p:sndTgt r:embed="rId2" name="CHIMES.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0912"/>
                                        </p:tgtEl>
                                        <p:attrNameLst>
                                          <p:attrName>style.visibility</p:attrName>
                                        </p:attrNameLst>
                                      </p:cBhvr>
                                      <p:to>
                                        <p:strVal val="visible"/>
                                      </p:to>
                                    </p:set>
                                    <p:animEffect transition="in" filter="wipe(left)">
                                      <p:cBhvr>
                                        <p:cTn id="27" dur="500"/>
                                        <p:tgtEl>
                                          <p:spTgt spid="80912"/>
                                        </p:tgtEl>
                                      </p:cBhvr>
                                    </p:animEffect>
                                  </p:childTnLst>
                                  <p:subTnLst>
                                    <p:audio>
                                      <p:cMediaNode>
                                        <p:cTn display="0" masterRel="sameClick">
                                          <p:stCondLst>
                                            <p:cond evt="begin" delay="0">
                                              <p:tn val="25"/>
                                            </p:cond>
                                          </p:stCondLst>
                                          <p:endCondLst>
                                            <p:cond evt="onStopAudio" delay="0">
                                              <p:tgtEl>
                                                <p:sldTgt/>
                                              </p:tgtEl>
                                            </p:cond>
                                          </p:endCondLst>
                                        </p:cTn>
                                        <p:tgtEl>
                                          <p:sndTgt r:embed="rId2" name="CHIMES.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0903"/>
                                        </p:tgtEl>
                                        <p:attrNameLst>
                                          <p:attrName>style.visibility</p:attrName>
                                        </p:attrNameLst>
                                      </p:cBhvr>
                                      <p:to>
                                        <p:strVal val="visible"/>
                                      </p:to>
                                    </p:set>
                                    <p:animEffect transition="in" filter="wipe(left)">
                                      <p:cBhvr>
                                        <p:cTn id="32" dur="500"/>
                                        <p:tgtEl>
                                          <p:spTgt spid="80903"/>
                                        </p:tgtEl>
                                      </p:cBhvr>
                                    </p:animEffect>
                                  </p:childTnLst>
                                  <p:subTnLst>
                                    <p:audio>
                                      <p:cMediaNode>
                                        <p:cTn display="0" masterRel="sameClick">
                                          <p:stCondLst>
                                            <p:cond evt="begin" delay="0">
                                              <p:tn val="30"/>
                                            </p:cond>
                                          </p:stCondLst>
                                          <p:endCondLst>
                                            <p:cond evt="onStopAudio" delay="0">
                                              <p:tgtEl>
                                                <p:sldTgt/>
                                              </p:tgtEl>
                                            </p:cond>
                                          </p:endCondLst>
                                        </p:cTn>
                                        <p:tgtEl>
                                          <p:sndTgt r:embed="rId2" name="CHIMES.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0904"/>
                                        </p:tgtEl>
                                        <p:attrNameLst>
                                          <p:attrName>style.visibility</p:attrName>
                                        </p:attrNameLst>
                                      </p:cBhvr>
                                      <p:to>
                                        <p:strVal val="visible"/>
                                      </p:to>
                                    </p:set>
                                    <p:animEffect transition="in" filter="wipe(left)">
                                      <p:cBhvr>
                                        <p:cTn id="37" dur="500"/>
                                        <p:tgtEl>
                                          <p:spTgt spid="80904"/>
                                        </p:tgtEl>
                                      </p:cBhvr>
                                    </p:animEffect>
                                  </p:childTnLst>
                                  <p:subTnLst>
                                    <p:audio>
                                      <p:cMediaNode>
                                        <p:cTn display="0" masterRel="sameClick">
                                          <p:stCondLst>
                                            <p:cond evt="begin" delay="0">
                                              <p:tn val="35"/>
                                            </p:cond>
                                          </p:stCondLst>
                                          <p:endCondLst>
                                            <p:cond evt="onStopAudio" delay="0">
                                              <p:tgtEl>
                                                <p:sldTgt/>
                                              </p:tgtEl>
                                            </p:cond>
                                          </p:endCondLst>
                                        </p:cTn>
                                        <p:tgtEl>
                                          <p:sndTgt r:embed="rId2" name="CHIMES.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0916"/>
                                        </p:tgtEl>
                                        <p:attrNameLst>
                                          <p:attrName>style.visibility</p:attrName>
                                        </p:attrNameLst>
                                      </p:cBhvr>
                                      <p:to>
                                        <p:strVal val="visible"/>
                                      </p:to>
                                    </p:set>
                                    <p:animEffect transition="in" filter="wipe(left)">
                                      <p:cBhvr>
                                        <p:cTn id="42" dur="500"/>
                                        <p:tgtEl>
                                          <p:spTgt spid="80916"/>
                                        </p:tgtEl>
                                      </p:cBhvr>
                                    </p:animEffect>
                                  </p:childTnLst>
                                  <p:subTnLst>
                                    <p:audio>
                                      <p:cMediaNode>
                                        <p:cTn display="0" masterRel="sameClick">
                                          <p:stCondLst>
                                            <p:cond evt="begin" delay="0">
                                              <p:tn val="40"/>
                                            </p:cond>
                                          </p:stCondLst>
                                          <p:endCondLst>
                                            <p:cond evt="onStopAudio" delay="0">
                                              <p:tgtEl>
                                                <p:sldTgt/>
                                              </p:tgtEl>
                                            </p:cond>
                                          </p:endCondLst>
                                        </p:cTn>
                                        <p:tgtEl>
                                          <p:sndTgt r:embed="rId2" name="CHIMES.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0913"/>
                                        </p:tgtEl>
                                        <p:attrNameLst>
                                          <p:attrName>style.visibility</p:attrName>
                                        </p:attrNameLst>
                                      </p:cBhvr>
                                      <p:to>
                                        <p:strVal val="visible"/>
                                      </p:to>
                                    </p:set>
                                    <p:animEffect transition="in" filter="wipe(left)">
                                      <p:cBhvr>
                                        <p:cTn id="47" dur="500"/>
                                        <p:tgtEl>
                                          <p:spTgt spid="80913"/>
                                        </p:tgtEl>
                                      </p:cBhvr>
                                    </p:animEffect>
                                  </p:childTnLst>
                                  <p:subTnLst>
                                    <p:audio>
                                      <p:cMediaNode>
                                        <p:cTn display="0" masterRel="sameClick">
                                          <p:stCondLst>
                                            <p:cond evt="begin" delay="0">
                                              <p:tn val="45"/>
                                            </p:cond>
                                          </p:stCondLst>
                                          <p:endCondLst>
                                            <p:cond evt="onStopAudio" delay="0">
                                              <p:tgtEl>
                                                <p:sldTgt/>
                                              </p:tgtEl>
                                            </p:cond>
                                          </p:endCondLst>
                                        </p:cTn>
                                        <p:tgtEl>
                                          <p:sndTgt r:embed="rId2" name="CHIMES.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80905"/>
                                        </p:tgtEl>
                                        <p:attrNameLst>
                                          <p:attrName>style.visibility</p:attrName>
                                        </p:attrNameLst>
                                      </p:cBhvr>
                                      <p:to>
                                        <p:strVal val="visible"/>
                                      </p:to>
                                    </p:set>
                                    <p:animEffect transition="in" filter="wipe(left)">
                                      <p:cBhvr>
                                        <p:cTn id="52" dur="500"/>
                                        <p:tgtEl>
                                          <p:spTgt spid="80905"/>
                                        </p:tgtEl>
                                      </p:cBhvr>
                                    </p:animEffect>
                                  </p:childTnLst>
                                  <p:subTnLst>
                                    <p:audio>
                                      <p:cMediaNode>
                                        <p:cTn display="0" masterRel="sameClick">
                                          <p:stCondLst>
                                            <p:cond evt="begin" delay="0">
                                              <p:tn val="50"/>
                                            </p:cond>
                                          </p:stCondLst>
                                          <p:endCondLst>
                                            <p:cond evt="onStopAudio" delay="0">
                                              <p:tgtEl>
                                                <p:sldTgt/>
                                              </p:tgtEl>
                                            </p:cond>
                                          </p:endCondLst>
                                        </p:cTn>
                                        <p:tgtEl>
                                          <p:sndTgt r:embed="rId2" name="CHIMES.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80906"/>
                                        </p:tgtEl>
                                        <p:attrNameLst>
                                          <p:attrName>style.visibility</p:attrName>
                                        </p:attrNameLst>
                                      </p:cBhvr>
                                      <p:to>
                                        <p:strVal val="visible"/>
                                      </p:to>
                                    </p:set>
                                    <p:animEffect transition="in" filter="wipe(left)">
                                      <p:cBhvr>
                                        <p:cTn id="57" dur="500"/>
                                        <p:tgtEl>
                                          <p:spTgt spid="80906"/>
                                        </p:tgtEl>
                                      </p:cBhvr>
                                    </p:animEffect>
                                  </p:childTnLst>
                                  <p:subTnLst>
                                    <p:audio>
                                      <p:cMediaNode>
                                        <p:cTn display="0" masterRel="sameClick">
                                          <p:stCondLst>
                                            <p:cond evt="begin" delay="0">
                                              <p:tn val="55"/>
                                            </p:cond>
                                          </p:stCondLst>
                                          <p:endCondLst>
                                            <p:cond evt="onStopAudio" delay="0">
                                              <p:tgtEl>
                                                <p:sldTgt/>
                                              </p:tgtEl>
                                            </p:cond>
                                          </p:endCondLst>
                                        </p:cTn>
                                        <p:tgtEl>
                                          <p:sndTgt r:embed="rId2" name="CHIMES.WAV"/>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80914"/>
                                        </p:tgtEl>
                                        <p:attrNameLst>
                                          <p:attrName>style.visibility</p:attrName>
                                        </p:attrNameLst>
                                      </p:cBhvr>
                                      <p:to>
                                        <p:strVal val="visible"/>
                                      </p:to>
                                    </p:set>
                                    <p:animEffect transition="in" filter="wipe(left)">
                                      <p:cBhvr>
                                        <p:cTn id="62" dur="500"/>
                                        <p:tgtEl>
                                          <p:spTgt spid="80914"/>
                                        </p:tgtEl>
                                      </p:cBhvr>
                                    </p:animEffect>
                                  </p:childTnLst>
                                  <p:subTnLst>
                                    <p:audio>
                                      <p:cMediaNode>
                                        <p:cTn display="0" masterRel="sameClick">
                                          <p:stCondLst>
                                            <p:cond evt="begin" delay="0">
                                              <p:tn val="60"/>
                                            </p:cond>
                                          </p:stCondLst>
                                          <p:endCondLst>
                                            <p:cond evt="onStopAudio" delay="0">
                                              <p:tgtEl>
                                                <p:sldTgt/>
                                              </p:tgtEl>
                                            </p:cond>
                                          </p:endCondLst>
                                        </p:cTn>
                                        <p:tgtEl>
                                          <p:sndTgt r:embed="rId2" name="CHIMES.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80907"/>
                                        </p:tgtEl>
                                        <p:attrNameLst>
                                          <p:attrName>style.visibility</p:attrName>
                                        </p:attrNameLst>
                                      </p:cBhvr>
                                      <p:to>
                                        <p:strVal val="visible"/>
                                      </p:to>
                                    </p:set>
                                    <p:animEffect transition="in" filter="wipe(left)">
                                      <p:cBhvr>
                                        <p:cTn id="67" dur="500"/>
                                        <p:tgtEl>
                                          <p:spTgt spid="80907"/>
                                        </p:tgtEl>
                                      </p:cBhvr>
                                    </p:animEffect>
                                  </p:childTnLst>
                                  <p:subTnLst>
                                    <p:audio>
                                      <p:cMediaNode>
                                        <p:cTn display="0" masterRel="sameClick">
                                          <p:stCondLst>
                                            <p:cond evt="begin" delay="0">
                                              <p:tn val="65"/>
                                            </p:cond>
                                          </p:stCondLst>
                                          <p:endCondLst>
                                            <p:cond evt="onStopAudio" delay="0">
                                              <p:tgtEl>
                                                <p:sldTgt/>
                                              </p:tgtEl>
                                            </p:cond>
                                          </p:endCondLst>
                                        </p:cTn>
                                        <p:tgtEl>
                                          <p:sndTgt r:embed="rId2" name="CHIMES.WAV"/>
                                        </p:tgtEl>
                                      </p:cMediaNode>
                                    </p:audio>
                                  </p:sub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80908"/>
                                        </p:tgtEl>
                                        <p:attrNameLst>
                                          <p:attrName>style.visibility</p:attrName>
                                        </p:attrNameLst>
                                      </p:cBhvr>
                                      <p:to>
                                        <p:strVal val="visible"/>
                                      </p:to>
                                    </p:set>
                                    <p:animEffect transition="in" filter="wipe(left)">
                                      <p:cBhvr>
                                        <p:cTn id="72" dur="500"/>
                                        <p:tgtEl>
                                          <p:spTgt spid="80908"/>
                                        </p:tgtEl>
                                      </p:cBhvr>
                                    </p:animEffect>
                                  </p:childTnLst>
                                  <p:subTnLst>
                                    <p:audio>
                                      <p:cMediaNode>
                                        <p:cTn display="0" masterRel="sameClick">
                                          <p:stCondLst>
                                            <p:cond evt="begin" delay="0">
                                              <p:tn val="70"/>
                                            </p:cond>
                                          </p:stCondLst>
                                          <p:endCondLst>
                                            <p:cond evt="onStopAudio" delay="0">
                                              <p:tgtEl>
                                                <p:sldTgt/>
                                              </p:tgtEl>
                                            </p:cond>
                                          </p:endCondLst>
                                        </p:cTn>
                                        <p:tgtEl>
                                          <p:sndTgt r:embed="rId2" name="CHIMES.WAV"/>
                                        </p:tgtEl>
                                      </p:cMediaNode>
                                    </p:audio>
                                  </p:sub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80915"/>
                                        </p:tgtEl>
                                        <p:attrNameLst>
                                          <p:attrName>style.visibility</p:attrName>
                                        </p:attrNameLst>
                                      </p:cBhvr>
                                      <p:to>
                                        <p:strVal val="visible"/>
                                      </p:to>
                                    </p:set>
                                    <p:animEffect transition="in" filter="wipe(left)">
                                      <p:cBhvr>
                                        <p:cTn id="77" dur="500"/>
                                        <p:tgtEl>
                                          <p:spTgt spid="80915"/>
                                        </p:tgtEl>
                                      </p:cBhvr>
                                    </p:animEffect>
                                  </p:childTnLst>
                                  <p:subTnLst>
                                    <p:audio>
                                      <p:cMediaNode>
                                        <p:cTn display="0" masterRel="sameClick">
                                          <p:stCondLst>
                                            <p:cond evt="begin" delay="0">
                                              <p:tn val="75"/>
                                            </p:cond>
                                          </p:stCondLst>
                                          <p:endCondLst>
                                            <p:cond evt="onStopAudio" delay="0">
                                              <p:tgtEl>
                                                <p:sldTgt/>
                                              </p:tgtEl>
                                            </p:cond>
                                          </p:endCondLst>
                                        </p:cTn>
                                        <p:tgtEl>
                                          <p:sndTgt r:embed="rId2" name="CHIMES.WAV"/>
                                        </p:tgtEl>
                                      </p:cMediaNode>
                                    </p:audio>
                                  </p:sub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80909"/>
                                        </p:tgtEl>
                                        <p:attrNameLst>
                                          <p:attrName>style.visibility</p:attrName>
                                        </p:attrNameLst>
                                      </p:cBhvr>
                                      <p:to>
                                        <p:strVal val="visible"/>
                                      </p:to>
                                    </p:set>
                                    <p:animEffect transition="in" filter="wipe(left)">
                                      <p:cBhvr>
                                        <p:cTn id="82" dur="500"/>
                                        <p:tgtEl>
                                          <p:spTgt spid="80909"/>
                                        </p:tgtEl>
                                      </p:cBhvr>
                                    </p:animEffect>
                                  </p:childTnLst>
                                  <p:subTnLst>
                                    <p:audio>
                                      <p:cMediaNode>
                                        <p:cTn display="0" masterRel="sameClick">
                                          <p:stCondLst>
                                            <p:cond evt="begin" delay="0">
                                              <p:tn val="80"/>
                                            </p:cond>
                                          </p:stCondLst>
                                          <p:endCondLst>
                                            <p:cond evt="onStopAudio" delay="0">
                                              <p:tgtEl>
                                                <p:sldTgt/>
                                              </p:tgtEl>
                                            </p:cond>
                                          </p:endCondLst>
                                        </p:cTn>
                                        <p:tgtEl>
                                          <p:sndTgt r:embed="rId2" name="CHIMES.WAV"/>
                                        </p:tgtEl>
                                      </p:cMediaNode>
                                    </p:audio>
                                  </p:sub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80910"/>
                                        </p:tgtEl>
                                        <p:attrNameLst>
                                          <p:attrName>style.visibility</p:attrName>
                                        </p:attrNameLst>
                                      </p:cBhvr>
                                      <p:to>
                                        <p:strVal val="visible"/>
                                      </p:to>
                                    </p:set>
                                    <p:animEffect transition="in" filter="wipe(left)">
                                      <p:cBhvr>
                                        <p:cTn id="87" dur="500"/>
                                        <p:tgtEl>
                                          <p:spTgt spid="80910"/>
                                        </p:tgtEl>
                                      </p:cBhvr>
                                    </p:animEffect>
                                  </p:childTnLst>
                                  <p:subTnLst>
                                    <p:audio>
                                      <p:cMediaNode>
                                        <p:cTn display="0" masterRel="sameClick">
                                          <p:stCondLst>
                                            <p:cond evt="begin" delay="0">
                                              <p:tn val="8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3" grpId="0"/>
      <p:bldP spid="80904" grpId="0"/>
      <p:bldP spid="80905" grpId="0"/>
      <p:bldP spid="80906" grpId="0"/>
      <p:bldP spid="80907" grpId="0"/>
      <p:bldP spid="80908" grpId="0"/>
      <p:bldP spid="80909" grpId="0"/>
      <p:bldP spid="80910" grpId="0"/>
      <p:bldP spid="80911" grpId="0" animBg="1"/>
      <p:bldP spid="80912" grpId="0" animBg="1"/>
      <p:bldP spid="80913" grpId="0" animBg="1"/>
      <p:bldP spid="80914" grpId="0" animBg="1"/>
      <p:bldP spid="80915" grpId="0" animBg="1"/>
      <p:bldP spid="80916" grpId="0"/>
    </p:bldLst>
  </p:timing>
</p:sld>
</file>

<file path=ppt/slides/slide7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23940043-6517-49A1-8B8A-5B216AA72502}"/>
              </a:ext>
            </a:extLst>
          </p:cNvPr>
          <p:cNvGrpSpPr>
            <a:grpSpLocks/>
          </p:cNvGrpSpPr>
          <p:nvPr/>
        </p:nvGrpSpPr>
        <p:grpSpPr bwMode="auto">
          <a:xfrm>
            <a:off x="2362200" y="1662113"/>
            <a:ext cx="838200" cy="1157287"/>
            <a:chOff x="0" y="0"/>
            <a:chExt cx="528" cy="729"/>
          </a:xfrm>
        </p:grpSpPr>
        <p:grpSp>
          <p:nvGrpSpPr>
            <p:cNvPr id="81923" name="Group 3">
              <a:extLst>
                <a:ext uri="{FF2B5EF4-FFF2-40B4-BE49-F238E27FC236}">
                  <a16:creationId xmlns:a16="http://schemas.microsoft.com/office/drawing/2014/main" id="{8AACA2FB-0F88-420E-ADD3-45E0C5F21D5E}"/>
                </a:ext>
              </a:extLst>
            </p:cNvPr>
            <p:cNvGrpSpPr>
              <a:grpSpLocks/>
            </p:cNvGrpSpPr>
            <p:nvPr/>
          </p:nvGrpSpPr>
          <p:grpSpPr bwMode="auto">
            <a:xfrm>
              <a:off x="144" y="201"/>
              <a:ext cx="384" cy="528"/>
              <a:chOff x="0" y="0"/>
              <a:chExt cx="384" cy="528"/>
            </a:xfrm>
          </p:grpSpPr>
          <p:sp>
            <p:nvSpPr>
              <p:cNvPr id="81924" name="Rectangle 4">
                <a:extLst>
                  <a:ext uri="{FF2B5EF4-FFF2-40B4-BE49-F238E27FC236}">
                    <a16:creationId xmlns:a16="http://schemas.microsoft.com/office/drawing/2014/main" id="{B6EAC304-8B3E-4683-8B1D-6E80B0557B5A}"/>
                  </a:ext>
                </a:extLst>
              </p:cNvPr>
              <p:cNvSpPr>
                <a:spLocks noChangeArrowheads="1"/>
              </p:cNvSpPr>
              <p:nvPr/>
            </p:nvSpPr>
            <p:spPr bwMode="auto">
              <a:xfrm>
                <a:off x="0" y="384"/>
                <a:ext cx="384" cy="48"/>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1925" name="Oval 5">
                <a:extLst>
                  <a:ext uri="{FF2B5EF4-FFF2-40B4-BE49-F238E27FC236}">
                    <a16:creationId xmlns:a16="http://schemas.microsoft.com/office/drawing/2014/main" id="{9EE1CCA5-A025-44BF-B3BF-1CCF615FADB9}"/>
                  </a:ext>
                </a:extLst>
              </p:cNvPr>
              <p:cNvSpPr>
                <a:spLocks noChangeArrowheads="1"/>
              </p:cNvSpPr>
              <p:nvPr/>
            </p:nvSpPr>
            <p:spPr bwMode="auto">
              <a:xfrm>
                <a:off x="144" y="0"/>
                <a:ext cx="96" cy="96"/>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81926" name="Line 6">
                <a:extLst>
                  <a:ext uri="{FF2B5EF4-FFF2-40B4-BE49-F238E27FC236}">
                    <a16:creationId xmlns:a16="http://schemas.microsoft.com/office/drawing/2014/main" id="{05CFFFC1-C76D-471B-80A9-25AC242A94FA}"/>
                  </a:ext>
                </a:extLst>
              </p:cNvPr>
              <p:cNvSpPr>
                <a:spLocks noChangeShapeType="1"/>
              </p:cNvSpPr>
              <p:nvPr/>
            </p:nvSpPr>
            <p:spPr bwMode="auto">
              <a:xfrm>
                <a:off x="192" y="96"/>
                <a:ext cx="0"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1927" name="Text Box 7">
              <a:extLst>
                <a:ext uri="{FF2B5EF4-FFF2-40B4-BE49-F238E27FC236}">
                  <a16:creationId xmlns:a16="http://schemas.microsoft.com/office/drawing/2014/main" id="{F000CC69-21D1-42B3-BA97-6CF78A9C5216}"/>
                </a:ext>
              </a:extLst>
            </p:cNvPr>
            <p:cNvSpPr txBox="1">
              <a:spLocks noChangeArrowheads="1"/>
            </p:cNvSpPr>
            <p:nvPr/>
          </p:nvSpPr>
          <p:spPr bwMode="auto">
            <a:xfrm>
              <a:off x="0" y="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t>D</a:t>
              </a:r>
            </a:p>
          </p:txBody>
        </p:sp>
      </p:grpSp>
      <p:grpSp>
        <p:nvGrpSpPr>
          <p:cNvPr id="4" name="Group 8">
            <a:extLst>
              <a:ext uri="{FF2B5EF4-FFF2-40B4-BE49-F238E27FC236}">
                <a16:creationId xmlns:a16="http://schemas.microsoft.com/office/drawing/2014/main" id="{CC311598-BE9F-405E-A426-2A5390811148}"/>
              </a:ext>
            </a:extLst>
          </p:cNvPr>
          <p:cNvGrpSpPr>
            <a:grpSpLocks/>
          </p:cNvGrpSpPr>
          <p:nvPr/>
        </p:nvGrpSpPr>
        <p:grpSpPr bwMode="auto">
          <a:xfrm>
            <a:off x="2590800" y="3733800"/>
            <a:ext cx="838200" cy="2300288"/>
            <a:chOff x="0" y="0"/>
            <a:chExt cx="528" cy="1449"/>
          </a:xfrm>
        </p:grpSpPr>
        <p:grpSp>
          <p:nvGrpSpPr>
            <p:cNvPr id="81929" name="Group 9">
              <a:extLst>
                <a:ext uri="{FF2B5EF4-FFF2-40B4-BE49-F238E27FC236}">
                  <a16:creationId xmlns:a16="http://schemas.microsoft.com/office/drawing/2014/main" id="{6C7AEFEE-ED28-4823-8FB4-D5F71980355A}"/>
                </a:ext>
              </a:extLst>
            </p:cNvPr>
            <p:cNvGrpSpPr>
              <a:grpSpLocks/>
            </p:cNvGrpSpPr>
            <p:nvPr/>
          </p:nvGrpSpPr>
          <p:grpSpPr bwMode="auto">
            <a:xfrm>
              <a:off x="0" y="0"/>
              <a:ext cx="384" cy="1344"/>
              <a:chOff x="0" y="0"/>
              <a:chExt cx="384" cy="1344"/>
            </a:xfrm>
          </p:grpSpPr>
          <p:sp>
            <p:nvSpPr>
              <p:cNvPr id="81930" name="Line 10">
                <a:extLst>
                  <a:ext uri="{FF2B5EF4-FFF2-40B4-BE49-F238E27FC236}">
                    <a16:creationId xmlns:a16="http://schemas.microsoft.com/office/drawing/2014/main" id="{C43492D1-23EF-40A7-B43B-D99C671C0482}"/>
                  </a:ext>
                </a:extLst>
              </p:cNvPr>
              <p:cNvSpPr>
                <a:spLocks noChangeShapeType="1"/>
              </p:cNvSpPr>
              <p:nvPr/>
            </p:nvSpPr>
            <p:spPr bwMode="auto">
              <a:xfrm>
                <a:off x="192" y="0"/>
                <a:ext cx="0" cy="12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1" name="Rectangle 11">
                <a:extLst>
                  <a:ext uri="{FF2B5EF4-FFF2-40B4-BE49-F238E27FC236}">
                    <a16:creationId xmlns:a16="http://schemas.microsoft.com/office/drawing/2014/main" id="{3112E70C-EC75-4F79-9338-3856BADE7BF8}"/>
                  </a:ext>
                </a:extLst>
              </p:cNvPr>
              <p:cNvSpPr>
                <a:spLocks noChangeArrowheads="1"/>
              </p:cNvSpPr>
              <p:nvPr/>
            </p:nvSpPr>
            <p:spPr bwMode="auto">
              <a:xfrm>
                <a:off x="0" y="816"/>
                <a:ext cx="384" cy="48"/>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1932" name="Oval 12">
                <a:extLst>
                  <a:ext uri="{FF2B5EF4-FFF2-40B4-BE49-F238E27FC236}">
                    <a16:creationId xmlns:a16="http://schemas.microsoft.com/office/drawing/2014/main" id="{1DC61E71-2DB6-485C-9474-3DB7E0E7D7CE}"/>
                  </a:ext>
                </a:extLst>
              </p:cNvPr>
              <p:cNvSpPr>
                <a:spLocks noChangeArrowheads="1"/>
              </p:cNvSpPr>
              <p:nvPr/>
            </p:nvSpPr>
            <p:spPr bwMode="auto">
              <a:xfrm>
                <a:off x="132" y="1248"/>
                <a:ext cx="96" cy="96"/>
              </a:xfrm>
              <a:prstGeom prst="ellipse">
                <a:avLst/>
              </a:prstGeom>
              <a:solidFill>
                <a:schemeClr val="bg1"/>
              </a:solidFill>
              <a:ln w="38100">
                <a:solidFill>
                  <a:schemeClr val="tx1"/>
                </a:solidFill>
                <a:round/>
                <a:headEnd/>
                <a:tailEnd/>
              </a:ln>
            </p:spPr>
            <p:txBody>
              <a:bodyPr wrap="none" anchor="ctr"/>
              <a:lstStyle/>
              <a:p>
                <a:endParaRPr lang="zh-CN" altLang="en-US"/>
              </a:p>
            </p:txBody>
          </p:sp>
        </p:grpSp>
        <p:sp>
          <p:nvSpPr>
            <p:cNvPr id="81933" name="Text Box 13">
              <a:extLst>
                <a:ext uri="{FF2B5EF4-FFF2-40B4-BE49-F238E27FC236}">
                  <a16:creationId xmlns:a16="http://schemas.microsoft.com/office/drawing/2014/main" id="{93E0037C-29C5-4FC5-B201-B42F6DAC3278}"/>
                </a:ext>
              </a:extLst>
            </p:cNvPr>
            <p:cNvSpPr txBox="1">
              <a:spLocks noChangeArrowheads="1"/>
            </p:cNvSpPr>
            <p:nvPr/>
          </p:nvSpPr>
          <p:spPr bwMode="auto">
            <a:xfrm>
              <a:off x="240" y="116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t>S</a:t>
              </a:r>
            </a:p>
          </p:txBody>
        </p:sp>
      </p:grpSp>
      <p:grpSp>
        <p:nvGrpSpPr>
          <p:cNvPr id="6" name="Group 14">
            <a:extLst>
              <a:ext uri="{FF2B5EF4-FFF2-40B4-BE49-F238E27FC236}">
                <a16:creationId xmlns:a16="http://schemas.microsoft.com/office/drawing/2014/main" id="{9451BF81-29C0-403E-8633-675645B6F706}"/>
              </a:ext>
            </a:extLst>
          </p:cNvPr>
          <p:cNvGrpSpPr>
            <a:grpSpLocks/>
          </p:cNvGrpSpPr>
          <p:nvPr/>
        </p:nvGrpSpPr>
        <p:grpSpPr bwMode="auto">
          <a:xfrm>
            <a:off x="457200" y="3505200"/>
            <a:ext cx="3810000" cy="1966913"/>
            <a:chOff x="0" y="0"/>
            <a:chExt cx="2400" cy="1239"/>
          </a:xfrm>
        </p:grpSpPr>
        <p:grpSp>
          <p:nvGrpSpPr>
            <p:cNvPr id="81935" name="Group 15">
              <a:extLst>
                <a:ext uri="{FF2B5EF4-FFF2-40B4-BE49-F238E27FC236}">
                  <a16:creationId xmlns:a16="http://schemas.microsoft.com/office/drawing/2014/main" id="{2B258A37-8BFA-4F9E-BDEA-35EA90F6FDBD}"/>
                </a:ext>
              </a:extLst>
            </p:cNvPr>
            <p:cNvGrpSpPr>
              <a:grpSpLocks/>
            </p:cNvGrpSpPr>
            <p:nvPr/>
          </p:nvGrpSpPr>
          <p:grpSpPr bwMode="auto">
            <a:xfrm>
              <a:off x="0" y="0"/>
              <a:ext cx="2400" cy="1239"/>
              <a:chOff x="0" y="0"/>
              <a:chExt cx="2400" cy="1239"/>
            </a:xfrm>
          </p:grpSpPr>
          <p:sp>
            <p:nvSpPr>
              <p:cNvPr id="81936" name="Line 16">
                <a:extLst>
                  <a:ext uri="{FF2B5EF4-FFF2-40B4-BE49-F238E27FC236}">
                    <a16:creationId xmlns:a16="http://schemas.microsoft.com/office/drawing/2014/main" id="{2E3F6F12-1C39-4A08-860C-BF08543988EE}"/>
                  </a:ext>
                </a:extLst>
              </p:cNvPr>
              <p:cNvSpPr>
                <a:spLocks noChangeShapeType="1"/>
              </p:cNvSpPr>
              <p:nvPr/>
            </p:nvSpPr>
            <p:spPr bwMode="auto">
              <a:xfrm>
                <a:off x="384" y="183"/>
                <a:ext cx="201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7" name="Rectangle 17">
                <a:extLst>
                  <a:ext uri="{FF2B5EF4-FFF2-40B4-BE49-F238E27FC236}">
                    <a16:creationId xmlns:a16="http://schemas.microsoft.com/office/drawing/2014/main" id="{D9D574D8-49D2-4704-9EC5-EC03001F1402}"/>
                  </a:ext>
                </a:extLst>
              </p:cNvPr>
              <p:cNvSpPr>
                <a:spLocks noChangeArrowheads="1"/>
              </p:cNvSpPr>
              <p:nvPr/>
            </p:nvSpPr>
            <p:spPr bwMode="auto">
              <a:xfrm>
                <a:off x="1008" y="39"/>
                <a:ext cx="48" cy="288"/>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1938" name="Line 18">
                <a:extLst>
                  <a:ext uri="{FF2B5EF4-FFF2-40B4-BE49-F238E27FC236}">
                    <a16:creationId xmlns:a16="http://schemas.microsoft.com/office/drawing/2014/main" id="{91D2A7AC-AD12-4557-9F03-F005595881AF}"/>
                  </a:ext>
                </a:extLst>
              </p:cNvPr>
              <p:cNvSpPr>
                <a:spLocks noChangeShapeType="1"/>
              </p:cNvSpPr>
              <p:nvPr/>
            </p:nvSpPr>
            <p:spPr bwMode="auto">
              <a:xfrm>
                <a:off x="720" y="1239"/>
                <a:ext cx="168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9" name="Oval 19">
                <a:extLst>
                  <a:ext uri="{FF2B5EF4-FFF2-40B4-BE49-F238E27FC236}">
                    <a16:creationId xmlns:a16="http://schemas.microsoft.com/office/drawing/2014/main" id="{194A7146-B3ED-42D3-A7A8-E3F7BF3500C4}"/>
                  </a:ext>
                </a:extLst>
              </p:cNvPr>
              <p:cNvSpPr>
                <a:spLocks noChangeArrowheads="1"/>
              </p:cNvSpPr>
              <p:nvPr/>
            </p:nvSpPr>
            <p:spPr bwMode="auto">
              <a:xfrm>
                <a:off x="300" y="147"/>
                <a:ext cx="96" cy="96"/>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81940" name="Line 20">
                <a:extLst>
                  <a:ext uri="{FF2B5EF4-FFF2-40B4-BE49-F238E27FC236}">
                    <a16:creationId xmlns:a16="http://schemas.microsoft.com/office/drawing/2014/main" id="{EDD17038-A4BD-4B5B-B30D-2A104859EFF7}"/>
                  </a:ext>
                </a:extLst>
              </p:cNvPr>
              <p:cNvSpPr>
                <a:spLocks noChangeShapeType="1"/>
              </p:cNvSpPr>
              <p:nvPr/>
            </p:nvSpPr>
            <p:spPr bwMode="auto">
              <a:xfrm>
                <a:off x="2400" y="183"/>
                <a:ext cx="0" cy="10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1" name="Line 21">
                <a:extLst>
                  <a:ext uri="{FF2B5EF4-FFF2-40B4-BE49-F238E27FC236}">
                    <a16:creationId xmlns:a16="http://schemas.microsoft.com/office/drawing/2014/main" id="{8080D573-80DE-45C5-A692-2E62C1D68D7E}"/>
                  </a:ext>
                </a:extLst>
              </p:cNvPr>
              <p:cNvSpPr>
                <a:spLocks noChangeShapeType="1"/>
              </p:cNvSpPr>
              <p:nvPr/>
            </p:nvSpPr>
            <p:spPr bwMode="auto">
              <a:xfrm>
                <a:off x="720" y="183"/>
                <a:ext cx="0" cy="10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2" name="Text Box 22">
                <a:extLst>
                  <a:ext uri="{FF2B5EF4-FFF2-40B4-BE49-F238E27FC236}">
                    <a16:creationId xmlns:a16="http://schemas.microsoft.com/office/drawing/2014/main" id="{91D874CB-0551-4982-810F-F91C6F261A15}"/>
                  </a:ext>
                </a:extLst>
              </p:cNvPr>
              <p:cNvSpPr txBox="1">
                <a:spLocks noChangeArrowheads="1"/>
              </p:cNvSpPr>
              <p:nvPr/>
            </p:nvSpPr>
            <p:spPr bwMode="auto">
              <a:xfrm>
                <a:off x="0" y="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t>G</a:t>
                </a:r>
              </a:p>
            </p:txBody>
          </p:sp>
        </p:grpSp>
        <p:sp>
          <p:nvSpPr>
            <p:cNvPr id="81943" name="Rectangle 23">
              <a:extLst>
                <a:ext uri="{FF2B5EF4-FFF2-40B4-BE49-F238E27FC236}">
                  <a16:creationId xmlns:a16="http://schemas.microsoft.com/office/drawing/2014/main" id="{D377174C-DC8D-42FB-84AD-53E17DD47BCD}"/>
                </a:ext>
              </a:extLst>
            </p:cNvPr>
            <p:cNvSpPr>
              <a:spLocks noChangeArrowheads="1"/>
            </p:cNvSpPr>
            <p:nvPr/>
          </p:nvSpPr>
          <p:spPr bwMode="auto">
            <a:xfrm>
              <a:off x="2064" y="39"/>
              <a:ext cx="48" cy="288"/>
            </a:xfrm>
            <a:prstGeom prst="rect">
              <a:avLst/>
            </a:prstGeom>
            <a:solidFill>
              <a:schemeClr val="tx1"/>
            </a:solidFill>
            <a:ln w="9525">
              <a:solidFill>
                <a:schemeClr val="tx1"/>
              </a:solidFill>
              <a:miter lim="800000"/>
              <a:headEnd/>
              <a:tailEnd/>
            </a:ln>
          </p:spPr>
          <p:txBody>
            <a:bodyPr wrap="none" anchor="ctr"/>
            <a:lstStyle/>
            <a:p>
              <a:endParaRPr lang="zh-CN" altLang="en-US"/>
            </a:p>
          </p:txBody>
        </p:sp>
      </p:grpSp>
      <p:grpSp>
        <p:nvGrpSpPr>
          <p:cNvPr id="8" name="Group 24">
            <a:extLst>
              <a:ext uri="{FF2B5EF4-FFF2-40B4-BE49-F238E27FC236}">
                <a16:creationId xmlns:a16="http://schemas.microsoft.com/office/drawing/2014/main" id="{BE8CD5D6-12D9-4C66-AEF6-65F8834C3B02}"/>
              </a:ext>
            </a:extLst>
          </p:cNvPr>
          <p:cNvGrpSpPr>
            <a:grpSpLocks/>
          </p:cNvGrpSpPr>
          <p:nvPr/>
        </p:nvGrpSpPr>
        <p:grpSpPr bwMode="auto">
          <a:xfrm>
            <a:off x="2133600" y="2667000"/>
            <a:ext cx="1600200" cy="2362200"/>
            <a:chOff x="0" y="0"/>
            <a:chExt cx="1008" cy="1488"/>
          </a:xfrm>
        </p:grpSpPr>
        <p:sp>
          <p:nvSpPr>
            <p:cNvPr id="81945" name="Rectangle 25">
              <a:extLst>
                <a:ext uri="{FF2B5EF4-FFF2-40B4-BE49-F238E27FC236}">
                  <a16:creationId xmlns:a16="http://schemas.microsoft.com/office/drawing/2014/main" id="{482CCEF6-099C-4200-AB66-C1678095BE78}"/>
                </a:ext>
              </a:extLst>
            </p:cNvPr>
            <p:cNvSpPr>
              <a:spLocks noChangeArrowheads="1"/>
            </p:cNvSpPr>
            <p:nvPr/>
          </p:nvSpPr>
          <p:spPr bwMode="auto">
            <a:xfrm>
              <a:off x="0" y="0"/>
              <a:ext cx="1008" cy="1488"/>
            </a:xfrm>
            <a:prstGeom prst="rect">
              <a:avLst/>
            </a:prstGeom>
            <a:solidFill>
              <a:srgbClr val="FFFFCC"/>
            </a:solidFill>
            <a:ln w="9525">
              <a:solidFill>
                <a:schemeClr val="tx1"/>
              </a:solidFill>
              <a:miter lim="800000"/>
              <a:headEnd/>
              <a:tailEnd/>
            </a:ln>
          </p:spPr>
          <p:txBody>
            <a:bodyPr wrap="none" anchor="ctr"/>
            <a:lstStyle/>
            <a:p>
              <a:endParaRPr lang="zh-CN" altLang="en-US"/>
            </a:p>
          </p:txBody>
        </p:sp>
        <p:sp>
          <p:nvSpPr>
            <p:cNvPr id="81946" name="Text Box 26">
              <a:extLst>
                <a:ext uri="{FF2B5EF4-FFF2-40B4-BE49-F238E27FC236}">
                  <a16:creationId xmlns:a16="http://schemas.microsoft.com/office/drawing/2014/main" id="{8795EC69-A266-490C-8BEA-2F28F9C1CD09}"/>
                </a:ext>
              </a:extLst>
            </p:cNvPr>
            <p:cNvSpPr txBox="1">
              <a:spLocks noChangeArrowheads="1"/>
            </p:cNvSpPr>
            <p:nvPr/>
          </p:nvSpPr>
          <p:spPr bwMode="auto">
            <a:xfrm>
              <a:off x="624" y="1191"/>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rgbClr val="FF3300"/>
                  </a:solidFill>
                </a:rPr>
                <a:t>N</a:t>
              </a:r>
            </a:p>
          </p:txBody>
        </p:sp>
      </p:grpSp>
      <p:sp>
        <p:nvSpPr>
          <p:cNvPr id="81947" name="Text Box 27">
            <a:extLst>
              <a:ext uri="{FF2B5EF4-FFF2-40B4-BE49-F238E27FC236}">
                <a16:creationId xmlns:a16="http://schemas.microsoft.com/office/drawing/2014/main" id="{E18ECF86-552B-40D4-BE5C-DB4BB75E62DB}"/>
              </a:ext>
            </a:extLst>
          </p:cNvPr>
          <p:cNvSpPr txBox="1">
            <a:spLocks noChangeArrowheads="1"/>
          </p:cNvSpPr>
          <p:nvPr/>
        </p:nvSpPr>
        <p:spPr bwMode="auto">
          <a:xfrm>
            <a:off x="6019800" y="1524000"/>
            <a:ext cx="609600" cy="89535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just">
              <a:spcBef>
                <a:spcPct val="50000"/>
              </a:spcBef>
            </a:pPr>
            <a:r>
              <a:rPr lang="zh-CN" altLang="en-US" sz="2600" b="1"/>
              <a:t>符号</a:t>
            </a:r>
          </a:p>
        </p:txBody>
      </p:sp>
      <p:sp>
        <p:nvSpPr>
          <p:cNvPr id="81948" name="Text Box 28">
            <a:extLst>
              <a:ext uri="{FF2B5EF4-FFF2-40B4-BE49-F238E27FC236}">
                <a16:creationId xmlns:a16="http://schemas.microsoft.com/office/drawing/2014/main" id="{E85127BD-F0DA-4335-8E22-21C65ABCEF26}"/>
              </a:ext>
            </a:extLst>
          </p:cNvPr>
          <p:cNvSpPr txBox="1">
            <a:spLocks noChangeArrowheads="1"/>
          </p:cNvSpPr>
          <p:nvPr/>
        </p:nvSpPr>
        <p:spPr bwMode="auto">
          <a:xfrm>
            <a:off x="522288" y="638175"/>
            <a:ext cx="83708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solidFill>
                  <a:srgbClr val="FF3300"/>
                </a:solidFill>
                <a:ea typeface="楷体_GB2312" pitchFamily="1" charset="-122"/>
              </a:rPr>
              <a:t>1.4.1　结型场效应管</a:t>
            </a:r>
            <a:r>
              <a:rPr lang="en-US" altLang="zh-CN" sz="3200" b="1">
                <a:solidFill>
                  <a:srgbClr val="FF3300"/>
                </a:solidFill>
                <a:ea typeface="楷体_GB2312" pitchFamily="1" charset="-122"/>
              </a:rPr>
              <a:t>Junction Field Effect Transistor</a:t>
            </a:r>
            <a:endParaRPr lang="en-US" altLang="zh-CN" b="1">
              <a:solidFill>
                <a:srgbClr val="FF3300"/>
              </a:solidFill>
              <a:ea typeface="楷体_GB2312" pitchFamily="1" charset="-122"/>
            </a:endParaRPr>
          </a:p>
        </p:txBody>
      </p:sp>
      <p:sp>
        <p:nvSpPr>
          <p:cNvPr id="81949" name="Text Box 29">
            <a:extLst>
              <a:ext uri="{FF2B5EF4-FFF2-40B4-BE49-F238E27FC236}">
                <a16:creationId xmlns:a16="http://schemas.microsoft.com/office/drawing/2014/main" id="{D0DDC381-3DDC-4E27-9BF6-0019C6458197}"/>
              </a:ext>
            </a:extLst>
          </p:cNvPr>
          <p:cNvSpPr txBox="1">
            <a:spLocks noChangeArrowheads="1"/>
          </p:cNvSpPr>
          <p:nvPr/>
        </p:nvSpPr>
        <p:spPr bwMode="auto">
          <a:xfrm>
            <a:off x="914400" y="1173163"/>
            <a:ext cx="2895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chemeClr val="accent2"/>
                </a:solidFill>
              </a:rPr>
              <a:t>结构</a:t>
            </a:r>
          </a:p>
        </p:txBody>
      </p:sp>
      <p:grpSp>
        <p:nvGrpSpPr>
          <p:cNvPr id="9" name="Group 30">
            <a:extLst>
              <a:ext uri="{FF2B5EF4-FFF2-40B4-BE49-F238E27FC236}">
                <a16:creationId xmlns:a16="http://schemas.microsoft.com/office/drawing/2014/main" id="{DB73BF17-1668-4381-B3C6-4C286A9289CB}"/>
              </a:ext>
            </a:extLst>
          </p:cNvPr>
          <p:cNvGrpSpPr>
            <a:grpSpLocks/>
          </p:cNvGrpSpPr>
          <p:nvPr/>
        </p:nvGrpSpPr>
        <p:grpSpPr bwMode="auto">
          <a:xfrm>
            <a:off x="6781800" y="1219200"/>
            <a:ext cx="1752600" cy="1752600"/>
            <a:chOff x="0" y="0"/>
            <a:chExt cx="1104" cy="1200"/>
          </a:xfrm>
        </p:grpSpPr>
        <p:graphicFrame>
          <p:nvGraphicFramePr>
            <p:cNvPr id="81951" name="Object 31">
              <a:extLst>
                <a:ext uri="{FF2B5EF4-FFF2-40B4-BE49-F238E27FC236}">
                  <a16:creationId xmlns:a16="http://schemas.microsoft.com/office/drawing/2014/main" id="{464E8736-084A-46A6-8D2E-6A6723DBC425}"/>
                </a:ext>
              </a:extLst>
            </p:cNvPr>
            <p:cNvGraphicFramePr>
              <a:graphicFrameLocks noChangeAspect="1"/>
            </p:cNvGraphicFramePr>
            <p:nvPr/>
          </p:nvGraphicFramePr>
          <p:xfrm>
            <a:off x="0" y="0"/>
            <a:ext cx="1098" cy="1200"/>
          </p:xfrm>
          <a:graphic>
            <a:graphicData uri="http://schemas.openxmlformats.org/presentationml/2006/ole">
              <mc:AlternateContent xmlns:mc="http://schemas.openxmlformats.org/markup-compatibility/2006">
                <mc:Choice xmlns:v="urn:schemas-microsoft-com:vml" Requires="v">
                  <p:oleObj spid="_x0000_s82001" name="BMP 图像" r:id="rId4" imgW="3142857" imgH="2324424" progId="Paint.Picture">
                    <p:embed/>
                  </p:oleObj>
                </mc:Choice>
                <mc:Fallback>
                  <p:oleObj name="BMP 图像" r:id="rId4" imgW="3142857" imgH="2324424" progId="Paint.Picture">
                    <p:embed/>
                    <p:pic>
                      <p:nvPicPr>
                        <p:cNvPr id="0" name="Object 31"/>
                        <p:cNvPicPr>
                          <a:picLocks noChangeAspect="1" noChangeArrowheads="1"/>
                        </p:cNvPicPr>
                        <p:nvPr/>
                      </p:nvPicPr>
                      <p:blipFill>
                        <a:blip r:embed="rId5">
                          <a:extLst>
                            <a:ext uri="{28A0092B-C50C-407E-A947-70E740481C1C}">
                              <a14:useLocalDpi xmlns:a14="http://schemas.microsoft.com/office/drawing/2010/main" val="0"/>
                            </a:ext>
                          </a:extLst>
                        </a:blip>
                        <a:srcRect l="59613" t="17911" b="22388"/>
                        <a:stretch>
                          <a:fillRect/>
                        </a:stretch>
                      </p:blipFill>
                      <p:spPr bwMode="auto">
                        <a:xfrm>
                          <a:off x="0" y="0"/>
                          <a:ext cx="1098" cy="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1952" name="Rectangle 32">
              <a:extLst>
                <a:ext uri="{FF2B5EF4-FFF2-40B4-BE49-F238E27FC236}">
                  <a16:creationId xmlns:a16="http://schemas.microsoft.com/office/drawing/2014/main" id="{8AE133DC-612E-43CA-9A32-26B6B2E124A5}"/>
                </a:ext>
              </a:extLst>
            </p:cNvPr>
            <p:cNvSpPr>
              <a:spLocks noChangeArrowheads="1"/>
            </p:cNvSpPr>
            <p:nvPr/>
          </p:nvSpPr>
          <p:spPr bwMode="auto">
            <a:xfrm>
              <a:off x="768" y="336"/>
              <a:ext cx="336" cy="52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sp>
        <p:nvSpPr>
          <p:cNvPr id="81953" name="Text Box 33">
            <a:extLst>
              <a:ext uri="{FF2B5EF4-FFF2-40B4-BE49-F238E27FC236}">
                <a16:creationId xmlns:a16="http://schemas.microsoft.com/office/drawing/2014/main" id="{98436D8A-06C1-4A34-BB90-64467E5429DC}"/>
              </a:ext>
            </a:extLst>
          </p:cNvPr>
          <p:cNvSpPr txBox="1">
            <a:spLocks noChangeArrowheads="1"/>
          </p:cNvSpPr>
          <p:nvPr/>
        </p:nvSpPr>
        <p:spPr bwMode="auto">
          <a:xfrm>
            <a:off x="152400" y="6034088"/>
            <a:ext cx="541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b="1">
                <a:solidFill>
                  <a:srgbClr val="FF00FF"/>
                </a:solidFill>
                <a:ea typeface="黑体" panose="02010609060101010101" pitchFamily="49" charset="-122"/>
              </a:rPr>
              <a:t>图 1.4.1　</a:t>
            </a:r>
            <a:r>
              <a:rPr lang="en-US" altLang="zh-CN" b="1">
                <a:solidFill>
                  <a:srgbClr val="FF00FF"/>
                </a:solidFill>
                <a:ea typeface="黑体" panose="02010609060101010101" pitchFamily="49" charset="-122"/>
              </a:rPr>
              <a:t>N </a:t>
            </a:r>
            <a:r>
              <a:rPr lang="zh-CN" altLang="en-US" b="1">
                <a:solidFill>
                  <a:srgbClr val="FF00FF"/>
                </a:solidFill>
                <a:ea typeface="黑体" panose="02010609060101010101" pitchFamily="49" charset="-122"/>
              </a:rPr>
              <a:t>沟道结型场效应管结构图</a:t>
            </a:r>
          </a:p>
        </p:txBody>
      </p:sp>
      <p:sp>
        <p:nvSpPr>
          <p:cNvPr id="81954" name="Text Box 34">
            <a:extLst>
              <a:ext uri="{FF2B5EF4-FFF2-40B4-BE49-F238E27FC236}">
                <a16:creationId xmlns:a16="http://schemas.microsoft.com/office/drawing/2014/main" id="{3D320867-E1BB-4CDE-A3FD-59AAA8B85B94}"/>
              </a:ext>
            </a:extLst>
          </p:cNvPr>
          <p:cNvSpPr txBox="1">
            <a:spLocks noChangeArrowheads="1"/>
          </p:cNvSpPr>
          <p:nvPr/>
        </p:nvSpPr>
        <p:spPr bwMode="auto">
          <a:xfrm>
            <a:off x="2743200" y="3184525"/>
            <a:ext cx="5334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t>N</a:t>
            </a:r>
            <a:r>
              <a:rPr lang="zh-CN" altLang="en-US" sz="2000" b="1"/>
              <a:t>型沟道</a:t>
            </a:r>
          </a:p>
        </p:txBody>
      </p:sp>
      <p:grpSp>
        <p:nvGrpSpPr>
          <p:cNvPr id="10" name="Group 35">
            <a:extLst>
              <a:ext uri="{FF2B5EF4-FFF2-40B4-BE49-F238E27FC236}">
                <a16:creationId xmlns:a16="http://schemas.microsoft.com/office/drawing/2014/main" id="{50A689B5-E1F8-4EA8-A87D-ED3D554D0014}"/>
              </a:ext>
            </a:extLst>
          </p:cNvPr>
          <p:cNvGrpSpPr>
            <a:grpSpLocks/>
          </p:cNvGrpSpPr>
          <p:nvPr/>
        </p:nvGrpSpPr>
        <p:grpSpPr bwMode="auto">
          <a:xfrm>
            <a:off x="609600" y="4706938"/>
            <a:ext cx="1905000" cy="1160462"/>
            <a:chOff x="0" y="0"/>
            <a:chExt cx="1200" cy="731"/>
          </a:xfrm>
        </p:grpSpPr>
        <p:sp>
          <p:nvSpPr>
            <p:cNvPr id="81956" name="Text Box 36">
              <a:extLst>
                <a:ext uri="{FF2B5EF4-FFF2-40B4-BE49-F238E27FC236}">
                  <a16:creationId xmlns:a16="http://schemas.microsoft.com/office/drawing/2014/main" id="{B3BB74E6-A626-4B46-823E-6D3A414A8466}"/>
                </a:ext>
              </a:extLst>
            </p:cNvPr>
            <p:cNvSpPr txBox="1">
              <a:spLocks noChangeArrowheads="1"/>
            </p:cNvSpPr>
            <p:nvPr/>
          </p:nvSpPr>
          <p:spPr bwMode="auto">
            <a:xfrm>
              <a:off x="0" y="443"/>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rgbClr val="FF0000"/>
                  </a:solidFill>
                </a:rPr>
                <a:t>N</a:t>
              </a:r>
              <a:r>
                <a:rPr lang="zh-CN" altLang="en-US" b="1">
                  <a:solidFill>
                    <a:srgbClr val="FF0000"/>
                  </a:solidFill>
                </a:rPr>
                <a:t>型硅棒</a:t>
              </a:r>
            </a:p>
          </p:txBody>
        </p:sp>
        <p:sp>
          <p:nvSpPr>
            <p:cNvPr id="81957" name="Line 37">
              <a:extLst>
                <a:ext uri="{FF2B5EF4-FFF2-40B4-BE49-F238E27FC236}">
                  <a16:creationId xmlns:a16="http://schemas.microsoft.com/office/drawing/2014/main" id="{3A3F28DC-A716-403A-91B2-E43CD08FEC0A}"/>
                </a:ext>
              </a:extLst>
            </p:cNvPr>
            <p:cNvSpPr>
              <a:spLocks noChangeShapeType="1"/>
            </p:cNvSpPr>
            <p:nvPr/>
          </p:nvSpPr>
          <p:spPr bwMode="auto">
            <a:xfrm flipV="1">
              <a:off x="432" y="0"/>
              <a:ext cx="768" cy="443"/>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
        <p:nvSpPr>
          <p:cNvPr id="81958" name="Text Box 38">
            <a:extLst>
              <a:ext uri="{FF2B5EF4-FFF2-40B4-BE49-F238E27FC236}">
                <a16:creationId xmlns:a16="http://schemas.microsoft.com/office/drawing/2014/main" id="{E7E9482C-223C-4874-9DA7-D91FE51E4FC0}"/>
              </a:ext>
            </a:extLst>
          </p:cNvPr>
          <p:cNvSpPr txBox="1">
            <a:spLocks noChangeArrowheads="1"/>
          </p:cNvSpPr>
          <p:nvPr/>
        </p:nvSpPr>
        <p:spPr bwMode="auto">
          <a:xfrm>
            <a:off x="685800" y="31242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rgbClr val="0000FF"/>
                </a:solidFill>
              </a:rPr>
              <a:t>栅极</a:t>
            </a:r>
          </a:p>
        </p:txBody>
      </p:sp>
      <p:sp>
        <p:nvSpPr>
          <p:cNvPr id="81959" name="Text Box 39">
            <a:extLst>
              <a:ext uri="{FF2B5EF4-FFF2-40B4-BE49-F238E27FC236}">
                <a16:creationId xmlns:a16="http://schemas.microsoft.com/office/drawing/2014/main" id="{DD8FDD3B-FEAB-42EA-B998-8072E26C0284}"/>
              </a:ext>
            </a:extLst>
          </p:cNvPr>
          <p:cNvSpPr txBox="1">
            <a:spLocks noChangeArrowheads="1"/>
          </p:cNvSpPr>
          <p:nvPr/>
        </p:nvSpPr>
        <p:spPr bwMode="auto">
          <a:xfrm>
            <a:off x="3276600" y="5548313"/>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rgbClr val="0000FF"/>
                </a:solidFill>
              </a:rPr>
              <a:t>源极</a:t>
            </a:r>
          </a:p>
        </p:txBody>
      </p:sp>
      <p:sp>
        <p:nvSpPr>
          <p:cNvPr id="81960" name="Text Box 40">
            <a:extLst>
              <a:ext uri="{FF2B5EF4-FFF2-40B4-BE49-F238E27FC236}">
                <a16:creationId xmlns:a16="http://schemas.microsoft.com/office/drawing/2014/main" id="{47287E2A-972D-45BC-A749-3255A6CAA74B}"/>
              </a:ext>
            </a:extLst>
          </p:cNvPr>
          <p:cNvSpPr txBox="1">
            <a:spLocks noChangeArrowheads="1"/>
          </p:cNvSpPr>
          <p:nvPr/>
        </p:nvSpPr>
        <p:spPr bwMode="auto">
          <a:xfrm>
            <a:off x="2971800" y="16764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rgbClr val="0000FF"/>
                </a:solidFill>
              </a:rPr>
              <a:t>漏极</a:t>
            </a:r>
          </a:p>
        </p:txBody>
      </p:sp>
      <p:grpSp>
        <p:nvGrpSpPr>
          <p:cNvPr id="11" name="Group 41">
            <a:extLst>
              <a:ext uri="{FF2B5EF4-FFF2-40B4-BE49-F238E27FC236}">
                <a16:creationId xmlns:a16="http://schemas.microsoft.com/office/drawing/2014/main" id="{1533DCCB-F2EE-4B08-8294-C784EBCB6189}"/>
              </a:ext>
            </a:extLst>
          </p:cNvPr>
          <p:cNvGrpSpPr>
            <a:grpSpLocks/>
          </p:cNvGrpSpPr>
          <p:nvPr/>
        </p:nvGrpSpPr>
        <p:grpSpPr bwMode="auto">
          <a:xfrm>
            <a:off x="2133600" y="3109913"/>
            <a:ext cx="1905000" cy="1385887"/>
            <a:chOff x="0" y="0"/>
            <a:chExt cx="1200" cy="873"/>
          </a:xfrm>
        </p:grpSpPr>
        <p:grpSp>
          <p:nvGrpSpPr>
            <p:cNvPr id="81962" name="Group 42">
              <a:extLst>
                <a:ext uri="{FF2B5EF4-FFF2-40B4-BE49-F238E27FC236}">
                  <a16:creationId xmlns:a16="http://schemas.microsoft.com/office/drawing/2014/main" id="{98327232-B22B-4629-AC7C-866D66B02695}"/>
                </a:ext>
              </a:extLst>
            </p:cNvPr>
            <p:cNvGrpSpPr>
              <a:grpSpLocks/>
            </p:cNvGrpSpPr>
            <p:nvPr/>
          </p:nvGrpSpPr>
          <p:grpSpPr bwMode="auto">
            <a:xfrm>
              <a:off x="0" y="9"/>
              <a:ext cx="336" cy="864"/>
              <a:chOff x="0" y="0"/>
              <a:chExt cx="336" cy="864"/>
            </a:xfrm>
          </p:grpSpPr>
          <p:sp>
            <p:nvSpPr>
              <p:cNvPr id="81963" name="Rectangle 43">
                <a:extLst>
                  <a:ext uri="{FF2B5EF4-FFF2-40B4-BE49-F238E27FC236}">
                    <a16:creationId xmlns:a16="http://schemas.microsoft.com/office/drawing/2014/main" id="{93B40261-FB5C-46CF-B840-AEFFCCD17C50}"/>
                  </a:ext>
                </a:extLst>
              </p:cNvPr>
              <p:cNvSpPr>
                <a:spLocks noChangeArrowheads="1"/>
              </p:cNvSpPr>
              <p:nvPr/>
            </p:nvSpPr>
            <p:spPr bwMode="auto">
              <a:xfrm>
                <a:off x="0" y="0"/>
                <a:ext cx="336" cy="864"/>
              </a:xfrm>
              <a:prstGeom prst="rect">
                <a:avLst/>
              </a:prstGeom>
              <a:solidFill>
                <a:srgbClr val="CCFFFF"/>
              </a:solidFill>
              <a:ln w="9525">
                <a:solidFill>
                  <a:schemeClr val="tx1"/>
                </a:solidFill>
                <a:miter lim="800000"/>
                <a:headEnd/>
                <a:tailEnd/>
              </a:ln>
            </p:spPr>
            <p:txBody>
              <a:bodyPr wrap="none" anchor="ctr"/>
              <a:lstStyle/>
              <a:p>
                <a:endParaRPr lang="zh-CN" altLang="en-US"/>
              </a:p>
            </p:txBody>
          </p:sp>
          <p:sp>
            <p:nvSpPr>
              <p:cNvPr id="81964" name="Line 44">
                <a:extLst>
                  <a:ext uri="{FF2B5EF4-FFF2-40B4-BE49-F238E27FC236}">
                    <a16:creationId xmlns:a16="http://schemas.microsoft.com/office/drawing/2014/main" id="{704AC06C-375E-4E7C-86CD-B1E53B58F40B}"/>
                  </a:ext>
                </a:extLst>
              </p:cNvPr>
              <p:cNvSpPr>
                <a:spLocks noChangeShapeType="1"/>
              </p:cNvSpPr>
              <p:nvPr/>
            </p:nvSpPr>
            <p:spPr bwMode="auto">
              <a:xfrm flipH="1">
                <a:off x="0" y="0"/>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5" name="Line 45">
                <a:extLst>
                  <a:ext uri="{FF2B5EF4-FFF2-40B4-BE49-F238E27FC236}">
                    <a16:creationId xmlns:a16="http://schemas.microsoft.com/office/drawing/2014/main" id="{C11F72CC-8DA0-4C82-BF10-BB9D5B6815A8}"/>
                  </a:ext>
                </a:extLst>
              </p:cNvPr>
              <p:cNvSpPr>
                <a:spLocks noChangeShapeType="1"/>
              </p:cNvSpPr>
              <p:nvPr/>
            </p:nvSpPr>
            <p:spPr bwMode="auto">
              <a:xfrm flipH="1">
                <a:off x="0" y="144"/>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6" name="Line 46">
                <a:extLst>
                  <a:ext uri="{FF2B5EF4-FFF2-40B4-BE49-F238E27FC236}">
                    <a16:creationId xmlns:a16="http://schemas.microsoft.com/office/drawing/2014/main" id="{F5F23E57-6139-4088-8A60-02DD8110160C}"/>
                  </a:ext>
                </a:extLst>
              </p:cNvPr>
              <p:cNvSpPr>
                <a:spLocks noChangeShapeType="1"/>
              </p:cNvSpPr>
              <p:nvPr/>
            </p:nvSpPr>
            <p:spPr bwMode="auto">
              <a:xfrm flipH="1">
                <a:off x="0" y="288"/>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7" name="Line 47">
                <a:extLst>
                  <a:ext uri="{FF2B5EF4-FFF2-40B4-BE49-F238E27FC236}">
                    <a16:creationId xmlns:a16="http://schemas.microsoft.com/office/drawing/2014/main" id="{857CE612-C8E4-4616-B77C-4A6CA674304F}"/>
                  </a:ext>
                </a:extLst>
              </p:cNvPr>
              <p:cNvSpPr>
                <a:spLocks noChangeShapeType="1"/>
              </p:cNvSpPr>
              <p:nvPr/>
            </p:nvSpPr>
            <p:spPr bwMode="auto">
              <a:xfrm flipH="1">
                <a:off x="0" y="432"/>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8" name="Line 48">
                <a:extLst>
                  <a:ext uri="{FF2B5EF4-FFF2-40B4-BE49-F238E27FC236}">
                    <a16:creationId xmlns:a16="http://schemas.microsoft.com/office/drawing/2014/main" id="{D6F864E3-C424-4DC1-9C24-F86830270D43}"/>
                  </a:ext>
                </a:extLst>
              </p:cNvPr>
              <p:cNvSpPr>
                <a:spLocks noChangeShapeType="1"/>
              </p:cNvSpPr>
              <p:nvPr/>
            </p:nvSpPr>
            <p:spPr bwMode="auto">
              <a:xfrm flipH="1">
                <a:off x="0" y="576"/>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9" name="Line 49">
                <a:extLst>
                  <a:ext uri="{FF2B5EF4-FFF2-40B4-BE49-F238E27FC236}">
                    <a16:creationId xmlns:a16="http://schemas.microsoft.com/office/drawing/2014/main" id="{A3966167-8630-4B3D-90FA-3EBE17C2F6BD}"/>
                  </a:ext>
                </a:extLst>
              </p:cNvPr>
              <p:cNvSpPr>
                <a:spLocks noChangeShapeType="1"/>
              </p:cNvSpPr>
              <p:nvPr/>
            </p:nvSpPr>
            <p:spPr bwMode="auto">
              <a:xfrm flipH="1">
                <a:off x="144" y="699"/>
                <a:ext cx="192" cy="16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0" name="Line 50">
                <a:extLst>
                  <a:ext uri="{FF2B5EF4-FFF2-40B4-BE49-F238E27FC236}">
                    <a16:creationId xmlns:a16="http://schemas.microsoft.com/office/drawing/2014/main" id="{8F7338A2-B55F-4B5A-BFF6-61D7F5BF2017}"/>
                  </a:ext>
                </a:extLst>
              </p:cNvPr>
              <p:cNvSpPr>
                <a:spLocks noChangeShapeType="1"/>
              </p:cNvSpPr>
              <p:nvPr/>
            </p:nvSpPr>
            <p:spPr bwMode="auto">
              <a:xfrm flipH="1">
                <a:off x="240" y="782"/>
                <a:ext cx="96"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1" name="Line 51">
                <a:extLst>
                  <a:ext uri="{FF2B5EF4-FFF2-40B4-BE49-F238E27FC236}">
                    <a16:creationId xmlns:a16="http://schemas.microsoft.com/office/drawing/2014/main" id="{E321B6A5-5BAF-482D-AF59-0C3C30FADA2D}"/>
                  </a:ext>
                </a:extLst>
              </p:cNvPr>
              <p:cNvSpPr>
                <a:spLocks noChangeShapeType="1"/>
              </p:cNvSpPr>
              <p:nvPr/>
            </p:nvSpPr>
            <p:spPr bwMode="auto">
              <a:xfrm flipH="1">
                <a:off x="0" y="0"/>
                <a:ext cx="192" cy="16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2" name="Line 52">
                <a:extLst>
                  <a:ext uri="{FF2B5EF4-FFF2-40B4-BE49-F238E27FC236}">
                    <a16:creationId xmlns:a16="http://schemas.microsoft.com/office/drawing/2014/main" id="{D80DB1D6-BF26-45AE-B163-ECB257DDB88E}"/>
                  </a:ext>
                </a:extLst>
              </p:cNvPr>
              <p:cNvSpPr>
                <a:spLocks noChangeShapeType="1"/>
              </p:cNvSpPr>
              <p:nvPr/>
            </p:nvSpPr>
            <p:spPr bwMode="auto">
              <a:xfrm flipH="1">
                <a:off x="0" y="0"/>
                <a:ext cx="96"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973" name="Group 53">
              <a:extLst>
                <a:ext uri="{FF2B5EF4-FFF2-40B4-BE49-F238E27FC236}">
                  <a16:creationId xmlns:a16="http://schemas.microsoft.com/office/drawing/2014/main" id="{48C2A44E-FC34-4AE8-921D-0395349624C4}"/>
                </a:ext>
              </a:extLst>
            </p:cNvPr>
            <p:cNvGrpSpPr>
              <a:grpSpLocks/>
            </p:cNvGrpSpPr>
            <p:nvPr/>
          </p:nvGrpSpPr>
          <p:grpSpPr bwMode="auto">
            <a:xfrm>
              <a:off x="672" y="0"/>
              <a:ext cx="336" cy="864"/>
              <a:chOff x="0" y="0"/>
              <a:chExt cx="336" cy="864"/>
            </a:xfrm>
          </p:grpSpPr>
          <p:sp>
            <p:nvSpPr>
              <p:cNvPr id="81974" name="Rectangle 54">
                <a:extLst>
                  <a:ext uri="{FF2B5EF4-FFF2-40B4-BE49-F238E27FC236}">
                    <a16:creationId xmlns:a16="http://schemas.microsoft.com/office/drawing/2014/main" id="{ED659DA6-4451-4D86-B38B-9F8FF0851B0C}"/>
                  </a:ext>
                </a:extLst>
              </p:cNvPr>
              <p:cNvSpPr>
                <a:spLocks noChangeArrowheads="1"/>
              </p:cNvSpPr>
              <p:nvPr/>
            </p:nvSpPr>
            <p:spPr bwMode="auto">
              <a:xfrm>
                <a:off x="0" y="0"/>
                <a:ext cx="336" cy="864"/>
              </a:xfrm>
              <a:prstGeom prst="rect">
                <a:avLst/>
              </a:prstGeom>
              <a:solidFill>
                <a:srgbClr val="CCFFFF"/>
              </a:solidFill>
              <a:ln w="9525">
                <a:solidFill>
                  <a:schemeClr val="tx1"/>
                </a:solidFill>
                <a:miter lim="800000"/>
                <a:headEnd/>
                <a:tailEnd/>
              </a:ln>
            </p:spPr>
            <p:txBody>
              <a:bodyPr wrap="none" anchor="ctr"/>
              <a:lstStyle/>
              <a:p>
                <a:endParaRPr lang="zh-CN" altLang="en-US"/>
              </a:p>
            </p:txBody>
          </p:sp>
          <p:sp>
            <p:nvSpPr>
              <p:cNvPr id="81975" name="Line 55">
                <a:extLst>
                  <a:ext uri="{FF2B5EF4-FFF2-40B4-BE49-F238E27FC236}">
                    <a16:creationId xmlns:a16="http://schemas.microsoft.com/office/drawing/2014/main" id="{0E36B085-40AC-4D6F-9D02-0F8D9AC8DAE0}"/>
                  </a:ext>
                </a:extLst>
              </p:cNvPr>
              <p:cNvSpPr>
                <a:spLocks noChangeShapeType="1"/>
              </p:cNvSpPr>
              <p:nvPr/>
            </p:nvSpPr>
            <p:spPr bwMode="auto">
              <a:xfrm flipH="1">
                <a:off x="0" y="0"/>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6" name="Line 56">
                <a:extLst>
                  <a:ext uri="{FF2B5EF4-FFF2-40B4-BE49-F238E27FC236}">
                    <a16:creationId xmlns:a16="http://schemas.microsoft.com/office/drawing/2014/main" id="{275A44E0-74EC-48CB-9396-660888192367}"/>
                  </a:ext>
                </a:extLst>
              </p:cNvPr>
              <p:cNvSpPr>
                <a:spLocks noChangeShapeType="1"/>
              </p:cNvSpPr>
              <p:nvPr/>
            </p:nvSpPr>
            <p:spPr bwMode="auto">
              <a:xfrm flipH="1">
                <a:off x="0" y="144"/>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7" name="Line 57">
                <a:extLst>
                  <a:ext uri="{FF2B5EF4-FFF2-40B4-BE49-F238E27FC236}">
                    <a16:creationId xmlns:a16="http://schemas.microsoft.com/office/drawing/2014/main" id="{A8A82BBB-F7D7-41F4-A524-AE12DA1854FE}"/>
                  </a:ext>
                </a:extLst>
              </p:cNvPr>
              <p:cNvSpPr>
                <a:spLocks noChangeShapeType="1"/>
              </p:cNvSpPr>
              <p:nvPr/>
            </p:nvSpPr>
            <p:spPr bwMode="auto">
              <a:xfrm flipH="1">
                <a:off x="0" y="288"/>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8" name="Line 58">
                <a:extLst>
                  <a:ext uri="{FF2B5EF4-FFF2-40B4-BE49-F238E27FC236}">
                    <a16:creationId xmlns:a16="http://schemas.microsoft.com/office/drawing/2014/main" id="{3CD52AF9-8547-4EBF-B77B-E33BA1E94610}"/>
                  </a:ext>
                </a:extLst>
              </p:cNvPr>
              <p:cNvSpPr>
                <a:spLocks noChangeShapeType="1"/>
              </p:cNvSpPr>
              <p:nvPr/>
            </p:nvSpPr>
            <p:spPr bwMode="auto">
              <a:xfrm flipH="1">
                <a:off x="0" y="432"/>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9" name="Line 59">
                <a:extLst>
                  <a:ext uri="{FF2B5EF4-FFF2-40B4-BE49-F238E27FC236}">
                    <a16:creationId xmlns:a16="http://schemas.microsoft.com/office/drawing/2014/main" id="{D6E7027D-119E-4AA8-9BC9-BF5779300150}"/>
                  </a:ext>
                </a:extLst>
              </p:cNvPr>
              <p:cNvSpPr>
                <a:spLocks noChangeShapeType="1"/>
              </p:cNvSpPr>
              <p:nvPr/>
            </p:nvSpPr>
            <p:spPr bwMode="auto">
              <a:xfrm flipH="1">
                <a:off x="0" y="576"/>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80" name="Line 60">
                <a:extLst>
                  <a:ext uri="{FF2B5EF4-FFF2-40B4-BE49-F238E27FC236}">
                    <a16:creationId xmlns:a16="http://schemas.microsoft.com/office/drawing/2014/main" id="{7EA93DE7-49A0-40B8-B7C0-546CFFE81541}"/>
                  </a:ext>
                </a:extLst>
              </p:cNvPr>
              <p:cNvSpPr>
                <a:spLocks noChangeShapeType="1"/>
              </p:cNvSpPr>
              <p:nvPr/>
            </p:nvSpPr>
            <p:spPr bwMode="auto">
              <a:xfrm flipH="1">
                <a:off x="144" y="699"/>
                <a:ext cx="192" cy="16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81" name="Line 61">
                <a:extLst>
                  <a:ext uri="{FF2B5EF4-FFF2-40B4-BE49-F238E27FC236}">
                    <a16:creationId xmlns:a16="http://schemas.microsoft.com/office/drawing/2014/main" id="{A5B8ED4B-4004-412E-8675-11F2511D9F6C}"/>
                  </a:ext>
                </a:extLst>
              </p:cNvPr>
              <p:cNvSpPr>
                <a:spLocks noChangeShapeType="1"/>
              </p:cNvSpPr>
              <p:nvPr/>
            </p:nvSpPr>
            <p:spPr bwMode="auto">
              <a:xfrm flipH="1">
                <a:off x="240" y="782"/>
                <a:ext cx="96"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82" name="Line 62">
                <a:extLst>
                  <a:ext uri="{FF2B5EF4-FFF2-40B4-BE49-F238E27FC236}">
                    <a16:creationId xmlns:a16="http://schemas.microsoft.com/office/drawing/2014/main" id="{66C9DBEE-DD25-4DD9-8F3B-3EB85B0EBCB5}"/>
                  </a:ext>
                </a:extLst>
              </p:cNvPr>
              <p:cNvSpPr>
                <a:spLocks noChangeShapeType="1"/>
              </p:cNvSpPr>
              <p:nvPr/>
            </p:nvSpPr>
            <p:spPr bwMode="auto">
              <a:xfrm flipH="1">
                <a:off x="0" y="0"/>
                <a:ext cx="192" cy="16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83" name="Line 63">
                <a:extLst>
                  <a:ext uri="{FF2B5EF4-FFF2-40B4-BE49-F238E27FC236}">
                    <a16:creationId xmlns:a16="http://schemas.microsoft.com/office/drawing/2014/main" id="{F8DC6410-746E-4842-8F04-F53C6987044D}"/>
                  </a:ext>
                </a:extLst>
              </p:cNvPr>
              <p:cNvSpPr>
                <a:spLocks noChangeShapeType="1"/>
              </p:cNvSpPr>
              <p:nvPr/>
            </p:nvSpPr>
            <p:spPr bwMode="auto">
              <a:xfrm flipH="1">
                <a:off x="0" y="0"/>
                <a:ext cx="96"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1984" name="Rectangle 64">
              <a:extLst>
                <a:ext uri="{FF2B5EF4-FFF2-40B4-BE49-F238E27FC236}">
                  <a16:creationId xmlns:a16="http://schemas.microsoft.com/office/drawing/2014/main" id="{2F778C14-6BA4-4EA5-9C85-C3CCADE83C93}"/>
                </a:ext>
              </a:extLst>
            </p:cNvPr>
            <p:cNvSpPr>
              <a:spLocks noChangeArrowheads="1"/>
            </p:cNvSpPr>
            <p:nvPr/>
          </p:nvSpPr>
          <p:spPr bwMode="auto">
            <a:xfrm>
              <a:off x="0" y="105"/>
              <a:ext cx="240" cy="672"/>
            </a:xfrm>
            <a:prstGeom prst="rect">
              <a:avLst/>
            </a:prstGeom>
            <a:solidFill>
              <a:srgbClr val="FFCCCC"/>
            </a:solidFill>
            <a:ln w="9525">
              <a:solidFill>
                <a:schemeClr val="tx1"/>
              </a:solidFill>
              <a:miter lim="800000"/>
              <a:headEnd/>
              <a:tailEnd/>
            </a:ln>
          </p:spPr>
          <p:txBody>
            <a:bodyPr wrap="none" anchor="ctr"/>
            <a:lstStyle/>
            <a:p>
              <a:endParaRPr lang="zh-CN" altLang="en-US"/>
            </a:p>
          </p:txBody>
        </p:sp>
        <p:sp>
          <p:nvSpPr>
            <p:cNvPr id="81985" name="Text Box 65">
              <a:extLst>
                <a:ext uri="{FF2B5EF4-FFF2-40B4-BE49-F238E27FC236}">
                  <a16:creationId xmlns:a16="http://schemas.microsoft.com/office/drawing/2014/main" id="{0051A8CB-3047-40B3-A189-8049C5BF6BD9}"/>
                </a:ext>
              </a:extLst>
            </p:cNvPr>
            <p:cNvSpPr txBox="1">
              <a:spLocks noChangeArrowheads="1"/>
            </p:cNvSpPr>
            <p:nvPr/>
          </p:nvSpPr>
          <p:spPr bwMode="auto">
            <a:xfrm>
              <a:off x="0" y="249"/>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t>P</a:t>
              </a:r>
              <a:r>
                <a:rPr lang="en-US" altLang="zh-CN" b="1" baseline="30000"/>
                <a:t>+</a:t>
              </a:r>
              <a:endParaRPr lang="en-US" altLang="zh-CN" b="1"/>
            </a:p>
          </p:txBody>
        </p:sp>
        <p:grpSp>
          <p:nvGrpSpPr>
            <p:cNvPr id="81986" name="Group 66">
              <a:extLst>
                <a:ext uri="{FF2B5EF4-FFF2-40B4-BE49-F238E27FC236}">
                  <a16:creationId xmlns:a16="http://schemas.microsoft.com/office/drawing/2014/main" id="{5A8FA5AF-0B48-4629-8E14-2078E6601B2B}"/>
                </a:ext>
              </a:extLst>
            </p:cNvPr>
            <p:cNvGrpSpPr>
              <a:grpSpLocks/>
            </p:cNvGrpSpPr>
            <p:nvPr/>
          </p:nvGrpSpPr>
          <p:grpSpPr bwMode="auto">
            <a:xfrm>
              <a:off x="768" y="96"/>
              <a:ext cx="432" cy="672"/>
              <a:chOff x="0" y="0"/>
              <a:chExt cx="432" cy="672"/>
            </a:xfrm>
          </p:grpSpPr>
          <p:sp>
            <p:nvSpPr>
              <p:cNvPr id="81987" name="Rectangle 67">
                <a:extLst>
                  <a:ext uri="{FF2B5EF4-FFF2-40B4-BE49-F238E27FC236}">
                    <a16:creationId xmlns:a16="http://schemas.microsoft.com/office/drawing/2014/main" id="{579EB0EA-0A84-4E33-A40F-4C10C58EA0AE}"/>
                  </a:ext>
                </a:extLst>
              </p:cNvPr>
              <p:cNvSpPr>
                <a:spLocks noChangeArrowheads="1"/>
              </p:cNvSpPr>
              <p:nvPr/>
            </p:nvSpPr>
            <p:spPr bwMode="auto">
              <a:xfrm>
                <a:off x="0" y="0"/>
                <a:ext cx="240" cy="672"/>
              </a:xfrm>
              <a:prstGeom prst="rect">
                <a:avLst/>
              </a:prstGeom>
              <a:solidFill>
                <a:srgbClr val="FFCCCC"/>
              </a:solidFill>
              <a:ln w="9525">
                <a:solidFill>
                  <a:schemeClr val="tx1"/>
                </a:solidFill>
                <a:miter lim="800000"/>
                <a:headEnd/>
                <a:tailEnd/>
              </a:ln>
            </p:spPr>
            <p:txBody>
              <a:bodyPr wrap="none" anchor="ctr"/>
              <a:lstStyle/>
              <a:p>
                <a:endParaRPr lang="zh-CN" altLang="en-US"/>
              </a:p>
            </p:txBody>
          </p:sp>
          <p:sp>
            <p:nvSpPr>
              <p:cNvPr id="81988" name="Text Box 68">
                <a:extLst>
                  <a:ext uri="{FF2B5EF4-FFF2-40B4-BE49-F238E27FC236}">
                    <a16:creationId xmlns:a16="http://schemas.microsoft.com/office/drawing/2014/main" id="{2422F671-ED5A-4D75-8361-B78036F15FD7}"/>
                  </a:ext>
                </a:extLst>
              </p:cNvPr>
              <p:cNvSpPr txBox="1">
                <a:spLocks noChangeArrowheads="1"/>
              </p:cNvSpPr>
              <p:nvPr/>
            </p:nvSpPr>
            <p:spPr bwMode="auto">
              <a:xfrm>
                <a:off x="0" y="14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t>P</a:t>
                </a:r>
                <a:r>
                  <a:rPr lang="en-US" altLang="zh-CN" b="1" baseline="30000"/>
                  <a:t>+</a:t>
                </a:r>
                <a:endParaRPr lang="en-US" altLang="zh-CN" b="1"/>
              </a:p>
            </p:txBody>
          </p:sp>
        </p:grpSp>
      </p:grpSp>
      <p:grpSp>
        <p:nvGrpSpPr>
          <p:cNvPr id="15" name="Group 69">
            <a:extLst>
              <a:ext uri="{FF2B5EF4-FFF2-40B4-BE49-F238E27FC236}">
                <a16:creationId xmlns:a16="http://schemas.microsoft.com/office/drawing/2014/main" id="{A8EE5294-B21B-4DBD-8248-13509B0E1DFD}"/>
              </a:ext>
            </a:extLst>
          </p:cNvPr>
          <p:cNvGrpSpPr>
            <a:grpSpLocks/>
          </p:cNvGrpSpPr>
          <p:nvPr/>
        </p:nvGrpSpPr>
        <p:grpSpPr bwMode="auto">
          <a:xfrm>
            <a:off x="533400" y="2667000"/>
            <a:ext cx="2971800" cy="838200"/>
            <a:chOff x="0" y="0"/>
            <a:chExt cx="1872" cy="528"/>
          </a:xfrm>
        </p:grpSpPr>
        <p:sp>
          <p:nvSpPr>
            <p:cNvPr id="81990" name="Text Box 70">
              <a:extLst>
                <a:ext uri="{FF2B5EF4-FFF2-40B4-BE49-F238E27FC236}">
                  <a16:creationId xmlns:a16="http://schemas.microsoft.com/office/drawing/2014/main" id="{1B4B8FDB-9983-4A57-8554-1BA7CDFF4BF1}"/>
                </a:ext>
              </a:extLst>
            </p:cNvPr>
            <p:cNvSpPr txBox="1">
              <a:spLocks noChangeArrowheads="1"/>
            </p:cNvSpPr>
            <p:nvPr/>
          </p:nvSpPr>
          <p:spPr bwMode="auto">
            <a:xfrm>
              <a:off x="0" y="0"/>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rgbClr val="FF0000"/>
                  </a:solidFill>
                </a:rPr>
                <a:t>P </a:t>
              </a:r>
              <a:r>
                <a:rPr lang="zh-CN" altLang="en-US" b="1">
                  <a:solidFill>
                    <a:srgbClr val="FF0000"/>
                  </a:solidFill>
                </a:rPr>
                <a:t>型区</a:t>
              </a:r>
            </a:p>
          </p:txBody>
        </p:sp>
        <p:sp>
          <p:nvSpPr>
            <p:cNvPr id="81991" name="Line 71">
              <a:extLst>
                <a:ext uri="{FF2B5EF4-FFF2-40B4-BE49-F238E27FC236}">
                  <a16:creationId xmlns:a16="http://schemas.microsoft.com/office/drawing/2014/main" id="{D8C1F1C8-9433-4719-927C-EDCFB09B0350}"/>
                </a:ext>
              </a:extLst>
            </p:cNvPr>
            <p:cNvSpPr>
              <a:spLocks noChangeShapeType="1"/>
            </p:cNvSpPr>
            <p:nvPr/>
          </p:nvSpPr>
          <p:spPr bwMode="auto">
            <a:xfrm>
              <a:off x="624" y="144"/>
              <a:ext cx="480" cy="384"/>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92" name="Line 72">
              <a:extLst>
                <a:ext uri="{FF2B5EF4-FFF2-40B4-BE49-F238E27FC236}">
                  <a16:creationId xmlns:a16="http://schemas.microsoft.com/office/drawing/2014/main" id="{82FF498A-A0CC-4EDC-80E6-ABC7A6C9A72D}"/>
                </a:ext>
              </a:extLst>
            </p:cNvPr>
            <p:cNvSpPr>
              <a:spLocks noChangeShapeType="1"/>
            </p:cNvSpPr>
            <p:nvPr/>
          </p:nvSpPr>
          <p:spPr bwMode="auto">
            <a:xfrm>
              <a:off x="624" y="144"/>
              <a:ext cx="1248" cy="335"/>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 name="Group 73">
            <a:extLst>
              <a:ext uri="{FF2B5EF4-FFF2-40B4-BE49-F238E27FC236}">
                <a16:creationId xmlns:a16="http://schemas.microsoft.com/office/drawing/2014/main" id="{19695C64-0F7C-4E6E-BBBD-643155F2E651}"/>
              </a:ext>
            </a:extLst>
          </p:cNvPr>
          <p:cNvGrpSpPr>
            <a:grpSpLocks/>
          </p:cNvGrpSpPr>
          <p:nvPr/>
        </p:nvGrpSpPr>
        <p:grpSpPr bwMode="auto">
          <a:xfrm>
            <a:off x="2514600" y="1744663"/>
            <a:ext cx="3048000" cy="1455737"/>
            <a:chOff x="0" y="0"/>
            <a:chExt cx="1920" cy="917"/>
          </a:xfrm>
        </p:grpSpPr>
        <p:sp>
          <p:nvSpPr>
            <p:cNvPr id="81994" name="Line 74">
              <a:extLst>
                <a:ext uri="{FF2B5EF4-FFF2-40B4-BE49-F238E27FC236}">
                  <a16:creationId xmlns:a16="http://schemas.microsoft.com/office/drawing/2014/main" id="{111E5CC8-808B-4170-B14B-F274D6ECBC89}"/>
                </a:ext>
              </a:extLst>
            </p:cNvPr>
            <p:cNvSpPr>
              <a:spLocks noChangeShapeType="1"/>
            </p:cNvSpPr>
            <p:nvPr/>
          </p:nvSpPr>
          <p:spPr bwMode="auto">
            <a:xfrm flipV="1">
              <a:off x="0" y="293"/>
              <a:ext cx="1248" cy="624"/>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95" name="Text Box 75">
              <a:extLst>
                <a:ext uri="{FF2B5EF4-FFF2-40B4-BE49-F238E27FC236}">
                  <a16:creationId xmlns:a16="http://schemas.microsoft.com/office/drawing/2014/main" id="{1F53A045-8B5A-4AD0-B117-EACC35457D70}"/>
                </a:ext>
              </a:extLst>
            </p:cNvPr>
            <p:cNvSpPr txBox="1">
              <a:spLocks noChangeArrowheads="1"/>
            </p:cNvSpPr>
            <p:nvPr/>
          </p:nvSpPr>
          <p:spPr bwMode="auto">
            <a:xfrm>
              <a:off x="1056" y="0"/>
              <a:ext cx="86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b="1">
                  <a:solidFill>
                    <a:srgbClr val="FF0000"/>
                  </a:solidFill>
                </a:rPr>
                <a:t>耗尽层</a:t>
              </a:r>
              <a:r>
                <a:rPr lang="zh-CN" altLang="en-US" b="1">
                  <a:solidFill>
                    <a:srgbClr val="FF0000"/>
                  </a:solidFill>
                  <a:latin typeface="宋体" panose="02010600030101010101" pitchFamily="2" charset="-122"/>
                </a:rPr>
                <a:t>(</a:t>
              </a:r>
              <a:r>
                <a:rPr lang="en-US" altLang="zh-CN" b="1">
                  <a:solidFill>
                    <a:srgbClr val="FF0000"/>
                  </a:solidFill>
                </a:rPr>
                <a:t>PN </a:t>
              </a:r>
              <a:r>
                <a:rPr lang="zh-CN" altLang="en-US" b="1">
                  <a:solidFill>
                    <a:srgbClr val="FF0000"/>
                  </a:solidFill>
                </a:rPr>
                <a:t>结</a:t>
              </a:r>
              <a:r>
                <a:rPr lang="zh-CN" altLang="en-US" b="1">
                  <a:solidFill>
                    <a:srgbClr val="FF0000"/>
                  </a:solidFill>
                  <a:latin typeface="宋体" panose="02010600030101010101" pitchFamily="2" charset="-122"/>
                </a:rPr>
                <a:t>)</a:t>
              </a:r>
            </a:p>
          </p:txBody>
        </p:sp>
        <p:sp>
          <p:nvSpPr>
            <p:cNvPr id="81996" name="Line 76">
              <a:extLst>
                <a:ext uri="{FF2B5EF4-FFF2-40B4-BE49-F238E27FC236}">
                  <a16:creationId xmlns:a16="http://schemas.microsoft.com/office/drawing/2014/main" id="{BBDDABE4-04C6-4E93-A4FB-45B239DFF9A4}"/>
                </a:ext>
              </a:extLst>
            </p:cNvPr>
            <p:cNvSpPr>
              <a:spLocks noChangeShapeType="1"/>
            </p:cNvSpPr>
            <p:nvPr/>
          </p:nvSpPr>
          <p:spPr bwMode="auto">
            <a:xfrm flipH="1">
              <a:off x="624" y="293"/>
              <a:ext cx="624" cy="624"/>
            </a:xfrm>
            <a:prstGeom prst="line">
              <a:avLst/>
            </a:prstGeom>
            <a:noFill/>
            <a:ln w="28575">
              <a:solidFill>
                <a:srgbClr val="99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1997" name="Text Box 77">
            <a:extLst>
              <a:ext uri="{FF2B5EF4-FFF2-40B4-BE49-F238E27FC236}">
                <a16:creationId xmlns:a16="http://schemas.microsoft.com/office/drawing/2014/main" id="{2F6653B8-66C8-4AA2-BF9D-A6B5DA288C3B}"/>
              </a:ext>
            </a:extLst>
          </p:cNvPr>
          <p:cNvSpPr txBox="1">
            <a:spLocks noChangeArrowheads="1"/>
          </p:cNvSpPr>
          <p:nvPr/>
        </p:nvSpPr>
        <p:spPr bwMode="auto">
          <a:xfrm>
            <a:off x="4876800" y="3048000"/>
            <a:ext cx="3962400" cy="1847850"/>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just">
              <a:lnSpc>
                <a:spcPct val="110000"/>
              </a:lnSpc>
            </a:pPr>
            <a:r>
              <a:rPr lang="zh-CN" altLang="en-US" sz="2600" b="1"/>
              <a:t>　　在漏极和源极之间加上一个正向电压，</a:t>
            </a:r>
            <a:r>
              <a:rPr lang="en-US" altLang="zh-CN" sz="2600" b="1"/>
              <a:t>N </a:t>
            </a:r>
            <a:r>
              <a:rPr lang="zh-CN" altLang="en-US" sz="2600" b="1"/>
              <a:t>型半导体中多数载流子</a:t>
            </a:r>
            <a:r>
              <a:rPr lang="zh-CN" altLang="en-US" sz="2600" b="1">
                <a:solidFill>
                  <a:srgbClr val="FF00FF"/>
                </a:solidFill>
              </a:rPr>
              <a:t>电子</a:t>
            </a:r>
            <a:r>
              <a:rPr lang="zh-CN" altLang="en-US" sz="2600" b="1"/>
              <a:t>可以导电。</a:t>
            </a:r>
          </a:p>
        </p:txBody>
      </p:sp>
      <p:sp>
        <p:nvSpPr>
          <p:cNvPr id="81998" name="Text Box 78">
            <a:extLst>
              <a:ext uri="{FF2B5EF4-FFF2-40B4-BE49-F238E27FC236}">
                <a16:creationId xmlns:a16="http://schemas.microsoft.com/office/drawing/2014/main" id="{3A7762CE-CBC9-4431-918C-76DBC1263F72}"/>
              </a:ext>
            </a:extLst>
          </p:cNvPr>
          <p:cNvSpPr txBox="1">
            <a:spLocks noChangeArrowheads="1"/>
          </p:cNvSpPr>
          <p:nvPr/>
        </p:nvSpPr>
        <p:spPr bwMode="auto">
          <a:xfrm>
            <a:off x="4876800" y="4968875"/>
            <a:ext cx="3962400" cy="974725"/>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just">
              <a:lnSpc>
                <a:spcPct val="110000"/>
              </a:lnSpc>
            </a:pPr>
            <a:r>
              <a:rPr lang="zh-CN" altLang="en-US" sz="2600" b="1"/>
              <a:t>　　导电沟道是 </a:t>
            </a:r>
            <a:r>
              <a:rPr lang="en-US" altLang="zh-CN" sz="2600" b="1"/>
              <a:t>N </a:t>
            </a:r>
            <a:r>
              <a:rPr lang="zh-CN" altLang="en-US" sz="2600" b="1"/>
              <a:t>型的，称 </a:t>
            </a:r>
            <a:r>
              <a:rPr lang="en-US" altLang="zh-CN" sz="2600" b="1">
                <a:solidFill>
                  <a:srgbClr val="FF3300"/>
                </a:solidFill>
              </a:rPr>
              <a:t>N </a:t>
            </a:r>
            <a:r>
              <a:rPr lang="zh-CN" altLang="en-US" sz="2600" b="1">
                <a:solidFill>
                  <a:srgbClr val="FF3300"/>
                </a:solidFill>
              </a:rPr>
              <a:t>沟道结型场效应管</a:t>
            </a:r>
            <a:r>
              <a:rPr lang="zh-CN" altLang="en-US" sz="2600" b="1"/>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949"/>
                                        </p:tgtEl>
                                        <p:attrNameLst>
                                          <p:attrName>style.visibility</p:attrName>
                                        </p:attrNameLst>
                                      </p:cBhvr>
                                      <p:to>
                                        <p:strVal val="visible"/>
                                      </p:to>
                                    </p:set>
                                    <p:animEffect transition="in" filter="dissolve">
                                      <p:cBhvr>
                                        <p:cTn id="7" dur="500"/>
                                        <p:tgtEl>
                                          <p:spTgt spid="819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1953"/>
                                        </p:tgtEl>
                                        <p:attrNameLst>
                                          <p:attrName>style.visibility</p:attrName>
                                        </p:attrNameLst>
                                      </p:cBhvr>
                                      <p:to>
                                        <p:strVal val="visible"/>
                                      </p:to>
                                    </p:set>
                                    <p:animEffect transition="in" filter="dissolve">
                                      <p:cBhvr>
                                        <p:cTn id="12" dur="500"/>
                                        <p:tgtEl>
                                          <p:spTgt spid="819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childTnLst>
                                </p:cTn>
                              </p:par>
                            </p:childTnLst>
                          </p:cTn>
                        </p:par>
                        <p:par>
                          <p:cTn id="19" fill="hold" nodeType="afterGroup">
                            <p:stCondLst>
                              <p:cond delay="500"/>
                            </p:stCondLst>
                            <p:childTnLst>
                              <p:par>
                                <p:cTn id="20" presetID="22" presetClass="entr" presetSubtype="8" fill="hold" nodeType="afterEffect">
                                  <p:stCondLst>
                                    <p:cond delay="100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childTnLst>
                          </p:cTn>
                        </p:par>
                        <p:par>
                          <p:cTn id="28" fill="hold" nodeType="afterGroup">
                            <p:stCondLst>
                              <p:cond delay="500"/>
                            </p:stCondLst>
                            <p:childTnLst>
                              <p:par>
                                <p:cTn id="29" presetID="22" presetClass="entr" presetSubtype="8" fill="hold" nodeType="afterEffect">
                                  <p:stCondLst>
                                    <p:cond delay="100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500"/>
                                        <p:tgtEl>
                                          <p:spTgt spid="1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81954"/>
                                        </p:tgtEl>
                                        <p:attrNameLst>
                                          <p:attrName>style.visibility</p:attrName>
                                        </p:attrNameLst>
                                      </p:cBhvr>
                                      <p:to>
                                        <p:strVal val="visible"/>
                                      </p:to>
                                    </p:set>
                                    <p:animEffect transition="in" filter="wipe(up)">
                                      <p:cBhvr>
                                        <p:cTn id="41" dur="500"/>
                                        <p:tgtEl>
                                          <p:spTgt spid="8195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2"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right)">
                                      <p:cBhvr>
                                        <p:cTn id="46" dur="500"/>
                                        <p:tgtEl>
                                          <p:spTgt spid="6"/>
                                        </p:tgtEl>
                                      </p:cBhvr>
                                    </p:animEffect>
                                  </p:childTnLst>
                                </p:cTn>
                              </p:par>
                            </p:childTnLst>
                          </p:cTn>
                        </p:par>
                        <p:par>
                          <p:cTn id="47" fill="hold" nodeType="afterGroup">
                            <p:stCondLst>
                              <p:cond delay="500"/>
                            </p:stCondLst>
                            <p:childTnLst>
                              <p:par>
                                <p:cTn id="48" presetID="15" presetClass="entr" presetSubtype="0" fill="hold" grpId="0" nodeType="afterEffect">
                                  <p:stCondLst>
                                    <p:cond delay="1000"/>
                                  </p:stCondLst>
                                  <p:childTnLst>
                                    <p:set>
                                      <p:cBhvr>
                                        <p:cTn id="49" dur="1" fill="hold">
                                          <p:stCondLst>
                                            <p:cond delay="0"/>
                                          </p:stCondLst>
                                        </p:cTn>
                                        <p:tgtEl>
                                          <p:spTgt spid="81958"/>
                                        </p:tgtEl>
                                        <p:attrNameLst>
                                          <p:attrName>style.visibility</p:attrName>
                                        </p:attrNameLst>
                                      </p:cBhvr>
                                      <p:to>
                                        <p:strVal val="visible"/>
                                      </p:to>
                                    </p:set>
                                    <p:anim calcmode="lin" valueType="num">
                                      <p:cBhvr>
                                        <p:cTn id="50" dur="1000" fill="hold"/>
                                        <p:tgtEl>
                                          <p:spTgt spid="81958"/>
                                        </p:tgtEl>
                                        <p:attrNameLst>
                                          <p:attrName>ppt_w</p:attrName>
                                        </p:attrNameLst>
                                      </p:cBhvr>
                                      <p:tavLst>
                                        <p:tav tm="0">
                                          <p:val>
                                            <p:fltVal val="0"/>
                                          </p:val>
                                        </p:tav>
                                        <p:tav tm="100000">
                                          <p:val>
                                            <p:strVal val="#ppt_w"/>
                                          </p:val>
                                        </p:tav>
                                      </p:tavLst>
                                    </p:anim>
                                    <p:anim calcmode="lin" valueType="num">
                                      <p:cBhvr>
                                        <p:cTn id="51" dur="1000" fill="hold"/>
                                        <p:tgtEl>
                                          <p:spTgt spid="81958"/>
                                        </p:tgtEl>
                                        <p:attrNameLst>
                                          <p:attrName>ppt_h</p:attrName>
                                        </p:attrNameLst>
                                      </p:cBhvr>
                                      <p:tavLst>
                                        <p:tav tm="0">
                                          <p:val>
                                            <p:fltVal val="0"/>
                                          </p:val>
                                        </p:tav>
                                        <p:tav tm="100000">
                                          <p:val>
                                            <p:strVal val="#ppt_h"/>
                                          </p:val>
                                        </p:tav>
                                      </p:tavLst>
                                    </p:anim>
                                    <p:anim calcmode="lin" valueType="num">
                                      <p:cBhvr>
                                        <p:cTn id="52" dur="1000" fill="hold"/>
                                        <p:tgtEl>
                                          <p:spTgt spid="81958"/>
                                        </p:tgtEl>
                                        <p:attrNameLst>
                                          <p:attrName>ppt_x</p:attrName>
                                        </p:attrNameLst>
                                      </p:cBhvr>
                                      <p:tavLst>
                                        <p:tav tm="0" fmla="#ppt_x+(cos(-2*pi*(1-$))*-#ppt_x-sin(-2*pi*(1-$))*(1-#ppt_y))*(1-$)">
                                          <p:val>
                                            <p:fltVal val="0"/>
                                          </p:val>
                                        </p:tav>
                                        <p:tav tm="100000">
                                          <p:val>
                                            <p:fltVal val="1"/>
                                          </p:val>
                                        </p:tav>
                                      </p:tavLst>
                                    </p:anim>
                                    <p:anim calcmode="lin" valueType="num">
                                      <p:cBhvr>
                                        <p:cTn id="53" dur="1000" fill="hold"/>
                                        <p:tgtEl>
                                          <p:spTgt spid="8195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1" fill="hold" nodeType="click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wipe(up)">
                                      <p:cBhvr>
                                        <p:cTn id="58" dur="500"/>
                                        <p:tgtEl>
                                          <p:spTgt spid="4"/>
                                        </p:tgtEl>
                                      </p:cBhvr>
                                    </p:animEffect>
                                  </p:childTnLst>
                                </p:cTn>
                              </p:par>
                            </p:childTnLst>
                          </p:cTn>
                        </p:par>
                        <p:par>
                          <p:cTn id="59" fill="hold" nodeType="afterGroup">
                            <p:stCondLst>
                              <p:cond delay="500"/>
                            </p:stCondLst>
                            <p:childTnLst>
                              <p:par>
                                <p:cTn id="60" presetID="15" presetClass="entr" presetSubtype="0" fill="hold" grpId="0" nodeType="afterEffect">
                                  <p:stCondLst>
                                    <p:cond delay="1000"/>
                                  </p:stCondLst>
                                  <p:childTnLst>
                                    <p:set>
                                      <p:cBhvr>
                                        <p:cTn id="61" dur="1" fill="hold">
                                          <p:stCondLst>
                                            <p:cond delay="0"/>
                                          </p:stCondLst>
                                        </p:cTn>
                                        <p:tgtEl>
                                          <p:spTgt spid="81959"/>
                                        </p:tgtEl>
                                        <p:attrNameLst>
                                          <p:attrName>style.visibility</p:attrName>
                                        </p:attrNameLst>
                                      </p:cBhvr>
                                      <p:to>
                                        <p:strVal val="visible"/>
                                      </p:to>
                                    </p:set>
                                    <p:anim calcmode="lin" valueType="num">
                                      <p:cBhvr>
                                        <p:cTn id="62" dur="1000" fill="hold"/>
                                        <p:tgtEl>
                                          <p:spTgt spid="81959"/>
                                        </p:tgtEl>
                                        <p:attrNameLst>
                                          <p:attrName>ppt_w</p:attrName>
                                        </p:attrNameLst>
                                      </p:cBhvr>
                                      <p:tavLst>
                                        <p:tav tm="0">
                                          <p:val>
                                            <p:fltVal val="0"/>
                                          </p:val>
                                        </p:tav>
                                        <p:tav tm="100000">
                                          <p:val>
                                            <p:strVal val="#ppt_w"/>
                                          </p:val>
                                        </p:tav>
                                      </p:tavLst>
                                    </p:anim>
                                    <p:anim calcmode="lin" valueType="num">
                                      <p:cBhvr>
                                        <p:cTn id="63" dur="1000" fill="hold"/>
                                        <p:tgtEl>
                                          <p:spTgt spid="81959"/>
                                        </p:tgtEl>
                                        <p:attrNameLst>
                                          <p:attrName>ppt_h</p:attrName>
                                        </p:attrNameLst>
                                      </p:cBhvr>
                                      <p:tavLst>
                                        <p:tav tm="0">
                                          <p:val>
                                            <p:fltVal val="0"/>
                                          </p:val>
                                        </p:tav>
                                        <p:tav tm="100000">
                                          <p:val>
                                            <p:strVal val="#ppt_h"/>
                                          </p:val>
                                        </p:tav>
                                      </p:tavLst>
                                    </p:anim>
                                    <p:anim calcmode="lin" valueType="num">
                                      <p:cBhvr>
                                        <p:cTn id="64" dur="1000" fill="hold"/>
                                        <p:tgtEl>
                                          <p:spTgt spid="81959"/>
                                        </p:tgtEl>
                                        <p:attrNameLst>
                                          <p:attrName>ppt_x</p:attrName>
                                        </p:attrNameLst>
                                      </p:cBhvr>
                                      <p:tavLst>
                                        <p:tav tm="0" fmla="#ppt_x+(cos(-2*pi*(1-$))*-#ppt_x-sin(-2*pi*(1-$))*(1-#ppt_y))*(1-$)">
                                          <p:val>
                                            <p:fltVal val="0"/>
                                          </p:val>
                                        </p:tav>
                                        <p:tav tm="100000">
                                          <p:val>
                                            <p:fltVal val="1"/>
                                          </p:val>
                                        </p:tav>
                                      </p:tavLst>
                                    </p:anim>
                                    <p:anim calcmode="lin" valueType="num">
                                      <p:cBhvr>
                                        <p:cTn id="65" dur="1000" fill="hold"/>
                                        <p:tgtEl>
                                          <p:spTgt spid="8195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4" fill="hold" nodeType="clickEffect">
                                  <p:stCondLst>
                                    <p:cond delay="0"/>
                                  </p:stCondLst>
                                  <p:childTnLst>
                                    <p:set>
                                      <p:cBhvr>
                                        <p:cTn id="69" dur="1" fill="hold">
                                          <p:stCondLst>
                                            <p:cond delay="0"/>
                                          </p:stCondLst>
                                        </p:cTn>
                                        <p:tgtEl>
                                          <p:spTgt spid="2"/>
                                        </p:tgtEl>
                                        <p:attrNameLst>
                                          <p:attrName>style.visibility</p:attrName>
                                        </p:attrNameLst>
                                      </p:cBhvr>
                                      <p:to>
                                        <p:strVal val="visible"/>
                                      </p:to>
                                    </p:set>
                                    <p:animEffect transition="in" filter="wipe(down)">
                                      <p:cBhvr>
                                        <p:cTn id="70" dur="500"/>
                                        <p:tgtEl>
                                          <p:spTgt spid="2"/>
                                        </p:tgtEl>
                                      </p:cBhvr>
                                    </p:animEffect>
                                  </p:childTnLst>
                                </p:cTn>
                              </p:par>
                            </p:childTnLst>
                          </p:cTn>
                        </p:par>
                        <p:par>
                          <p:cTn id="71" fill="hold" nodeType="afterGroup">
                            <p:stCondLst>
                              <p:cond delay="500"/>
                            </p:stCondLst>
                            <p:childTnLst>
                              <p:par>
                                <p:cTn id="72" presetID="15" presetClass="entr" presetSubtype="0" fill="hold" grpId="0" nodeType="afterEffect">
                                  <p:stCondLst>
                                    <p:cond delay="1000"/>
                                  </p:stCondLst>
                                  <p:childTnLst>
                                    <p:set>
                                      <p:cBhvr>
                                        <p:cTn id="73" dur="1" fill="hold">
                                          <p:stCondLst>
                                            <p:cond delay="0"/>
                                          </p:stCondLst>
                                        </p:cTn>
                                        <p:tgtEl>
                                          <p:spTgt spid="81960"/>
                                        </p:tgtEl>
                                        <p:attrNameLst>
                                          <p:attrName>style.visibility</p:attrName>
                                        </p:attrNameLst>
                                      </p:cBhvr>
                                      <p:to>
                                        <p:strVal val="visible"/>
                                      </p:to>
                                    </p:set>
                                    <p:anim calcmode="lin" valueType="num">
                                      <p:cBhvr>
                                        <p:cTn id="74" dur="1000" fill="hold"/>
                                        <p:tgtEl>
                                          <p:spTgt spid="81960"/>
                                        </p:tgtEl>
                                        <p:attrNameLst>
                                          <p:attrName>ppt_w</p:attrName>
                                        </p:attrNameLst>
                                      </p:cBhvr>
                                      <p:tavLst>
                                        <p:tav tm="0">
                                          <p:val>
                                            <p:fltVal val="0"/>
                                          </p:val>
                                        </p:tav>
                                        <p:tav tm="100000">
                                          <p:val>
                                            <p:strVal val="#ppt_w"/>
                                          </p:val>
                                        </p:tav>
                                      </p:tavLst>
                                    </p:anim>
                                    <p:anim calcmode="lin" valueType="num">
                                      <p:cBhvr>
                                        <p:cTn id="75" dur="1000" fill="hold"/>
                                        <p:tgtEl>
                                          <p:spTgt spid="81960"/>
                                        </p:tgtEl>
                                        <p:attrNameLst>
                                          <p:attrName>ppt_h</p:attrName>
                                        </p:attrNameLst>
                                      </p:cBhvr>
                                      <p:tavLst>
                                        <p:tav tm="0">
                                          <p:val>
                                            <p:fltVal val="0"/>
                                          </p:val>
                                        </p:tav>
                                        <p:tav tm="100000">
                                          <p:val>
                                            <p:strVal val="#ppt_h"/>
                                          </p:val>
                                        </p:tav>
                                      </p:tavLst>
                                    </p:anim>
                                    <p:anim calcmode="lin" valueType="num">
                                      <p:cBhvr>
                                        <p:cTn id="76" dur="1000" fill="hold"/>
                                        <p:tgtEl>
                                          <p:spTgt spid="81960"/>
                                        </p:tgtEl>
                                        <p:attrNameLst>
                                          <p:attrName>ppt_x</p:attrName>
                                        </p:attrNameLst>
                                      </p:cBhvr>
                                      <p:tavLst>
                                        <p:tav tm="0" fmla="#ppt_x+(cos(-2*pi*(1-$))*-#ppt_x-sin(-2*pi*(1-$))*(1-#ppt_y))*(1-$)">
                                          <p:val>
                                            <p:fltVal val="0"/>
                                          </p:val>
                                        </p:tav>
                                        <p:tav tm="100000">
                                          <p:val>
                                            <p:fltVal val="1"/>
                                          </p:val>
                                        </p:tav>
                                      </p:tavLst>
                                    </p:anim>
                                    <p:anim calcmode="lin" valueType="num">
                                      <p:cBhvr>
                                        <p:cTn id="77" dur="1000" fill="hold"/>
                                        <p:tgtEl>
                                          <p:spTgt spid="8196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81947"/>
                                        </p:tgtEl>
                                        <p:attrNameLst>
                                          <p:attrName>style.visibility</p:attrName>
                                        </p:attrNameLst>
                                      </p:cBhvr>
                                      <p:to>
                                        <p:strVal val="visible"/>
                                      </p:to>
                                    </p:set>
                                    <p:animEffect transition="in" filter="wipe(up)">
                                      <p:cBhvr>
                                        <p:cTn id="82" dur="500"/>
                                        <p:tgtEl>
                                          <p:spTgt spid="81947"/>
                                        </p:tgtEl>
                                      </p:cBhvr>
                                    </p:animEffect>
                                  </p:childTnLst>
                                </p:cTn>
                              </p:par>
                            </p:childTnLst>
                          </p:cTn>
                        </p:par>
                        <p:par>
                          <p:cTn id="83" fill="hold" nodeType="afterGroup">
                            <p:stCondLst>
                              <p:cond delay="500"/>
                            </p:stCondLst>
                            <p:childTnLst>
                              <p:par>
                                <p:cTn id="84" presetID="23" presetClass="entr" presetSubtype="16" fill="hold" nodeType="afterEffect">
                                  <p:stCondLst>
                                    <p:cond delay="1000"/>
                                  </p:stCondLst>
                                  <p:childTnLst>
                                    <p:set>
                                      <p:cBhvr>
                                        <p:cTn id="85" dur="1" fill="hold">
                                          <p:stCondLst>
                                            <p:cond delay="0"/>
                                          </p:stCondLst>
                                        </p:cTn>
                                        <p:tgtEl>
                                          <p:spTgt spid="9"/>
                                        </p:tgtEl>
                                        <p:attrNameLst>
                                          <p:attrName>style.visibility</p:attrName>
                                        </p:attrNameLst>
                                      </p:cBhvr>
                                      <p:to>
                                        <p:strVal val="visible"/>
                                      </p:to>
                                    </p:set>
                                    <p:anim calcmode="lin" valueType="num">
                                      <p:cBhvr>
                                        <p:cTn id="86" dur="500" fill="hold"/>
                                        <p:tgtEl>
                                          <p:spTgt spid="9"/>
                                        </p:tgtEl>
                                        <p:attrNameLst>
                                          <p:attrName>ppt_w</p:attrName>
                                        </p:attrNameLst>
                                      </p:cBhvr>
                                      <p:tavLst>
                                        <p:tav tm="0">
                                          <p:val>
                                            <p:fltVal val="0"/>
                                          </p:val>
                                        </p:tav>
                                        <p:tav tm="100000">
                                          <p:val>
                                            <p:strVal val="#ppt_w"/>
                                          </p:val>
                                        </p:tav>
                                      </p:tavLst>
                                    </p:anim>
                                    <p:anim calcmode="lin" valueType="num">
                                      <p:cBhvr>
                                        <p:cTn id="87"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81997"/>
                                        </p:tgtEl>
                                        <p:attrNameLst>
                                          <p:attrName>style.visibility</p:attrName>
                                        </p:attrNameLst>
                                      </p:cBhvr>
                                      <p:to>
                                        <p:strVal val="visible"/>
                                      </p:to>
                                    </p:set>
                                    <p:animEffect transition="in" filter="wipe(up)">
                                      <p:cBhvr>
                                        <p:cTn id="92" dur="500"/>
                                        <p:tgtEl>
                                          <p:spTgt spid="81997"/>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3" presetClass="entr" presetSubtype="16" fill="hold" grpId="0" nodeType="clickEffect">
                                  <p:stCondLst>
                                    <p:cond delay="0"/>
                                  </p:stCondLst>
                                  <p:childTnLst>
                                    <p:set>
                                      <p:cBhvr>
                                        <p:cTn id="96" dur="1" fill="hold">
                                          <p:stCondLst>
                                            <p:cond delay="0"/>
                                          </p:stCondLst>
                                        </p:cTn>
                                        <p:tgtEl>
                                          <p:spTgt spid="81998"/>
                                        </p:tgtEl>
                                        <p:attrNameLst>
                                          <p:attrName>style.visibility</p:attrName>
                                        </p:attrNameLst>
                                      </p:cBhvr>
                                      <p:to>
                                        <p:strVal val="visible"/>
                                      </p:to>
                                    </p:set>
                                    <p:anim calcmode="lin" valueType="num">
                                      <p:cBhvr>
                                        <p:cTn id="97" dur="500" fill="hold"/>
                                        <p:tgtEl>
                                          <p:spTgt spid="81998"/>
                                        </p:tgtEl>
                                        <p:attrNameLst>
                                          <p:attrName>ppt_w</p:attrName>
                                        </p:attrNameLst>
                                      </p:cBhvr>
                                      <p:tavLst>
                                        <p:tav tm="0">
                                          <p:val>
                                            <p:fltVal val="0"/>
                                          </p:val>
                                        </p:tav>
                                        <p:tav tm="100000">
                                          <p:val>
                                            <p:strVal val="#ppt_w"/>
                                          </p:val>
                                        </p:tav>
                                      </p:tavLst>
                                    </p:anim>
                                    <p:anim calcmode="lin" valueType="num">
                                      <p:cBhvr>
                                        <p:cTn id="98" dur="500" fill="hold"/>
                                        <p:tgtEl>
                                          <p:spTgt spid="8199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7" grpId="0" animBg="1"/>
      <p:bldP spid="81949" grpId="0"/>
      <p:bldP spid="81953" grpId="0"/>
      <p:bldP spid="81954" grpId="0"/>
      <p:bldP spid="81958" grpId="0"/>
      <p:bldP spid="81959" grpId="0"/>
      <p:bldP spid="81960" grpId="0"/>
      <p:bldP spid="81997" grpId="0" animBg="1"/>
      <p:bldP spid="8199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2946" name="Text Box 2">
            <a:extLst>
              <a:ext uri="{FF2B5EF4-FFF2-40B4-BE49-F238E27FC236}">
                <a16:creationId xmlns:a16="http://schemas.microsoft.com/office/drawing/2014/main" id="{0C49585E-EAC9-4C9C-9B94-7D2DBDD14E5A}"/>
              </a:ext>
            </a:extLst>
          </p:cNvPr>
          <p:cNvSpPr txBox="1">
            <a:spLocks noChangeArrowheads="1"/>
          </p:cNvSpPr>
          <p:nvPr/>
        </p:nvSpPr>
        <p:spPr bwMode="auto">
          <a:xfrm>
            <a:off x="685800" y="777875"/>
            <a:ext cx="3581400" cy="48895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sz="2600" b="1">
                <a:solidFill>
                  <a:srgbClr val="FF3300"/>
                </a:solidFill>
              </a:rPr>
              <a:t>P </a:t>
            </a:r>
            <a:r>
              <a:rPr lang="zh-CN" altLang="en-US" sz="2600" b="1">
                <a:solidFill>
                  <a:srgbClr val="FF3300"/>
                </a:solidFill>
              </a:rPr>
              <a:t>沟道场效应管</a:t>
            </a:r>
          </a:p>
        </p:txBody>
      </p:sp>
      <p:sp>
        <p:nvSpPr>
          <p:cNvPr id="82947" name="Text Box 3">
            <a:extLst>
              <a:ext uri="{FF2B5EF4-FFF2-40B4-BE49-F238E27FC236}">
                <a16:creationId xmlns:a16="http://schemas.microsoft.com/office/drawing/2014/main" id="{51BCEB1D-0815-4FE4-B59E-1BDF27EDB4CD}"/>
              </a:ext>
            </a:extLst>
          </p:cNvPr>
          <p:cNvSpPr txBox="1">
            <a:spLocks noChangeArrowheads="1"/>
          </p:cNvSpPr>
          <p:nvPr/>
        </p:nvSpPr>
        <p:spPr bwMode="auto">
          <a:xfrm>
            <a:off x="304800" y="5867400"/>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rgbClr val="FF00FF"/>
                </a:solidFill>
                <a:ea typeface="黑体" panose="02010609060101010101" pitchFamily="49" charset="-122"/>
              </a:rPr>
              <a:t>　</a:t>
            </a:r>
            <a:r>
              <a:rPr lang="en-US" altLang="zh-CN" b="1">
                <a:solidFill>
                  <a:srgbClr val="FF00FF"/>
                </a:solidFill>
                <a:ea typeface="黑体" panose="02010609060101010101" pitchFamily="49" charset="-122"/>
              </a:rPr>
              <a:t>P </a:t>
            </a:r>
            <a:r>
              <a:rPr lang="zh-CN" altLang="en-US" b="1">
                <a:solidFill>
                  <a:srgbClr val="FF00FF"/>
                </a:solidFill>
                <a:ea typeface="黑体" panose="02010609060101010101" pitchFamily="49" charset="-122"/>
              </a:rPr>
              <a:t>沟道结型场效应管结构图</a:t>
            </a:r>
          </a:p>
        </p:txBody>
      </p:sp>
      <p:grpSp>
        <p:nvGrpSpPr>
          <p:cNvPr id="2" name="Group 4">
            <a:extLst>
              <a:ext uri="{FF2B5EF4-FFF2-40B4-BE49-F238E27FC236}">
                <a16:creationId xmlns:a16="http://schemas.microsoft.com/office/drawing/2014/main" id="{C4258619-D612-47A1-B68E-FBAF55C5279F}"/>
              </a:ext>
            </a:extLst>
          </p:cNvPr>
          <p:cNvGrpSpPr>
            <a:grpSpLocks/>
          </p:cNvGrpSpPr>
          <p:nvPr/>
        </p:nvGrpSpPr>
        <p:grpSpPr bwMode="auto">
          <a:xfrm>
            <a:off x="381000" y="1600200"/>
            <a:ext cx="3581400" cy="4191000"/>
            <a:chOff x="0" y="0"/>
            <a:chExt cx="2256" cy="2640"/>
          </a:xfrm>
        </p:grpSpPr>
        <p:sp>
          <p:nvSpPr>
            <p:cNvPr id="82949" name="Line 5">
              <a:extLst>
                <a:ext uri="{FF2B5EF4-FFF2-40B4-BE49-F238E27FC236}">
                  <a16:creationId xmlns:a16="http://schemas.microsoft.com/office/drawing/2014/main" id="{1BED17E9-13F3-4D01-B741-1BC4DC9F097D}"/>
                </a:ext>
              </a:extLst>
            </p:cNvPr>
            <p:cNvSpPr>
              <a:spLocks noChangeShapeType="1"/>
            </p:cNvSpPr>
            <p:nvPr/>
          </p:nvSpPr>
          <p:spPr bwMode="auto">
            <a:xfrm>
              <a:off x="1392" y="192"/>
              <a:ext cx="0" cy="22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50" name="Line 6">
              <a:extLst>
                <a:ext uri="{FF2B5EF4-FFF2-40B4-BE49-F238E27FC236}">
                  <a16:creationId xmlns:a16="http://schemas.microsoft.com/office/drawing/2014/main" id="{E2B3829D-E480-4976-B642-41B736E6AF23}"/>
                </a:ext>
              </a:extLst>
            </p:cNvPr>
            <p:cNvSpPr>
              <a:spLocks noChangeShapeType="1"/>
            </p:cNvSpPr>
            <p:nvPr/>
          </p:nvSpPr>
          <p:spPr bwMode="auto">
            <a:xfrm>
              <a:off x="240" y="1200"/>
              <a:ext cx="201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51" name="Rectangle 7">
              <a:extLst>
                <a:ext uri="{FF2B5EF4-FFF2-40B4-BE49-F238E27FC236}">
                  <a16:creationId xmlns:a16="http://schemas.microsoft.com/office/drawing/2014/main" id="{1649B1DE-81C7-4037-9B17-A42AA771FD39}"/>
                </a:ext>
              </a:extLst>
            </p:cNvPr>
            <p:cNvSpPr>
              <a:spLocks noChangeArrowheads="1"/>
            </p:cNvSpPr>
            <p:nvPr/>
          </p:nvSpPr>
          <p:spPr bwMode="auto">
            <a:xfrm>
              <a:off x="912" y="528"/>
              <a:ext cx="1008" cy="1488"/>
            </a:xfrm>
            <a:prstGeom prst="rect">
              <a:avLst/>
            </a:prstGeom>
            <a:solidFill>
              <a:srgbClr val="FFFFCC"/>
            </a:solidFill>
            <a:ln w="9525">
              <a:solidFill>
                <a:schemeClr val="tx1"/>
              </a:solidFill>
              <a:miter lim="800000"/>
              <a:headEnd/>
              <a:tailEnd/>
            </a:ln>
          </p:spPr>
          <p:txBody>
            <a:bodyPr wrap="none" anchor="ctr"/>
            <a:lstStyle/>
            <a:p>
              <a:endParaRPr lang="zh-CN" altLang="en-US"/>
            </a:p>
          </p:txBody>
        </p:sp>
        <p:sp>
          <p:nvSpPr>
            <p:cNvPr id="82952" name="Rectangle 8">
              <a:extLst>
                <a:ext uri="{FF2B5EF4-FFF2-40B4-BE49-F238E27FC236}">
                  <a16:creationId xmlns:a16="http://schemas.microsoft.com/office/drawing/2014/main" id="{F8C9B4CD-4854-4671-8F77-942CCE1DD65E}"/>
                </a:ext>
              </a:extLst>
            </p:cNvPr>
            <p:cNvSpPr>
              <a:spLocks noChangeArrowheads="1"/>
            </p:cNvSpPr>
            <p:nvPr/>
          </p:nvSpPr>
          <p:spPr bwMode="auto">
            <a:xfrm>
              <a:off x="1200" y="480"/>
              <a:ext cx="384" cy="48"/>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2953" name="Rectangle 9">
              <a:extLst>
                <a:ext uri="{FF2B5EF4-FFF2-40B4-BE49-F238E27FC236}">
                  <a16:creationId xmlns:a16="http://schemas.microsoft.com/office/drawing/2014/main" id="{2B24231D-53B0-4104-857D-517ECAF97EDF}"/>
                </a:ext>
              </a:extLst>
            </p:cNvPr>
            <p:cNvSpPr>
              <a:spLocks noChangeArrowheads="1"/>
            </p:cNvSpPr>
            <p:nvPr/>
          </p:nvSpPr>
          <p:spPr bwMode="auto">
            <a:xfrm>
              <a:off x="1200" y="2016"/>
              <a:ext cx="384" cy="48"/>
            </a:xfrm>
            <a:prstGeom prst="rect">
              <a:avLst/>
            </a:prstGeom>
            <a:solidFill>
              <a:schemeClr val="tx1"/>
            </a:solidFill>
            <a:ln w="9525">
              <a:solidFill>
                <a:schemeClr val="tx1"/>
              </a:solidFill>
              <a:miter lim="800000"/>
              <a:headEnd/>
              <a:tailEnd/>
            </a:ln>
          </p:spPr>
          <p:txBody>
            <a:bodyPr wrap="none" anchor="ctr"/>
            <a:lstStyle/>
            <a:p>
              <a:endParaRPr lang="zh-CN" altLang="en-US"/>
            </a:p>
          </p:txBody>
        </p:sp>
        <p:grpSp>
          <p:nvGrpSpPr>
            <p:cNvPr id="82954" name="Group 10">
              <a:extLst>
                <a:ext uri="{FF2B5EF4-FFF2-40B4-BE49-F238E27FC236}">
                  <a16:creationId xmlns:a16="http://schemas.microsoft.com/office/drawing/2014/main" id="{902D2B59-EC65-42D2-8494-F87F67016DE9}"/>
                </a:ext>
              </a:extLst>
            </p:cNvPr>
            <p:cNvGrpSpPr>
              <a:grpSpLocks/>
            </p:cNvGrpSpPr>
            <p:nvPr/>
          </p:nvGrpSpPr>
          <p:grpSpPr bwMode="auto">
            <a:xfrm>
              <a:off x="912" y="816"/>
              <a:ext cx="336" cy="864"/>
              <a:chOff x="0" y="0"/>
              <a:chExt cx="336" cy="864"/>
            </a:xfrm>
          </p:grpSpPr>
          <p:sp>
            <p:nvSpPr>
              <p:cNvPr id="82955" name="Rectangle 11">
                <a:extLst>
                  <a:ext uri="{FF2B5EF4-FFF2-40B4-BE49-F238E27FC236}">
                    <a16:creationId xmlns:a16="http://schemas.microsoft.com/office/drawing/2014/main" id="{C3188D08-CA1B-4ED3-870C-33229F0FBB85}"/>
                  </a:ext>
                </a:extLst>
              </p:cNvPr>
              <p:cNvSpPr>
                <a:spLocks noChangeArrowheads="1"/>
              </p:cNvSpPr>
              <p:nvPr/>
            </p:nvSpPr>
            <p:spPr bwMode="auto">
              <a:xfrm>
                <a:off x="0" y="0"/>
                <a:ext cx="336" cy="864"/>
              </a:xfrm>
              <a:prstGeom prst="rect">
                <a:avLst/>
              </a:prstGeom>
              <a:solidFill>
                <a:srgbClr val="CCFFFF"/>
              </a:solidFill>
              <a:ln w="9525">
                <a:solidFill>
                  <a:schemeClr val="tx1"/>
                </a:solidFill>
                <a:miter lim="800000"/>
                <a:headEnd/>
                <a:tailEnd/>
              </a:ln>
            </p:spPr>
            <p:txBody>
              <a:bodyPr wrap="none" anchor="ctr"/>
              <a:lstStyle/>
              <a:p>
                <a:endParaRPr lang="zh-CN" altLang="en-US"/>
              </a:p>
            </p:txBody>
          </p:sp>
          <p:sp>
            <p:nvSpPr>
              <p:cNvPr id="82956" name="Line 12">
                <a:extLst>
                  <a:ext uri="{FF2B5EF4-FFF2-40B4-BE49-F238E27FC236}">
                    <a16:creationId xmlns:a16="http://schemas.microsoft.com/office/drawing/2014/main" id="{E6DCEA89-CAEA-4D43-AF83-EB023E82D10C}"/>
                  </a:ext>
                </a:extLst>
              </p:cNvPr>
              <p:cNvSpPr>
                <a:spLocks noChangeShapeType="1"/>
              </p:cNvSpPr>
              <p:nvPr/>
            </p:nvSpPr>
            <p:spPr bwMode="auto">
              <a:xfrm flipH="1">
                <a:off x="0" y="0"/>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57" name="Line 13">
                <a:extLst>
                  <a:ext uri="{FF2B5EF4-FFF2-40B4-BE49-F238E27FC236}">
                    <a16:creationId xmlns:a16="http://schemas.microsoft.com/office/drawing/2014/main" id="{F55A541B-0E7B-4D83-A63A-9D7B91C528E3}"/>
                  </a:ext>
                </a:extLst>
              </p:cNvPr>
              <p:cNvSpPr>
                <a:spLocks noChangeShapeType="1"/>
              </p:cNvSpPr>
              <p:nvPr/>
            </p:nvSpPr>
            <p:spPr bwMode="auto">
              <a:xfrm flipH="1">
                <a:off x="0" y="144"/>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58" name="Line 14">
                <a:extLst>
                  <a:ext uri="{FF2B5EF4-FFF2-40B4-BE49-F238E27FC236}">
                    <a16:creationId xmlns:a16="http://schemas.microsoft.com/office/drawing/2014/main" id="{F96CA8C7-F6D6-4B13-9775-C2853C0F2528}"/>
                  </a:ext>
                </a:extLst>
              </p:cNvPr>
              <p:cNvSpPr>
                <a:spLocks noChangeShapeType="1"/>
              </p:cNvSpPr>
              <p:nvPr/>
            </p:nvSpPr>
            <p:spPr bwMode="auto">
              <a:xfrm flipH="1">
                <a:off x="0" y="288"/>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59" name="Line 15">
                <a:extLst>
                  <a:ext uri="{FF2B5EF4-FFF2-40B4-BE49-F238E27FC236}">
                    <a16:creationId xmlns:a16="http://schemas.microsoft.com/office/drawing/2014/main" id="{DD3B0E18-427C-461C-8027-BB0AABAE0727}"/>
                  </a:ext>
                </a:extLst>
              </p:cNvPr>
              <p:cNvSpPr>
                <a:spLocks noChangeShapeType="1"/>
              </p:cNvSpPr>
              <p:nvPr/>
            </p:nvSpPr>
            <p:spPr bwMode="auto">
              <a:xfrm flipH="1">
                <a:off x="0" y="432"/>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60" name="Line 16">
                <a:extLst>
                  <a:ext uri="{FF2B5EF4-FFF2-40B4-BE49-F238E27FC236}">
                    <a16:creationId xmlns:a16="http://schemas.microsoft.com/office/drawing/2014/main" id="{180F8698-D51A-4CEA-BD6E-E3A22ECE0FA3}"/>
                  </a:ext>
                </a:extLst>
              </p:cNvPr>
              <p:cNvSpPr>
                <a:spLocks noChangeShapeType="1"/>
              </p:cNvSpPr>
              <p:nvPr/>
            </p:nvSpPr>
            <p:spPr bwMode="auto">
              <a:xfrm flipH="1">
                <a:off x="0" y="576"/>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61" name="Line 17">
                <a:extLst>
                  <a:ext uri="{FF2B5EF4-FFF2-40B4-BE49-F238E27FC236}">
                    <a16:creationId xmlns:a16="http://schemas.microsoft.com/office/drawing/2014/main" id="{CF5C7F2B-CA31-46A3-BA53-05CC8CD67391}"/>
                  </a:ext>
                </a:extLst>
              </p:cNvPr>
              <p:cNvSpPr>
                <a:spLocks noChangeShapeType="1"/>
              </p:cNvSpPr>
              <p:nvPr/>
            </p:nvSpPr>
            <p:spPr bwMode="auto">
              <a:xfrm flipH="1">
                <a:off x="144" y="699"/>
                <a:ext cx="192" cy="16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62" name="Line 18">
                <a:extLst>
                  <a:ext uri="{FF2B5EF4-FFF2-40B4-BE49-F238E27FC236}">
                    <a16:creationId xmlns:a16="http://schemas.microsoft.com/office/drawing/2014/main" id="{F839FF0A-5DB8-45FB-B7D5-9E3C26D39387}"/>
                  </a:ext>
                </a:extLst>
              </p:cNvPr>
              <p:cNvSpPr>
                <a:spLocks noChangeShapeType="1"/>
              </p:cNvSpPr>
              <p:nvPr/>
            </p:nvSpPr>
            <p:spPr bwMode="auto">
              <a:xfrm flipH="1">
                <a:off x="240" y="782"/>
                <a:ext cx="96"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63" name="Line 19">
                <a:extLst>
                  <a:ext uri="{FF2B5EF4-FFF2-40B4-BE49-F238E27FC236}">
                    <a16:creationId xmlns:a16="http://schemas.microsoft.com/office/drawing/2014/main" id="{28289A34-A2A3-4DFA-A30D-D08E351F5703}"/>
                  </a:ext>
                </a:extLst>
              </p:cNvPr>
              <p:cNvSpPr>
                <a:spLocks noChangeShapeType="1"/>
              </p:cNvSpPr>
              <p:nvPr/>
            </p:nvSpPr>
            <p:spPr bwMode="auto">
              <a:xfrm flipH="1">
                <a:off x="0" y="0"/>
                <a:ext cx="192" cy="16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64" name="Line 20">
                <a:extLst>
                  <a:ext uri="{FF2B5EF4-FFF2-40B4-BE49-F238E27FC236}">
                    <a16:creationId xmlns:a16="http://schemas.microsoft.com/office/drawing/2014/main" id="{BC2793EF-E0A7-449A-94FD-B84E3EA12FC4}"/>
                  </a:ext>
                </a:extLst>
              </p:cNvPr>
              <p:cNvSpPr>
                <a:spLocks noChangeShapeType="1"/>
              </p:cNvSpPr>
              <p:nvPr/>
            </p:nvSpPr>
            <p:spPr bwMode="auto">
              <a:xfrm flipH="1">
                <a:off x="0" y="0"/>
                <a:ext cx="96"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2965" name="Group 21">
              <a:extLst>
                <a:ext uri="{FF2B5EF4-FFF2-40B4-BE49-F238E27FC236}">
                  <a16:creationId xmlns:a16="http://schemas.microsoft.com/office/drawing/2014/main" id="{62E294DB-8054-4063-A4A5-8D1205590A55}"/>
                </a:ext>
              </a:extLst>
            </p:cNvPr>
            <p:cNvGrpSpPr>
              <a:grpSpLocks/>
            </p:cNvGrpSpPr>
            <p:nvPr/>
          </p:nvGrpSpPr>
          <p:grpSpPr bwMode="auto">
            <a:xfrm>
              <a:off x="1584" y="816"/>
              <a:ext cx="336" cy="864"/>
              <a:chOff x="0" y="0"/>
              <a:chExt cx="336" cy="864"/>
            </a:xfrm>
          </p:grpSpPr>
          <p:sp>
            <p:nvSpPr>
              <p:cNvPr id="82966" name="Rectangle 22">
                <a:extLst>
                  <a:ext uri="{FF2B5EF4-FFF2-40B4-BE49-F238E27FC236}">
                    <a16:creationId xmlns:a16="http://schemas.microsoft.com/office/drawing/2014/main" id="{64960175-FB86-4653-A531-A9103D5D647D}"/>
                  </a:ext>
                </a:extLst>
              </p:cNvPr>
              <p:cNvSpPr>
                <a:spLocks noChangeArrowheads="1"/>
              </p:cNvSpPr>
              <p:nvPr/>
            </p:nvSpPr>
            <p:spPr bwMode="auto">
              <a:xfrm>
                <a:off x="0" y="0"/>
                <a:ext cx="336" cy="864"/>
              </a:xfrm>
              <a:prstGeom prst="rect">
                <a:avLst/>
              </a:prstGeom>
              <a:solidFill>
                <a:srgbClr val="CCFFFF"/>
              </a:solidFill>
              <a:ln w="9525">
                <a:solidFill>
                  <a:schemeClr val="tx1"/>
                </a:solidFill>
                <a:miter lim="800000"/>
                <a:headEnd/>
                <a:tailEnd/>
              </a:ln>
            </p:spPr>
            <p:txBody>
              <a:bodyPr wrap="none" anchor="ctr"/>
              <a:lstStyle/>
              <a:p>
                <a:endParaRPr lang="zh-CN" altLang="en-US"/>
              </a:p>
            </p:txBody>
          </p:sp>
          <p:sp>
            <p:nvSpPr>
              <p:cNvPr id="82967" name="Line 23">
                <a:extLst>
                  <a:ext uri="{FF2B5EF4-FFF2-40B4-BE49-F238E27FC236}">
                    <a16:creationId xmlns:a16="http://schemas.microsoft.com/office/drawing/2014/main" id="{AE6B1FBC-73C4-47E7-94D7-3A2027A0D229}"/>
                  </a:ext>
                </a:extLst>
              </p:cNvPr>
              <p:cNvSpPr>
                <a:spLocks noChangeShapeType="1"/>
              </p:cNvSpPr>
              <p:nvPr/>
            </p:nvSpPr>
            <p:spPr bwMode="auto">
              <a:xfrm flipH="1">
                <a:off x="0" y="0"/>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68" name="Line 24">
                <a:extLst>
                  <a:ext uri="{FF2B5EF4-FFF2-40B4-BE49-F238E27FC236}">
                    <a16:creationId xmlns:a16="http://schemas.microsoft.com/office/drawing/2014/main" id="{0BB9F120-B657-45BC-841A-303434F7921E}"/>
                  </a:ext>
                </a:extLst>
              </p:cNvPr>
              <p:cNvSpPr>
                <a:spLocks noChangeShapeType="1"/>
              </p:cNvSpPr>
              <p:nvPr/>
            </p:nvSpPr>
            <p:spPr bwMode="auto">
              <a:xfrm flipH="1">
                <a:off x="0" y="144"/>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69" name="Line 25">
                <a:extLst>
                  <a:ext uri="{FF2B5EF4-FFF2-40B4-BE49-F238E27FC236}">
                    <a16:creationId xmlns:a16="http://schemas.microsoft.com/office/drawing/2014/main" id="{6A9A11FD-FB94-4445-8E92-B5FF4B973D32}"/>
                  </a:ext>
                </a:extLst>
              </p:cNvPr>
              <p:cNvSpPr>
                <a:spLocks noChangeShapeType="1"/>
              </p:cNvSpPr>
              <p:nvPr/>
            </p:nvSpPr>
            <p:spPr bwMode="auto">
              <a:xfrm flipH="1">
                <a:off x="0" y="288"/>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70" name="Line 26">
                <a:extLst>
                  <a:ext uri="{FF2B5EF4-FFF2-40B4-BE49-F238E27FC236}">
                    <a16:creationId xmlns:a16="http://schemas.microsoft.com/office/drawing/2014/main" id="{ACE109B3-AD42-4302-8552-D78A3A82AAB8}"/>
                  </a:ext>
                </a:extLst>
              </p:cNvPr>
              <p:cNvSpPr>
                <a:spLocks noChangeShapeType="1"/>
              </p:cNvSpPr>
              <p:nvPr/>
            </p:nvSpPr>
            <p:spPr bwMode="auto">
              <a:xfrm flipH="1">
                <a:off x="0" y="432"/>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71" name="Line 27">
                <a:extLst>
                  <a:ext uri="{FF2B5EF4-FFF2-40B4-BE49-F238E27FC236}">
                    <a16:creationId xmlns:a16="http://schemas.microsoft.com/office/drawing/2014/main" id="{18030FD8-5038-45D1-85B7-2254CE6B93BC}"/>
                  </a:ext>
                </a:extLst>
              </p:cNvPr>
              <p:cNvSpPr>
                <a:spLocks noChangeShapeType="1"/>
              </p:cNvSpPr>
              <p:nvPr/>
            </p:nvSpPr>
            <p:spPr bwMode="auto">
              <a:xfrm flipH="1">
                <a:off x="0" y="576"/>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72" name="Line 28">
                <a:extLst>
                  <a:ext uri="{FF2B5EF4-FFF2-40B4-BE49-F238E27FC236}">
                    <a16:creationId xmlns:a16="http://schemas.microsoft.com/office/drawing/2014/main" id="{D472145E-02E3-42B7-A539-B759724DADA5}"/>
                  </a:ext>
                </a:extLst>
              </p:cNvPr>
              <p:cNvSpPr>
                <a:spLocks noChangeShapeType="1"/>
              </p:cNvSpPr>
              <p:nvPr/>
            </p:nvSpPr>
            <p:spPr bwMode="auto">
              <a:xfrm flipH="1">
                <a:off x="144" y="699"/>
                <a:ext cx="192" cy="16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73" name="Line 29">
                <a:extLst>
                  <a:ext uri="{FF2B5EF4-FFF2-40B4-BE49-F238E27FC236}">
                    <a16:creationId xmlns:a16="http://schemas.microsoft.com/office/drawing/2014/main" id="{40B3CB96-F689-423E-95BA-DA798C8466FC}"/>
                  </a:ext>
                </a:extLst>
              </p:cNvPr>
              <p:cNvSpPr>
                <a:spLocks noChangeShapeType="1"/>
              </p:cNvSpPr>
              <p:nvPr/>
            </p:nvSpPr>
            <p:spPr bwMode="auto">
              <a:xfrm flipH="1">
                <a:off x="240" y="782"/>
                <a:ext cx="96"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74" name="Line 30">
                <a:extLst>
                  <a:ext uri="{FF2B5EF4-FFF2-40B4-BE49-F238E27FC236}">
                    <a16:creationId xmlns:a16="http://schemas.microsoft.com/office/drawing/2014/main" id="{7C4914F9-8AE8-4A5A-A02E-E373FE42738F}"/>
                  </a:ext>
                </a:extLst>
              </p:cNvPr>
              <p:cNvSpPr>
                <a:spLocks noChangeShapeType="1"/>
              </p:cNvSpPr>
              <p:nvPr/>
            </p:nvSpPr>
            <p:spPr bwMode="auto">
              <a:xfrm flipH="1">
                <a:off x="0" y="0"/>
                <a:ext cx="192" cy="16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75" name="Line 31">
                <a:extLst>
                  <a:ext uri="{FF2B5EF4-FFF2-40B4-BE49-F238E27FC236}">
                    <a16:creationId xmlns:a16="http://schemas.microsoft.com/office/drawing/2014/main" id="{2BEFE65A-6EF0-4458-91D8-3EBC7AC25377}"/>
                  </a:ext>
                </a:extLst>
              </p:cNvPr>
              <p:cNvSpPr>
                <a:spLocks noChangeShapeType="1"/>
              </p:cNvSpPr>
              <p:nvPr/>
            </p:nvSpPr>
            <p:spPr bwMode="auto">
              <a:xfrm flipH="1">
                <a:off x="0" y="0"/>
                <a:ext cx="96"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2976" name="Rectangle 32">
              <a:extLst>
                <a:ext uri="{FF2B5EF4-FFF2-40B4-BE49-F238E27FC236}">
                  <a16:creationId xmlns:a16="http://schemas.microsoft.com/office/drawing/2014/main" id="{5F5AC0EA-30B7-415E-9830-0F6F61B33D00}"/>
                </a:ext>
              </a:extLst>
            </p:cNvPr>
            <p:cNvSpPr>
              <a:spLocks noChangeArrowheads="1"/>
            </p:cNvSpPr>
            <p:nvPr/>
          </p:nvSpPr>
          <p:spPr bwMode="auto">
            <a:xfrm>
              <a:off x="912" y="912"/>
              <a:ext cx="240" cy="672"/>
            </a:xfrm>
            <a:prstGeom prst="rect">
              <a:avLst/>
            </a:prstGeom>
            <a:solidFill>
              <a:srgbClr val="FFCCCC"/>
            </a:solidFill>
            <a:ln w="9525">
              <a:solidFill>
                <a:schemeClr val="tx1"/>
              </a:solidFill>
              <a:miter lim="800000"/>
              <a:headEnd/>
              <a:tailEnd/>
            </a:ln>
          </p:spPr>
          <p:txBody>
            <a:bodyPr wrap="none" anchor="ctr"/>
            <a:lstStyle/>
            <a:p>
              <a:endParaRPr lang="zh-CN" altLang="en-US"/>
            </a:p>
          </p:txBody>
        </p:sp>
        <p:sp>
          <p:nvSpPr>
            <p:cNvPr id="82977" name="Rectangle 33">
              <a:extLst>
                <a:ext uri="{FF2B5EF4-FFF2-40B4-BE49-F238E27FC236}">
                  <a16:creationId xmlns:a16="http://schemas.microsoft.com/office/drawing/2014/main" id="{B0772385-C24D-4BE1-8F7C-16D8467FEFA4}"/>
                </a:ext>
              </a:extLst>
            </p:cNvPr>
            <p:cNvSpPr>
              <a:spLocks noChangeArrowheads="1"/>
            </p:cNvSpPr>
            <p:nvPr/>
          </p:nvSpPr>
          <p:spPr bwMode="auto">
            <a:xfrm>
              <a:off x="1680" y="912"/>
              <a:ext cx="240" cy="672"/>
            </a:xfrm>
            <a:prstGeom prst="rect">
              <a:avLst/>
            </a:prstGeom>
            <a:solidFill>
              <a:srgbClr val="FFCCCC"/>
            </a:solidFill>
            <a:ln w="9525">
              <a:solidFill>
                <a:schemeClr val="tx1"/>
              </a:solidFill>
              <a:miter lim="800000"/>
              <a:headEnd/>
              <a:tailEnd/>
            </a:ln>
          </p:spPr>
          <p:txBody>
            <a:bodyPr wrap="none" anchor="ctr"/>
            <a:lstStyle/>
            <a:p>
              <a:endParaRPr lang="zh-CN" altLang="en-US"/>
            </a:p>
          </p:txBody>
        </p:sp>
        <p:sp>
          <p:nvSpPr>
            <p:cNvPr id="82978" name="Rectangle 34">
              <a:extLst>
                <a:ext uri="{FF2B5EF4-FFF2-40B4-BE49-F238E27FC236}">
                  <a16:creationId xmlns:a16="http://schemas.microsoft.com/office/drawing/2014/main" id="{3DCE43DD-44A0-4874-A2CF-FAFCE096132A}"/>
                </a:ext>
              </a:extLst>
            </p:cNvPr>
            <p:cNvSpPr>
              <a:spLocks noChangeArrowheads="1"/>
            </p:cNvSpPr>
            <p:nvPr/>
          </p:nvSpPr>
          <p:spPr bwMode="auto">
            <a:xfrm>
              <a:off x="1920" y="1056"/>
              <a:ext cx="48" cy="288"/>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2979" name="Rectangle 35">
              <a:extLst>
                <a:ext uri="{FF2B5EF4-FFF2-40B4-BE49-F238E27FC236}">
                  <a16:creationId xmlns:a16="http://schemas.microsoft.com/office/drawing/2014/main" id="{8133CFDF-72D7-497F-839F-FA8A99B4F6E7}"/>
                </a:ext>
              </a:extLst>
            </p:cNvPr>
            <p:cNvSpPr>
              <a:spLocks noChangeArrowheads="1"/>
            </p:cNvSpPr>
            <p:nvPr/>
          </p:nvSpPr>
          <p:spPr bwMode="auto">
            <a:xfrm>
              <a:off x="864" y="1056"/>
              <a:ext cx="48" cy="288"/>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2980" name="Line 36">
              <a:extLst>
                <a:ext uri="{FF2B5EF4-FFF2-40B4-BE49-F238E27FC236}">
                  <a16:creationId xmlns:a16="http://schemas.microsoft.com/office/drawing/2014/main" id="{F0260EE6-D2C8-4D71-B324-E2371FFDE279}"/>
                </a:ext>
              </a:extLst>
            </p:cNvPr>
            <p:cNvSpPr>
              <a:spLocks noChangeShapeType="1"/>
            </p:cNvSpPr>
            <p:nvPr/>
          </p:nvSpPr>
          <p:spPr bwMode="auto">
            <a:xfrm>
              <a:off x="576" y="2256"/>
              <a:ext cx="168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81" name="Oval 37">
              <a:extLst>
                <a:ext uri="{FF2B5EF4-FFF2-40B4-BE49-F238E27FC236}">
                  <a16:creationId xmlns:a16="http://schemas.microsoft.com/office/drawing/2014/main" id="{7FF72A8F-A057-4BA6-973F-53A30DEA7F45}"/>
                </a:ext>
              </a:extLst>
            </p:cNvPr>
            <p:cNvSpPr>
              <a:spLocks noChangeArrowheads="1"/>
            </p:cNvSpPr>
            <p:nvPr/>
          </p:nvSpPr>
          <p:spPr bwMode="auto">
            <a:xfrm>
              <a:off x="1332" y="2448"/>
              <a:ext cx="96" cy="96"/>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82982" name="Oval 38">
              <a:extLst>
                <a:ext uri="{FF2B5EF4-FFF2-40B4-BE49-F238E27FC236}">
                  <a16:creationId xmlns:a16="http://schemas.microsoft.com/office/drawing/2014/main" id="{DA0E2A54-9D8C-41B2-BFBB-E81EE7CCF7AF}"/>
                </a:ext>
              </a:extLst>
            </p:cNvPr>
            <p:cNvSpPr>
              <a:spLocks noChangeArrowheads="1"/>
            </p:cNvSpPr>
            <p:nvPr/>
          </p:nvSpPr>
          <p:spPr bwMode="auto">
            <a:xfrm>
              <a:off x="156" y="1164"/>
              <a:ext cx="96" cy="96"/>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82983" name="Oval 39">
              <a:extLst>
                <a:ext uri="{FF2B5EF4-FFF2-40B4-BE49-F238E27FC236}">
                  <a16:creationId xmlns:a16="http://schemas.microsoft.com/office/drawing/2014/main" id="{79471C3F-4A88-4F12-82EF-87B4757F64A8}"/>
                </a:ext>
              </a:extLst>
            </p:cNvPr>
            <p:cNvSpPr>
              <a:spLocks noChangeArrowheads="1"/>
            </p:cNvSpPr>
            <p:nvPr/>
          </p:nvSpPr>
          <p:spPr bwMode="auto">
            <a:xfrm>
              <a:off x="1344" y="96"/>
              <a:ext cx="96" cy="96"/>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82984" name="Line 40">
              <a:extLst>
                <a:ext uri="{FF2B5EF4-FFF2-40B4-BE49-F238E27FC236}">
                  <a16:creationId xmlns:a16="http://schemas.microsoft.com/office/drawing/2014/main" id="{818C5110-A5DA-444B-9CD6-088A051A4CC8}"/>
                </a:ext>
              </a:extLst>
            </p:cNvPr>
            <p:cNvSpPr>
              <a:spLocks noChangeShapeType="1"/>
            </p:cNvSpPr>
            <p:nvPr/>
          </p:nvSpPr>
          <p:spPr bwMode="auto">
            <a:xfrm>
              <a:off x="2256" y="1200"/>
              <a:ext cx="0" cy="10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85" name="Line 41">
              <a:extLst>
                <a:ext uri="{FF2B5EF4-FFF2-40B4-BE49-F238E27FC236}">
                  <a16:creationId xmlns:a16="http://schemas.microsoft.com/office/drawing/2014/main" id="{C41DA309-A76E-47B9-9CF6-44F547A22FC6}"/>
                </a:ext>
              </a:extLst>
            </p:cNvPr>
            <p:cNvSpPr>
              <a:spLocks noChangeShapeType="1"/>
            </p:cNvSpPr>
            <p:nvPr/>
          </p:nvSpPr>
          <p:spPr bwMode="auto">
            <a:xfrm>
              <a:off x="576" y="1200"/>
              <a:ext cx="0" cy="10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86" name="Text Box 42">
              <a:extLst>
                <a:ext uri="{FF2B5EF4-FFF2-40B4-BE49-F238E27FC236}">
                  <a16:creationId xmlns:a16="http://schemas.microsoft.com/office/drawing/2014/main" id="{684178C2-EE93-4464-AC0B-FD65C5343BF6}"/>
                </a:ext>
              </a:extLst>
            </p:cNvPr>
            <p:cNvSpPr txBox="1">
              <a:spLocks noChangeArrowheads="1"/>
            </p:cNvSpPr>
            <p:nvPr/>
          </p:nvSpPr>
          <p:spPr bwMode="auto">
            <a:xfrm>
              <a:off x="912" y="105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t>N</a:t>
              </a:r>
              <a:r>
                <a:rPr lang="en-US" altLang="zh-CN" sz="2000" b="1" baseline="30000"/>
                <a:t>+</a:t>
              </a:r>
              <a:endParaRPr lang="en-US" altLang="zh-CN" b="1"/>
            </a:p>
          </p:txBody>
        </p:sp>
        <p:sp>
          <p:nvSpPr>
            <p:cNvPr id="82987" name="Text Box 43">
              <a:extLst>
                <a:ext uri="{FF2B5EF4-FFF2-40B4-BE49-F238E27FC236}">
                  <a16:creationId xmlns:a16="http://schemas.microsoft.com/office/drawing/2014/main" id="{6EE42CA7-413F-440C-8986-8200C4E18A5D}"/>
                </a:ext>
              </a:extLst>
            </p:cNvPr>
            <p:cNvSpPr txBox="1">
              <a:spLocks noChangeArrowheads="1"/>
            </p:cNvSpPr>
            <p:nvPr/>
          </p:nvSpPr>
          <p:spPr bwMode="auto">
            <a:xfrm>
              <a:off x="1680" y="105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t>N</a:t>
              </a:r>
              <a:r>
                <a:rPr lang="en-US" altLang="zh-CN" sz="2000" b="1" baseline="30000"/>
                <a:t>+</a:t>
              </a:r>
              <a:endParaRPr lang="en-US" altLang="zh-CN" b="1"/>
            </a:p>
          </p:txBody>
        </p:sp>
        <p:sp>
          <p:nvSpPr>
            <p:cNvPr id="82988" name="Text Box 44">
              <a:extLst>
                <a:ext uri="{FF2B5EF4-FFF2-40B4-BE49-F238E27FC236}">
                  <a16:creationId xmlns:a16="http://schemas.microsoft.com/office/drawing/2014/main" id="{6CD4469A-7395-4473-88DC-0A10F7CF0270}"/>
                </a:ext>
              </a:extLst>
            </p:cNvPr>
            <p:cNvSpPr txBox="1">
              <a:spLocks noChangeArrowheads="1"/>
            </p:cNvSpPr>
            <p:nvPr/>
          </p:nvSpPr>
          <p:spPr bwMode="auto">
            <a:xfrm>
              <a:off x="1296" y="816"/>
              <a:ext cx="336"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t>P</a:t>
              </a:r>
              <a:r>
                <a:rPr lang="zh-CN" altLang="en-US" sz="2000" b="1"/>
                <a:t>型沟道</a:t>
              </a:r>
            </a:p>
          </p:txBody>
        </p:sp>
        <p:sp>
          <p:nvSpPr>
            <p:cNvPr id="82989" name="Text Box 45">
              <a:extLst>
                <a:ext uri="{FF2B5EF4-FFF2-40B4-BE49-F238E27FC236}">
                  <a16:creationId xmlns:a16="http://schemas.microsoft.com/office/drawing/2014/main" id="{CF421F82-A069-4F2A-8880-33B98995612B}"/>
                </a:ext>
              </a:extLst>
            </p:cNvPr>
            <p:cNvSpPr txBox="1">
              <a:spLocks noChangeArrowheads="1"/>
            </p:cNvSpPr>
            <p:nvPr/>
          </p:nvSpPr>
          <p:spPr bwMode="auto">
            <a:xfrm>
              <a:off x="0" y="1248"/>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t>G</a:t>
              </a:r>
            </a:p>
          </p:txBody>
        </p:sp>
        <p:sp>
          <p:nvSpPr>
            <p:cNvPr id="82990" name="Text Box 46">
              <a:extLst>
                <a:ext uri="{FF2B5EF4-FFF2-40B4-BE49-F238E27FC236}">
                  <a16:creationId xmlns:a16="http://schemas.microsoft.com/office/drawing/2014/main" id="{714DF14E-F278-4818-BBFD-DEE0B505129F}"/>
                </a:ext>
              </a:extLst>
            </p:cNvPr>
            <p:cNvSpPr txBox="1">
              <a:spLocks noChangeArrowheads="1"/>
            </p:cNvSpPr>
            <p:nvPr/>
          </p:nvSpPr>
          <p:spPr bwMode="auto">
            <a:xfrm>
              <a:off x="1488" y="2352"/>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t>S</a:t>
              </a:r>
            </a:p>
          </p:txBody>
        </p:sp>
        <p:sp>
          <p:nvSpPr>
            <p:cNvPr id="82991" name="Text Box 47">
              <a:extLst>
                <a:ext uri="{FF2B5EF4-FFF2-40B4-BE49-F238E27FC236}">
                  <a16:creationId xmlns:a16="http://schemas.microsoft.com/office/drawing/2014/main" id="{BBF229FB-5701-4ECB-BBB0-A2F6CC6339DE}"/>
                </a:ext>
              </a:extLst>
            </p:cNvPr>
            <p:cNvSpPr txBox="1">
              <a:spLocks noChangeArrowheads="1"/>
            </p:cNvSpPr>
            <p:nvPr/>
          </p:nvSpPr>
          <p:spPr bwMode="auto">
            <a:xfrm>
              <a:off x="1488" y="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t>D</a:t>
              </a:r>
            </a:p>
          </p:txBody>
        </p:sp>
      </p:grpSp>
      <p:sp>
        <p:nvSpPr>
          <p:cNvPr id="82992" name="Text Box 48">
            <a:extLst>
              <a:ext uri="{FF2B5EF4-FFF2-40B4-BE49-F238E27FC236}">
                <a16:creationId xmlns:a16="http://schemas.microsoft.com/office/drawing/2014/main" id="{6F33DE8F-0955-42E9-9925-AEC6B026EED4}"/>
              </a:ext>
            </a:extLst>
          </p:cNvPr>
          <p:cNvSpPr txBox="1">
            <a:spLocks noChangeArrowheads="1"/>
          </p:cNvSpPr>
          <p:nvPr/>
        </p:nvSpPr>
        <p:spPr bwMode="auto">
          <a:xfrm>
            <a:off x="4800600" y="1052513"/>
            <a:ext cx="3962400" cy="2482850"/>
          </a:xfrm>
          <a:prstGeom prst="rect">
            <a:avLst/>
          </a:prstGeom>
          <a:noFill/>
          <a:ln w="9525">
            <a:solidFill>
              <a:srgbClr val="9900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just">
              <a:lnSpc>
                <a:spcPct val="120000"/>
              </a:lnSpc>
            </a:pPr>
            <a:r>
              <a:rPr lang="zh-CN" altLang="en-US" sz="2600" b="1">
                <a:solidFill>
                  <a:srgbClr val="9900CC"/>
                </a:solidFill>
              </a:rPr>
              <a:t>        </a:t>
            </a:r>
            <a:r>
              <a:rPr lang="en-US" altLang="zh-CN" sz="2600" b="1">
                <a:solidFill>
                  <a:srgbClr val="9900CC"/>
                </a:solidFill>
              </a:rPr>
              <a:t>P </a:t>
            </a:r>
            <a:r>
              <a:rPr lang="zh-CN" altLang="en-US" sz="2600" b="1">
                <a:solidFill>
                  <a:srgbClr val="9900CC"/>
                </a:solidFill>
              </a:rPr>
              <a:t>沟道场效应管是在 </a:t>
            </a:r>
            <a:r>
              <a:rPr lang="en-US" altLang="zh-CN" sz="2600" b="1">
                <a:solidFill>
                  <a:srgbClr val="9900CC"/>
                </a:solidFill>
              </a:rPr>
              <a:t>P </a:t>
            </a:r>
            <a:r>
              <a:rPr lang="zh-CN" altLang="en-US" sz="2600" b="1">
                <a:solidFill>
                  <a:srgbClr val="9900CC"/>
                </a:solidFill>
              </a:rPr>
              <a:t>型硅棒的两侧做成高掺杂的 </a:t>
            </a:r>
            <a:r>
              <a:rPr lang="en-US" altLang="zh-CN" sz="2600" b="1">
                <a:solidFill>
                  <a:srgbClr val="9900CC"/>
                </a:solidFill>
              </a:rPr>
              <a:t>N </a:t>
            </a:r>
            <a:r>
              <a:rPr lang="zh-CN" altLang="en-US" sz="2600" b="1">
                <a:solidFill>
                  <a:srgbClr val="9900CC"/>
                </a:solidFill>
              </a:rPr>
              <a:t>型区</a:t>
            </a:r>
            <a:r>
              <a:rPr lang="zh-CN" altLang="en-US" sz="2600" b="1">
                <a:solidFill>
                  <a:srgbClr val="9900CC"/>
                </a:solidFill>
                <a:latin typeface="宋体" panose="02010600030101010101" pitchFamily="2" charset="-122"/>
              </a:rPr>
              <a:t>(</a:t>
            </a:r>
            <a:r>
              <a:rPr lang="en-US" altLang="zh-CN" sz="2600" b="1">
                <a:solidFill>
                  <a:srgbClr val="9900CC"/>
                </a:solidFill>
              </a:rPr>
              <a:t>N</a:t>
            </a:r>
            <a:r>
              <a:rPr lang="en-US" altLang="zh-CN" sz="2600" b="1" baseline="30000">
                <a:solidFill>
                  <a:srgbClr val="9900CC"/>
                </a:solidFill>
              </a:rPr>
              <a:t>+</a:t>
            </a:r>
            <a:r>
              <a:rPr lang="en-US" altLang="zh-CN" sz="2600" b="1">
                <a:solidFill>
                  <a:srgbClr val="9900CC"/>
                </a:solidFill>
                <a:latin typeface="宋体" panose="02010600030101010101" pitchFamily="2" charset="-122"/>
              </a:rPr>
              <a:t>)</a:t>
            </a:r>
            <a:r>
              <a:rPr lang="zh-CN" altLang="en-US" sz="2600" b="1">
                <a:solidFill>
                  <a:srgbClr val="9900CC"/>
                </a:solidFill>
              </a:rPr>
              <a:t>，</a:t>
            </a:r>
            <a:r>
              <a:rPr lang="zh-CN" altLang="en-US" sz="2600" b="1"/>
              <a:t>导电沟道为 </a:t>
            </a:r>
            <a:r>
              <a:rPr lang="en-US" altLang="zh-CN" sz="2600" b="1"/>
              <a:t>P </a:t>
            </a:r>
            <a:r>
              <a:rPr lang="zh-CN" altLang="en-US" sz="2600" b="1"/>
              <a:t>型</a:t>
            </a:r>
            <a:r>
              <a:rPr lang="zh-CN" altLang="en-US" sz="2600" b="1">
                <a:solidFill>
                  <a:srgbClr val="9900CC"/>
                </a:solidFill>
              </a:rPr>
              <a:t>，多数载流子为空穴。</a:t>
            </a:r>
          </a:p>
        </p:txBody>
      </p:sp>
      <p:grpSp>
        <p:nvGrpSpPr>
          <p:cNvPr id="5" name="Group 49">
            <a:extLst>
              <a:ext uri="{FF2B5EF4-FFF2-40B4-BE49-F238E27FC236}">
                <a16:creationId xmlns:a16="http://schemas.microsoft.com/office/drawing/2014/main" id="{1E4C30C1-D1D9-41EE-8300-023DDF6700F7}"/>
              </a:ext>
            </a:extLst>
          </p:cNvPr>
          <p:cNvGrpSpPr>
            <a:grpSpLocks/>
          </p:cNvGrpSpPr>
          <p:nvPr/>
        </p:nvGrpSpPr>
        <p:grpSpPr bwMode="auto">
          <a:xfrm>
            <a:off x="5943600" y="3568700"/>
            <a:ext cx="1905000" cy="2984500"/>
            <a:chOff x="0" y="0"/>
            <a:chExt cx="1248" cy="1927"/>
          </a:xfrm>
        </p:grpSpPr>
        <p:sp>
          <p:nvSpPr>
            <p:cNvPr id="82994" name="Text Box 50">
              <a:extLst>
                <a:ext uri="{FF2B5EF4-FFF2-40B4-BE49-F238E27FC236}">
                  <a16:creationId xmlns:a16="http://schemas.microsoft.com/office/drawing/2014/main" id="{118BABD0-F4D1-466A-921A-BC22688A47C3}"/>
                </a:ext>
              </a:extLst>
            </p:cNvPr>
            <p:cNvSpPr txBox="1">
              <a:spLocks noChangeArrowheads="1"/>
            </p:cNvSpPr>
            <p:nvPr/>
          </p:nvSpPr>
          <p:spPr bwMode="auto">
            <a:xfrm>
              <a:off x="432" y="1632"/>
              <a:ext cx="720"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b="1"/>
                <a:t>符号</a:t>
              </a:r>
            </a:p>
          </p:txBody>
        </p:sp>
        <p:grpSp>
          <p:nvGrpSpPr>
            <p:cNvPr id="82995" name="Group 51">
              <a:extLst>
                <a:ext uri="{FF2B5EF4-FFF2-40B4-BE49-F238E27FC236}">
                  <a16:creationId xmlns:a16="http://schemas.microsoft.com/office/drawing/2014/main" id="{DBE1285D-CD93-4FA3-A1B7-D8ED3A7186D0}"/>
                </a:ext>
              </a:extLst>
            </p:cNvPr>
            <p:cNvGrpSpPr>
              <a:grpSpLocks/>
            </p:cNvGrpSpPr>
            <p:nvPr/>
          </p:nvGrpSpPr>
          <p:grpSpPr bwMode="auto">
            <a:xfrm>
              <a:off x="0" y="0"/>
              <a:ext cx="1248" cy="1591"/>
              <a:chOff x="0" y="0"/>
              <a:chExt cx="1248" cy="1591"/>
            </a:xfrm>
          </p:grpSpPr>
          <p:sp>
            <p:nvSpPr>
              <p:cNvPr id="82996" name="Line 52">
                <a:extLst>
                  <a:ext uri="{FF2B5EF4-FFF2-40B4-BE49-F238E27FC236}">
                    <a16:creationId xmlns:a16="http://schemas.microsoft.com/office/drawing/2014/main" id="{D5C0E150-B2F4-4765-B51A-D0B316F434CB}"/>
                  </a:ext>
                </a:extLst>
              </p:cNvPr>
              <p:cNvSpPr>
                <a:spLocks noChangeShapeType="1"/>
              </p:cNvSpPr>
              <p:nvPr/>
            </p:nvSpPr>
            <p:spPr bwMode="auto">
              <a:xfrm>
                <a:off x="384" y="960"/>
                <a:ext cx="192" cy="0"/>
              </a:xfrm>
              <a:prstGeom prst="line">
                <a:avLst/>
              </a:prstGeom>
              <a:noFill/>
              <a:ln w="38100">
                <a:solidFill>
                  <a:schemeClr val="tx1"/>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82997" name="Line 53">
                <a:extLst>
                  <a:ext uri="{FF2B5EF4-FFF2-40B4-BE49-F238E27FC236}">
                    <a16:creationId xmlns:a16="http://schemas.microsoft.com/office/drawing/2014/main" id="{90ADA9A4-DCBE-4557-97C2-52E673A228CE}"/>
                  </a:ext>
                </a:extLst>
              </p:cNvPr>
              <p:cNvSpPr>
                <a:spLocks noChangeShapeType="1"/>
              </p:cNvSpPr>
              <p:nvPr/>
            </p:nvSpPr>
            <p:spPr bwMode="auto">
              <a:xfrm>
                <a:off x="624" y="624"/>
                <a:ext cx="0"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98" name="Line 54">
                <a:extLst>
                  <a:ext uri="{FF2B5EF4-FFF2-40B4-BE49-F238E27FC236}">
                    <a16:creationId xmlns:a16="http://schemas.microsoft.com/office/drawing/2014/main" id="{0489F1A9-1203-4AF6-A293-DD16DD724EA4}"/>
                  </a:ext>
                </a:extLst>
              </p:cNvPr>
              <p:cNvSpPr>
                <a:spLocks noChangeShapeType="1"/>
              </p:cNvSpPr>
              <p:nvPr/>
            </p:nvSpPr>
            <p:spPr bwMode="auto">
              <a:xfrm>
                <a:off x="624" y="720"/>
                <a:ext cx="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99" name="Line 55">
                <a:extLst>
                  <a:ext uri="{FF2B5EF4-FFF2-40B4-BE49-F238E27FC236}">
                    <a16:creationId xmlns:a16="http://schemas.microsoft.com/office/drawing/2014/main" id="{FF8F0CDA-701F-4033-8918-BFBFDB5AA16C}"/>
                  </a:ext>
                </a:extLst>
              </p:cNvPr>
              <p:cNvSpPr>
                <a:spLocks noChangeShapeType="1"/>
              </p:cNvSpPr>
              <p:nvPr/>
            </p:nvSpPr>
            <p:spPr bwMode="auto">
              <a:xfrm>
                <a:off x="816" y="240"/>
                <a:ext cx="0" cy="4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00" name="Line 56">
                <a:extLst>
                  <a:ext uri="{FF2B5EF4-FFF2-40B4-BE49-F238E27FC236}">
                    <a16:creationId xmlns:a16="http://schemas.microsoft.com/office/drawing/2014/main" id="{58CABE7A-2970-4E67-8535-B84A3465088A}"/>
                  </a:ext>
                </a:extLst>
              </p:cNvPr>
              <p:cNvSpPr>
                <a:spLocks noChangeShapeType="1"/>
              </p:cNvSpPr>
              <p:nvPr/>
            </p:nvSpPr>
            <p:spPr bwMode="auto">
              <a:xfrm>
                <a:off x="816" y="960"/>
                <a:ext cx="0" cy="4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01" name="Line 57">
                <a:extLst>
                  <a:ext uri="{FF2B5EF4-FFF2-40B4-BE49-F238E27FC236}">
                    <a16:creationId xmlns:a16="http://schemas.microsoft.com/office/drawing/2014/main" id="{B27C40EB-6D86-470A-8AAE-AECE6D02DE47}"/>
                  </a:ext>
                </a:extLst>
              </p:cNvPr>
              <p:cNvSpPr>
                <a:spLocks noChangeShapeType="1"/>
              </p:cNvSpPr>
              <p:nvPr/>
            </p:nvSpPr>
            <p:spPr bwMode="auto">
              <a:xfrm>
                <a:off x="240" y="960"/>
                <a:ext cx="5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02" name="Oval 58">
                <a:extLst>
                  <a:ext uri="{FF2B5EF4-FFF2-40B4-BE49-F238E27FC236}">
                    <a16:creationId xmlns:a16="http://schemas.microsoft.com/office/drawing/2014/main" id="{5664737D-1E3D-482D-BB35-D7FCD6F31C34}"/>
                  </a:ext>
                </a:extLst>
              </p:cNvPr>
              <p:cNvSpPr>
                <a:spLocks noChangeArrowheads="1"/>
              </p:cNvSpPr>
              <p:nvPr/>
            </p:nvSpPr>
            <p:spPr bwMode="auto">
              <a:xfrm>
                <a:off x="756" y="1416"/>
                <a:ext cx="96" cy="96"/>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83003" name="Oval 59">
                <a:extLst>
                  <a:ext uri="{FF2B5EF4-FFF2-40B4-BE49-F238E27FC236}">
                    <a16:creationId xmlns:a16="http://schemas.microsoft.com/office/drawing/2014/main" id="{70BD6BF9-5A2C-4416-B6FF-AAE9544D46B3}"/>
                  </a:ext>
                </a:extLst>
              </p:cNvPr>
              <p:cNvSpPr>
                <a:spLocks noChangeArrowheads="1"/>
              </p:cNvSpPr>
              <p:nvPr/>
            </p:nvSpPr>
            <p:spPr bwMode="auto">
              <a:xfrm>
                <a:off x="144" y="912"/>
                <a:ext cx="96" cy="96"/>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83004" name="Oval 60">
                <a:extLst>
                  <a:ext uri="{FF2B5EF4-FFF2-40B4-BE49-F238E27FC236}">
                    <a16:creationId xmlns:a16="http://schemas.microsoft.com/office/drawing/2014/main" id="{D7845C7C-FEEB-4DF7-A6E9-DE23AA32E269}"/>
                  </a:ext>
                </a:extLst>
              </p:cNvPr>
              <p:cNvSpPr>
                <a:spLocks noChangeArrowheads="1"/>
              </p:cNvSpPr>
              <p:nvPr/>
            </p:nvSpPr>
            <p:spPr bwMode="auto">
              <a:xfrm>
                <a:off x="756" y="168"/>
                <a:ext cx="96" cy="96"/>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83005" name="Text Box 61">
                <a:extLst>
                  <a:ext uri="{FF2B5EF4-FFF2-40B4-BE49-F238E27FC236}">
                    <a16:creationId xmlns:a16="http://schemas.microsoft.com/office/drawing/2014/main" id="{9B384F99-48C7-4CEB-A1BE-BC9FF76A9279}"/>
                  </a:ext>
                </a:extLst>
              </p:cNvPr>
              <p:cNvSpPr txBox="1">
                <a:spLocks noChangeArrowheads="1"/>
              </p:cNvSpPr>
              <p:nvPr/>
            </p:nvSpPr>
            <p:spPr bwMode="auto">
              <a:xfrm>
                <a:off x="0" y="585"/>
                <a:ext cx="384"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t>G</a:t>
                </a:r>
              </a:p>
            </p:txBody>
          </p:sp>
          <p:sp>
            <p:nvSpPr>
              <p:cNvPr id="83006" name="Text Box 62">
                <a:extLst>
                  <a:ext uri="{FF2B5EF4-FFF2-40B4-BE49-F238E27FC236}">
                    <a16:creationId xmlns:a16="http://schemas.microsoft.com/office/drawing/2014/main" id="{DAC485F8-6D47-4FCE-879F-FD404B61FE6A}"/>
                  </a:ext>
                </a:extLst>
              </p:cNvPr>
              <p:cNvSpPr txBox="1">
                <a:spLocks noChangeArrowheads="1"/>
              </p:cNvSpPr>
              <p:nvPr/>
            </p:nvSpPr>
            <p:spPr bwMode="auto">
              <a:xfrm>
                <a:off x="864" y="0"/>
                <a:ext cx="288"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t>D</a:t>
                </a:r>
              </a:p>
            </p:txBody>
          </p:sp>
          <p:sp>
            <p:nvSpPr>
              <p:cNvPr id="83007" name="Text Box 63">
                <a:extLst>
                  <a:ext uri="{FF2B5EF4-FFF2-40B4-BE49-F238E27FC236}">
                    <a16:creationId xmlns:a16="http://schemas.microsoft.com/office/drawing/2014/main" id="{F5FA7EA3-415E-4508-9D28-1EF7B501EC0A}"/>
                  </a:ext>
                </a:extLst>
              </p:cNvPr>
              <p:cNvSpPr txBox="1">
                <a:spLocks noChangeArrowheads="1"/>
              </p:cNvSpPr>
              <p:nvPr/>
            </p:nvSpPr>
            <p:spPr bwMode="auto">
              <a:xfrm>
                <a:off x="864" y="1296"/>
                <a:ext cx="384"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t>S</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82946"/>
                                        </p:tgtEl>
                                        <p:attrNameLst>
                                          <p:attrName>style.visibility</p:attrName>
                                        </p:attrNameLst>
                                      </p:cBhvr>
                                      <p:to>
                                        <p:strVal val="visible"/>
                                      </p:to>
                                    </p:set>
                                    <p:animEffect transition="in" filter="checkerboard(across)">
                                      <p:cBhvr>
                                        <p:cTn id="7" dur="500"/>
                                        <p:tgtEl>
                                          <p:spTgt spid="829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2947"/>
                                        </p:tgtEl>
                                        <p:attrNameLst>
                                          <p:attrName>style.visibility</p:attrName>
                                        </p:attrNameLst>
                                      </p:cBhvr>
                                      <p:to>
                                        <p:strVal val="visible"/>
                                      </p:to>
                                    </p:set>
                                    <p:animEffect transition="in" filter="dissolve">
                                      <p:cBhvr>
                                        <p:cTn id="12" dur="500"/>
                                        <p:tgtEl>
                                          <p:spTgt spid="82947"/>
                                        </p:tgtEl>
                                      </p:cBhvr>
                                    </p:animEffect>
                                  </p:childTnLst>
                                </p:cTn>
                              </p:par>
                            </p:childTnLst>
                          </p:cTn>
                        </p:par>
                        <p:par>
                          <p:cTn id="13" fill="hold" nodeType="afterGroup">
                            <p:stCondLst>
                              <p:cond delay="500"/>
                            </p:stCondLst>
                            <p:childTnLst>
                              <p:par>
                                <p:cTn id="14" presetID="23" presetClass="entr" presetSubtype="16" fill="hold" nodeType="afterEffect">
                                  <p:stCondLst>
                                    <p:cond delay="100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fltVal val="0"/>
                                          </p:val>
                                        </p:tav>
                                        <p:tav tm="100000">
                                          <p:val>
                                            <p:strVal val="#ppt_w"/>
                                          </p:val>
                                        </p:tav>
                                      </p:tavLst>
                                    </p:anim>
                                    <p:anim calcmode="lin" valueType="num">
                                      <p:cBhvr>
                                        <p:cTn id="17"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2992"/>
                                        </p:tgtEl>
                                        <p:attrNameLst>
                                          <p:attrName>style.visibility</p:attrName>
                                        </p:attrNameLst>
                                      </p:cBhvr>
                                      <p:to>
                                        <p:strVal val="visible"/>
                                      </p:to>
                                    </p:set>
                                    <p:animEffect transition="in" filter="dissolve">
                                      <p:cBhvr>
                                        <p:cTn id="22" dur="500"/>
                                        <p:tgtEl>
                                          <p:spTgt spid="8299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 grpId="0" animBg="1"/>
      <p:bldP spid="82947" grpId="0"/>
      <p:bldP spid="8299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EB763DE4-258E-4EB6-B27C-F225AF656A01}"/>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242" name="Rectangle 3">
            <a:extLst>
              <a:ext uri="{FF2B5EF4-FFF2-40B4-BE49-F238E27FC236}">
                <a16:creationId xmlns:a16="http://schemas.microsoft.com/office/drawing/2014/main" id="{173D20D1-B0B6-479F-9F17-2DFA5BB18EF9}"/>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243" name="Line 4">
            <a:extLst>
              <a:ext uri="{FF2B5EF4-FFF2-40B4-BE49-F238E27FC236}">
                <a16:creationId xmlns:a16="http://schemas.microsoft.com/office/drawing/2014/main" id="{7DEE3F4E-DB85-4906-91D3-CFA4E1884F94}"/>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4" name="Line 5">
            <a:extLst>
              <a:ext uri="{FF2B5EF4-FFF2-40B4-BE49-F238E27FC236}">
                <a16:creationId xmlns:a16="http://schemas.microsoft.com/office/drawing/2014/main" id="{D51398B7-1EDE-44F8-9F91-0446C3914EF6}"/>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5" name="Rectangle 6">
            <a:extLst>
              <a:ext uri="{FF2B5EF4-FFF2-40B4-BE49-F238E27FC236}">
                <a16:creationId xmlns:a16="http://schemas.microsoft.com/office/drawing/2014/main" id="{563E69D6-C9ED-441A-B584-077CE8785F8D}"/>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sp>
        <p:nvSpPr>
          <p:cNvPr id="10246" name="Text Box 7">
            <a:extLst>
              <a:ext uri="{FF2B5EF4-FFF2-40B4-BE49-F238E27FC236}">
                <a16:creationId xmlns:a16="http://schemas.microsoft.com/office/drawing/2014/main" id="{DD36E6CD-AAD7-4AAE-AB7C-E0967E550744}"/>
              </a:ext>
            </a:extLst>
          </p:cNvPr>
          <p:cNvSpPr txBox="1">
            <a:spLocks noChangeArrowheads="1"/>
          </p:cNvSpPr>
          <p:nvPr/>
        </p:nvSpPr>
        <p:spPr bwMode="auto">
          <a:xfrm>
            <a:off x="982663" y="998538"/>
            <a:ext cx="5334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0247" name="Text Box 8">
            <a:extLst>
              <a:ext uri="{FF2B5EF4-FFF2-40B4-BE49-F238E27FC236}">
                <a16:creationId xmlns:a16="http://schemas.microsoft.com/office/drawing/2014/main" id="{595E1CD3-CDAE-4355-B72D-A3A3BFAC1E02}"/>
              </a:ext>
            </a:extLst>
          </p:cNvPr>
          <p:cNvSpPr txBox="1">
            <a:spLocks noChangeArrowheads="1"/>
          </p:cNvSpPr>
          <p:nvPr/>
        </p:nvSpPr>
        <p:spPr bwMode="auto">
          <a:xfrm>
            <a:off x="228600" y="457200"/>
            <a:ext cx="51990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4000" b="1">
                <a:solidFill>
                  <a:schemeClr val="accent2"/>
                </a:solidFill>
                <a:ea typeface="楷体_GB2312" pitchFamily="1" charset="-122"/>
              </a:rPr>
              <a:t>1.1 </a:t>
            </a:r>
            <a:r>
              <a:rPr lang="zh-CN" altLang="en-US" sz="4000" b="1">
                <a:solidFill>
                  <a:schemeClr val="accent2"/>
                </a:solidFill>
                <a:ea typeface="隶书" panose="02010509060101010101" pitchFamily="49" charset="-122"/>
              </a:rPr>
              <a:t>半导体的基础知识</a:t>
            </a:r>
            <a:endParaRPr lang="zh-CN" altLang="en-US">
              <a:solidFill>
                <a:schemeClr val="accent2"/>
              </a:solidFill>
            </a:endParaRPr>
          </a:p>
        </p:txBody>
      </p:sp>
      <p:sp>
        <p:nvSpPr>
          <p:cNvPr id="10249" name="Text Box 9">
            <a:extLst>
              <a:ext uri="{FF2B5EF4-FFF2-40B4-BE49-F238E27FC236}">
                <a16:creationId xmlns:a16="http://schemas.microsoft.com/office/drawing/2014/main" id="{0EF33124-E549-4B78-9086-54953335E435}"/>
              </a:ext>
            </a:extLst>
          </p:cNvPr>
          <p:cNvSpPr txBox="1">
            <a:spLocks noChangeArrowheads="1"/>
          </p:cNvSpPr>
          <p:nvPr/>
        </p:nvSpPr>
        <p:spPr bwMode="auto">
          <a:xfrm>
            <a:off x="609600" y="990600"/>
            <a:ext cx="576421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b="1">
                <a:solidFill>
                  <a:srgbClr val="FF0000"/>
                </a:solidFill>
                <a:ea typeface="隶书" panose="02010509060101010101" pitchFamily="49" charset="-122"/>
              </a:rPr>
              <a:t>1.1.1  本征半导体</a:t>
            </a:r>
            <a:r>
              <a:rPr lang="zh-CN" altLang="en-US" sz="3600" b="1">
                <a:solidFill>
                  <a:srgbClr val="0000FF"/>
                </a:solidFill>
                <a:ea typeface="隶书" panose="02010509060101010101" pitchFamily="49" charset="-122"/>
              </a:rPr>
              <a:t> </a:t>
            </a:r>
          </a:p>
          <a:p>
            <a:r>
              <a:rPr lang="zh-CN" altLang="en-US" b="1">
                <a:solidFill>
                  <a:srgbClr val="0000FF"/>
                </a:solidFill>
                <a:ea typeface="隶书" panose="02010509060101010101" pitchFamily="49" charset="-122"/>
              </a:rPr>
              <a:t>　　</a:t>
            </a:r>
            <a:r>
              <a:rPr lang="zh-CN" altLang="en-US" b="1"/>
              <a:t>纯净的具有晶体结构的半导体</a:t>
            </a:r>
            <a:endParaRPr lang="zh-CN" altLang="en-US"/>
          </a:p>
        </p:txBody>
      </p:sp>
      <p:sp>
        <p:nvSpPr>
          <p:cNvPr id="10250" name="Text Box 10">
            <a:extLst>
              <a:ext uri="{FF2B5EF4-FFF2-40B4-BE49-F238E27FC236}">
                <a16:creationId xmlns:a16="http://schemas.microsoft.com/office/drawing/2014/main" id="{8C5A6C3A-5D4B-49FB-8A37-FC0360283210}"/>
              </a:ext>
            </a:extLst>
          </p:cNvPr>
          <p:cNvSpPr txBox="1">
            <a:spLocks noChangeArrowheads="1"/>
          </p:cNvSpPr>
          <p:nvPr/>
        </p:nvSpPr>
        <p:spPr bwMode="auto">
          <a:xfrm>
            <a:off x="530225" y="2779713"/>
            <a:ext cx="83439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052513" indent="-1052513">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a:solidFill>
                  <a:srgbClr val="FF0000"/>
                </a:solidFill>
                <a:latin typeface="宋体" panose="02010600030101010101" pitchFamily="2" charset="-122"/>
                <a:ea typeface=""/>
                <a:cs typeface=""/>
              </a:rPr>
              <a:t>导体：</a:t>
            </a:r>
            <a:r>
              <a:rPr lang="zh-CN" altLang="en-US" sz="2800" b="1">
                <a:latin typeface="宋体" panose="02010600030101010101" pitchFamily="2" charset="-122"/>
                <a:ea typeface=""/>
                <a:cs typeface=""/>
              </a:rPr>
              <a:t>自然界中很容易导电的物质称为</a:t>
            </a:r>
            <a:r>
              <a:rPr lang="zh-CN" altLang="en-US" sz="2800" b="1">
                <a:solidFill>
                  <a:srgbClr val="CC3300"/>
                </a:solidFill>
                <a:latin typeface="宋体" panose="02010600030101010101" pitchFamily="2" charset="-122"/>
                <a:ea typeface=""/>
                <a:cs typeface=""/>
              </a:rPr>
              <a:t>导体</a:t>
            </a:r>
            <a:r>
              <a:rPr lang="zh-CN" altLang="en-US" sz="2800" b="1">
                <a:latin typeface="宋体" panose="02010600030101010101" pitchFamily="2" charset="-122"/>
                <a:ea typeface=""/>
                <a:cs typeface=""/>
              </a:rPr>
              <a:t>，金属一般都是导体。</a:t>
            </a:r>
            <a:endParaRPr lang="zh-CN" altLang="en-US"/>
          </a:p>
        </p:txBody>
      </p:sp>
      <p:sp>
        <p:nvSpPr>
          <p:cNvPr id="10251" name="Text Box 11">
            <a:extLst>
              <a:ext uri="{FF2B5EF4-FFF2-40B4-BE49-F238E27FC236}">
                <a16:creationId xmlns:a16="http://schemas.microsoft.com/office/drawing/2014/main" id="{F3D617BE-221B-4267-B9DC-AB51C0D4D4FE}"/>
              </a:ext>
            </a:extLst>
          </p:cNvPr>
          <p:cNvSpPr txBox="1">
            <a:spLocks noChangeArrowheads="1"/>
          </p:cNvSpPr>
          <p:nvPr/>
        </p:nvSpPr>
        <p:spPr bwMode="auto">
          <a:xfrm>
            <a:off x="573088" y="3886200"/>
            <a:ext cx="83613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428750" indent="-142875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a:solidFill>
                  <a:srgbClr val="FF0000"/>
                </a:solidFill>
                <a:latin typeface="宋体" panose="02010600030101010101" pitchFamily="2" charset="-122"/>
                <a:ea typeface=""/>
                <a:cs typeface=""/>
              </a:rPr>
              <a:t>绝缘体：</a:t>
            </a:r>
            <a:r>
              <a:rPr lang="zh-CN" altLang="en-US" sz="2800" b="1">
                <a:latin typeface="宋体" panose="02010600030101010101" pitchFamily="2" charset="-122"/>
                <a:ea typeface=""/>
                <a:cs typeface=""/>
              </a:rPr>
              <a:t>有的物质几乎不导电，称为</a:t>
            </a:r>
            <a:r>
              <a:rPr lang="zh-CN" altLang="en-US" sz="2800" b="1">
                <a:solidFill>
                  <a:srgbClr val="CC3300"/>
                </a:solidFill>
                <a:latin typeface="宋体" panose="02010600030101010101" pitchFamily="2" charset="-122"/>
                <a:ea typeface=""/>
                <a:cs typeface=""/>
              </a:rPr>
              <a:t>绝缘体</a:t>
            </a:r>
            <a:r>
              <a:rPr lang="zh-CN" altLang="en-US" sz="2800" b="1">
                <a:latin typeface="宋体" panose="02010600030101010101" pitchFamily="2" charset="-122"/>
                <a:ea typeface=""/>
                <a:cs typeface=""/>
              </a:rPr>
              <a:t>，如橡皮、陶瓷、塑料和石英。</a:t>
            </a:r>
            <a:endParaRPr lang="zh-CN" altLang="en-US"/>
          </a:p>
        </p:txBody>
      </p:sp>
      <p:sp>
        <p:nvSpPr>
          <p:cNvPr id="10252" name="Text Box 12">
            <a:extLst>
              <a:ext uri="{FF2B5EF4-FFF2-40B4-BE49-F238E27FC236}">
                <a16:creationId xmlns:a16="http://schemas.microsoft.com/office/drawing/2014/main" id="{CBAD88EA-DED8-4FF2-B7CC-A739A2F82C07}"/>
              </a:ext>
            </a:extLst>
          </p:cNvPr>
          <p:cNvSpPr txBox="1">
            <a:spLocks noChangeArrowheads="1"/>
          </p:cNvSpPr>
          <p:nvPr/>
        </p:nvSpPr>
        <p:spPr bwMode="auto">
          <a:xfrm>
            <a:off x="573088" y="5084763"/>
            <a:ext cx="8361362"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428750" indent="-142875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a:solidFill>
                  <a:srgbClr val="FF0000"/>
                </a:solidFill>
                <a:latin typeface="宋体" panose="02010600030101010101" pitchFamily="2" charset="-122"/>
                <a:ea typeface=""/>
                <a:cs typeface=""/>
              </a:rPr>
              <a:t>半导体：</a:t>
            </a:r>
            <a:r>
              <a:rPr lang="zh-CN" altLang="en-US" sz="2800" b="1">
                <a:latin typeface="宋体" panose="02010600030101010101" pitchFamily="2" charset="-122"/>
                <a:ea typeface=""/>
                <a:cs typeface=""/>
              </a:rPr>
              <a:t>另有一类物质的导电特性处于导体和绝缘体之间，称为</a:t>
            </a:r>
            <a:r>
              <a:rPr lang="zh-CN" altLang="en-US" sz="2800" b="1">
                <a:solidFill>
                  <a:srgbClr val="CC3300"/>
                </a:solidFill>
                <a:latin typeface="宋体" panose="02010600030101010101" pitchFamily="2" charset="-122"/>
                <a:ea typeface=""/>
                <a:cs typeface=""/>
              </a:rPr>
              <a:t>半导体</a:t>
            </a:r>
            <a:r>
              <a:rPr lang="zh-CN" altLang="en-US" sz="2800" b="1">
                <a:latin typeface="宋体" panose="02010600030101010101" pitchFamily="2" charset="-122"/>
                <a:ea typeface=""/>
                <a:cs typeface=""/>
              </a:rPr>
              <a:t>，如锗、硅、砷化镓和一些硫化物、氧化物等。</a:t>
            </a:r>
            <a:endParaRPr lang="zh-CN" altLang="en-US"/>
          </a:p>
        </p:txBody>
      </p:sp>
      <p:sp>
        <p:nvSpPr>
          <p:cNvPr id="10253" name="Rectangle 13">
            <a:extLst>
              <a:ext uri="{FF2B5EF4-FFF2-40B4-BE49-F238E27FC236}">
                <a16:creationId xmlns:a16="http://schemas.microsoft.com/office/drawing/2014/main" id="{19AF7DC9-2A0E-4AA7-9762-453ADAC07A2F}"/>
              </a:ext>
            </a:extLst>
          </p:cNvPr>
          <p:cNvSpPr>
            <a:spLocks noChangeArrowheads="1"/>
          </p:cNvSpPr>
          <p:nvPr/>
        </p:nvSpPr>
        <p:spPr bwMode="auto">
          <a:xfrm>
            <a:off x="635000" y="2022475"/>
            <a:ext cx="5080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3200" b="1">
                <a:solidFill>
                  <a:srgbClr val="0000FF"/>
                </a:solidFill>
                <a:ea typeface="隶书" panose="02010509060101010101" pitchFamily="49" charset="-122"/>
              </a:rPr>
              <a:t>一、</a:t>
            </a:r>
            <a:r>
              <a:rPr lang="zh-CN" altLang="en-US" sz="3200" b="1">
                <a:solidFill>
                  <a:srgbClr val="0000FF"/>
                </a:solidFill>
                <a:latin typeface="隶书" panose="02010509060101010101" pitchFamily="49" charset="-122"/>
                <a:ea typeface="隶书" panose="02010509060101010101" pitchFamily="49" charset="-122"/>
              </a:rPr>
              <a:t>导体、半导体和绝缘体</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9"/>
                                        </p:tgtEl>
                                        <p:attrNameLst>
                                          <p:attrName>style.visibility</p:attrName>
                                        </p:attrNameLst>
                                      </p:cBhvr>
                                      <p:to>
                                        <p:strVal val="visible"/>
                                      </p:to>
                                    </p:set>
                                    <p:animEffect transition="in" filter="blinds(horizontal)">
                                      <p:cBhvr>
                                        <p:cTn id="7" dur="500"/>
                                        <p:tgtEl>
                                          <p:spTgt spid="102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253">
                                            <p:txEl>
                                              <p:pRg st="0" end="0"/>
                                            </p:txEl>
                                          </p:spTgt>
                                        </p:tgtEl>
                                        <p:attrNameLst>
                                          <p:attrName>style.visibility</p:attrName>
                                        </p:attrNameLst>
                                      </p:cBhvr>
                                      <p:to>
                                        <p:strVal val="visible"/>
                                      </p:to>
                                    </p:set>
                                    <p:animEffect transition="in" filter="box(out)">
                                      <p:cBhvr>
                                        <p:cTn id="12" dur="500"/>
                                        <p:tgtEl>
                                          <p:spTgt spid="10253">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250"/>
                                        </p:tgtEl>
                                        <p:attrNameLst>
                                          <p:attrName>style.visibility</p:attrName>
                                        </p:attrNameLst>
                                      </p:cBhvr>
                                      <p:to>
                                        <p:strVal val="visible"/>
                                      </p:to>
                                    </p:set>
                                    <p:anim calcmode="lin" valueType="num">
                                      <p:cBhvr additive="base">
                                        <p:cTn id="17" dur="500" fill="hold"/>
                                        <p:tgtEl>
                                          <p:spTgt spid="10250"/>
                                        </p:tgtEl>
                                        <p:attrNameLst>
                                          <p:attrName>ppt_x</p:attrName>
                                        </p:attrNameLst>
                                      </p:cBhvr>
                                      <p:tavLst>
                                        <p:tav tm="0">
                                          <p:val>
                                            <p:strVal val="#ppt_x"/>
                                          </p:val>
                                        </p:tav>
                                        <p:tav tm="100000">
                                          <p:val>
                                            <p:strVal val="#ppt_x"/>
                                          </p:val>
                                        </p:tav>
                                      </p:tavLst>
                                    </p:anim>
                                    <p:anim calcmode="lin" valueType="num">
                                      <p:cBhvr additive="base">
                                        <p:cTn id="18" dur="500" fill="hold"/>
                                        <p:tgtEl>
                                          <p:spTgt spid="10250"/>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0251"/>
                                        </p:tgtEl>
                                        <p:attrNameLst>
                                          <p:attrName>style.visibility</p:attrName>
                                        </p:attrNameLst>
                                      </p:cBhvr>
                                      <p:to>
                                        <p:strVal val="visible"/>
                                      </p:to>
                                    </p:set>
                                    <p:anim calcmode="lin" valueType="num">
                                      <p:cBhvr additive="base">
                                        <p:cTn id="23" dur="500" fill="hold"/>
                                        <p:tgtEl>
                                          <p:spTgt spid="10251"/>
                                        </p:tgtEl>
                                        <p:attrNameLst>
                                          <p:attrName>ppt_x</p:attrName>
                                        </p:attrNameLst>
                                      </p:cBhvr>
                                      <p:tavLst>
                                        <p:tav tm="0">
                                          <p:val>
                                            <p:strVal val="1+#ppt_w/2"/>
                                          </p:val>
                                        </p:tav>
                                        <p:tav tm="100000">
                                          <p:val>
                                            <p:strVal val="#ppt_x"/>
                                          </p:val>
                                        </p:tav>
                                      </p:tavLst>
                                    </p:anim>
                                    <p:anim calcmode="lin" valueType="num">
                                      <p:cBhvr additive="base">
                                        <p:cTn id="24" dur="500" fill="hold"/>
                                        <p:tgtEl>
                                          <p:spTgt spid="10251"/>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0252"/>
                                        </p:tgtEl>
                                        <p:attrNameLst>
                                          <p:attrName>style.visibility</p:attrName>
                                        </p:attrNameLst>
                                      </p:cBhvr>
                                      <p:to>
                                        <p:strVal val="visible"/>
                                      </p:to>
                                    </p:set>
                                    <p:anim calcmode="lin" valueType="num">
                                      <p:cBhvr additive="base">
                                        <p:cTn id="29" dur="500" fill="hold"/>
                                        <p:tgtEl>
                                          <p:spTgt spid="10252"/>
                                        </p:tgtEl>
                                        <p:attrNameLst>
                                          <p:attrName>ppt_x</p:attrName>
                                        </p:attrNameLst>
                                      </p:cBhvr>
                                      <p:tavLst>
                                        <p:tav tm="0">
                                          <p:val>
                                            <p:strVal val="1+#ppt_w/2"/>
                                          </p:val>
                                        </p:tav>
                                        <p:tav tm="100000">
                                          <p:val>
                                            <p:strVal val="#ppt_x"/>
                                          </p:val>
                                        </p:tav>
                                      </p:tavLst>
                                    </p:anim>
                                    <p:anim calcmode="lin" valueType="num">
                                      <p:cBhvr additive="base">
                                        <p:cTn id="30" dur="500" fill="hold"/>
                                        <p:tgtEl>
                                          <p:spTgt spid="102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9" grpId="0"/>
      <p:bldP spid="10250" grpId="0"/>
      <p:bldP spid="10251" grpId="0"/>
      <p:bldP spid="10252" grpId="0"/>
      <p:bldP spid="1025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3970" name="Text Box 2">
            <a:extLst>
              <a:ext uri="{FF2B5EF4-FFF2-40B4-BE49-F238E27FC236}">
                <a16:creationId xmlns:a16="http://schemas.microsoft.com/office/drawing/2014/main" id="{35A64B04-33C0-42AC-88D7-5EF541E26A4C}"/>
              </a:ext>
            </a:extLst>
          </p:cNvPr>
          <p:cNvSpPr txBox="1">
            <a:spLocks noChangeArrowheads="1"/>
          </p:cNvSpPr>
          <p:nvPr/>
        </p:nvSpPr>
        <p:spPr bwMode="auto">
          <a:xfrm>
            <a:off x="609600" y="700088"/>
            <a:ext cx="5029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chemeClr val="accent2"/>
                </a:solidFill>
              </a:rPr>
              <a:t>一、结型场效应管工作原理</a:t>
            </a:r>
          </a:p>
        </p:txBody>
      </p:sp>
      <p:sp>
        <p:nvSpPr>
          <p:cNvPr id="83971" name="Text Box 3">
            <a:extLst>
              <a:ext uri="{FF2B5EF4-FFF2-40B4-BE49-F238E27FC236}">
                <a16:creationId xmlns:a16="http://schemas.microsoft.com/office/drawing/2014/main" id="{C826349A-7ECA-46B0-9576-C15176C1AB52}"/>
              </a:ext>
            </a:extLst>
          </p:cNvPr>
          <p:cNvSpPr txBox="1">
            <a:spLocks noChangeArrowheads="1"/>
          </p:cNvSpPr>
          <p:nvPr/>
        </p:nvSpPr>
        <p:spPr bwMode="auto">
          <a:xfrm>
            <a:off x="228600" y="1219200"/>
            <a:ext cx="83947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05000"/>
              </a:lnSpc>
            </a:pPr>
            <a:r>
              <a:rPr lang="zh-CN" altLang="en-US" b="1"/>
              <a:t>        用改变 </a:t>
            </a:r>
            <a:r>
              <a:rPr lang="en-US" altLang="zh-CN" b="1" i="1"/>
              <a:t>U</a:t>
            </a:r>
            <a:r>
              <a:rPr lang="en-US" altLang="zh-CN" b="1" baseline="-25000"/>
              <a:t>GS </a:t>
            </a:r>
            <a:r>
              <a:rPr lang="zh-CN" altLang="en-US" b="1"/>
              <a:t>大小来控制漏极电流 </a:t>
            </a:r>
            <a:r>
              <a:rPr lang="en-US" altLang="zh-CN" b="1" i="1"/>
              <a:t>I</a:t>
            </a:r>
            <a:r>
              <a:rPr lang="en-US" altLang="zh-CN" b="1" baseline="-25000"/>
              <a:t>D </a:t>
            </a:r>
            <a:r>
              <a:rPr lang="zh-CN" altLang="en-US" b="1"/>
              <a:t>的。</a:t>
            </a:r>
            <a:r>
              <a:rPr lang="zh-CN" altLang="en-US" b="1">
                <a:solidFill>
                  <a:srgbClr val="FF0000"/>
                </a:solidFill>
              </a:rPr>
              <a:t>(</a:t>
            </a:r>
            <a:r>
              <a:rPr lang="en-US" altLang="zh-CN" b="1">
                <a:solidFill>
                  <a:srgbClr val="FF0000"/>
                </a:solidFill>
              </a:rPr>
              <a:t>VCCS)</a:t>
            </a:r>
          </a:p>
        </p:txBody>
      </p:sp>
      <p:grpSp>
        <p:nvGrpSpPr>
          <p:cNvPr id="2" name="Group 4">
            <a:extLst>
              <a:ext uri="{FF2B5EF4-FFF2-40B4-BE49-F238E27FC236}">
                <a16:creationId xmlns:a16="http://schemas.microsoft.com/office/drawing/2014/main" id="{646C3CB5-BE01-49C0-A2ED-2E78FB160B4C}"/>
              </a:ext>
            </a:extLst>
          </p:cNvPr>
          <p:cNvGrpSpPr>
            <a:grpSpLocks/>
          </p:cNvGrpSpPr>
          <p:nvPr/>
        </p:nvGrpSpPr>
        <p:grpSpPr bwMode="auto">
          <a:xfrm>
            <a:off x="381000" y="1905000"/>
            <a:ext cx="3810000" cy="4371975"/>
            <a:chOff x="0" y="0"/>
            <a:chExt cx="2400" cy="2754"/>
          </a:xfrm>
        </p:grpSpPr>
        <p:grpSp>
          <p:nvGrpSpPr>
            <p:cNvPr id="83973" name="Group 5">
              <a:extLst>
                <a:ext uri="{FF2B5EF4-FFF2-40B4-BE49-F238E27FC236}">
                  <a16:creationId xmlns:a16="http://schemas.microsoft.com/office/drawing/2014/main" id="{1F6C7F7D-4B40-4248-8771-80D98D361700}"/>
                </a:ext>
              </a:extLst>
            </p:cNvPr>
            <p:cNvGrpSpPr>
              <a:grpSpLocks/>
            </p:cNvGrpSpPr>
            <p:nvPr/>
          </p:nvGrpSpPr>
          <p:grpSpPr bwMode="auto">
            <a:xfrm>
              <a:off x="0" y="1161"/>
              <a:ext cx="2400" cy="1239"/>
              <a:chOff x="0" y="0"/>
              <a:chExt cx="2400" cy="1239"/>
            </a:xfrm>
          </p:grpSpPr>
          <p:grpSp>
            <p:nvGrpSpPr>
              <p:cNvPr id="83974" name="Group 6">
                <a:extLst>
                  <a:ext uri="{FF2B5EF4-FFF2-40B4-BE49-F238E27FC236}">
                    <a16:creationId xmlns:a16="http://schemas.microsoft.com/office/drawing/2014/main" id="{42423620-7B44-452B-A568-5F13F6106975}"/>
                  </a:ext>
                </a:extLst>
              </p:cNvPr>
              <p:cNvGrpSpPr>
                <a:grpSpLocks/>
              </p:cNvGrpSpPr>
              <p:nvPr/>
            </p:nvGrpSpPr>
            <p:grpSpPr bwMode="auto">
              <a:xfrm>
                <a:off x="0" y="0"/>
                <a:ext cx="2400" cy="1239"/>
                <a:chOff x="0" y="0"/>
                <a:chExt cx="2400" cy="1239"/>
              </a:xfrm>
            </p:grpSpPr>
            <p:sp>
              <p:nvSpPr>
                <p:cNvPr id="83975" name="Line 7">
                  <a:extLst>
                    <a:ext uri="{FF2B5EF4-FFF2-40B4-BE49-F238E27FC236}">
                      <a16:creationId xmlns:a16="http://schemas.microsoft.com/office/drawing/2014/main" id="{451FB25C-8916-444B-8E0D-054211AF7DCE}"/>
                    </a:ext>
                  </a:extLst>
                </p:cNvPr>
                <p:cNvSpPr>
                  <a:spLocks noChangeShapeType="1"/>
                </p:cNvSpPr>
                <p:nvPr/>
              </p:nvSpPr>
              <p:spPr bwMode="auto">
                <a:xfrm>
                  <a:off x="384" y="183"/>
                  <a:ext cx="201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76" name="Rectangle 8">
                  <a:extLst>
                    <a:ext uri="{FF2B5EF4-FFF2-40B4-BE49-F238E27FC236}">
                      <a16:creationId xmlns:a16="http://schemas.microsoft.com/office/drawing/2014/main" id="{6383F5A7-1EE2-4D0B-AAF0-DF567BE85029}"/>
                    </a:ext>
                  </a:extLst>
                </p:cNvPr>
                <p:cNvSpPr>
                  <a:spLocks noChangeArrowheads="1"/>
                </p:cNvSpPr>
                <p:nvPr/>
              </p:nvSpPr>
              <p:spPr bwMode="auto">
                <a:xfrm>
                  <a:off x="1008" y="39"/>
                  <a:ext cx="48" cy="288"/>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3977" name="Line 9">
                  <a:extLst>
                    <a:ext uri="{FF2B5EF4-FFF2-40B4-BE49-F238E27FC236}">
                      <a16:creationId xmlns:a16="http://schemas.microsoft.com/office/drawing/2014/main" id="{96454BC3-65F6-4015-87F0-E0A74F6096D4}"/>
                    </a:ext>
                  </a:extLst>
                </p:cNvPr>
                <p:cNvSpPr>
                  <a:spLocks noChangeShapeType="1"/>
                </p:cNvSpPr>
                <p:nvPr/>
              </p:nvSpPr>
              <p:spPr bwMode="auto">
                <a:xfrm>
                  <a:off x="720" y="1239"/>
                  <a:ext cx="168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78" name="Oval 10">
                  <a:extLst>
                    <a:ext uri="{FF2B5EF4-FFF2-40B4-BE49-F238E27FC236}">
                      <a16:creationId xmlns:a16="http://schemas.microsoft.com/office/drawing/2014/main" id="{75038CB5-F627-4EE1-BE6A-1025D5B3CDF4}"/>
                    </a:ext>
                  </a:extLst>
                </p:cNvPr>
                <p:cNvSpPr>
                  <a:spLocks noChangeArrowheads="1"/>
                </p:cNvSpPr>
                <p:nvPr/>
              </p:nvSpPr>
              <p:spPr bwMode="auto">
                <a:xfrm>
                  <a:off x="300" y="147"/>
                  <a:ext cx="96" cy="96"/>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83979" name="Line 11">
                  <a:extLst>
                    <a:ext uri="{FF2B5EF4-FFF2-40B4-BE49-F238E27FC236}">
                      <a16:creationId xmlns:a16="http://schemas.microsoft.com/office/drawing/2014/main" id="{596F9538-0C26-4D02-89E9-8F0C2C0F9EEF}"/>
                    </a:ext>
                  </a:extLst>
                </p:cNvPr>
                <p:cNvSpPr>
                  <a:spLocks noChangeShapeType="1"/>
                </p:cNvSpPr>
                <p:nvPr/>
              </p:nvSpPr>
              <p:spPr bwMode="auto">
                <a:xfrm>
                  <a:off x="2400" y="183"/>
                  <a:ext cx="0" cy="10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80" name="Line 12">
                  <a:extLst>
                    <a:ext uri="{FF2B5EF4-FFF2-40B4-BE49-F238E27FC236}">
                      <a16:creationId xmlns:a16="http://schemas.microsoft.com/office/drawing/2014/main" id="{8FD5CED8-C3EB-4549-A41E-4D11BD0333BB}"/>
                    </a:ext>
                  </a:extLst>
                </p:cNvPr>
                <p:cNvSpPr>
                  <a:spLocks noChangeShapeType="1"/>
                </p:cNvSpPr>
                <p:nvPr/>
              </p:nvSpPr>
              <p:spPr bwMode="auto">
                <a:xfrm>
                  <a:off x="720" y="183"/>
                  <a:ext cx="0" cy="10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81" name="Text Box 13">
                  <a:extLst>
                    <a:ext uri="{FF2B5EF4-FFF2-40B4-BE49-F238E27FC236}">
                      <a16:creationId xmlns:a16="http://schemas.microsoft.com/office/drawing/2014/main" id="{87D26782-9A66-4B4D-90F4-ED4EE6C55F69}"/>
                    </a:ext>
                  </a:extLst>
                </p:cNvPr>
                <p:cNvSpPr txBox="1">
                  <a:spLocks noChangeArrowheads="1"/>
                </p:cNvSpPr>
                <p:nvPr/>
              </p:nvSpPr>
              <p:spPr bwMode="auto">
                <a:xfrm>
                  <a:off x="0" y="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t>G</a:t>
                  </a:r>
                </a:p>
              </p:txBody>
            </p:sp>
          </p:grpSp>
          <p:sp>
            <p:nvSpPr>
              <p:cNvPr id="83982" name="Rectangle 14">
                <a:extLst>
                  <a:ext uri="{FF2B5EF4-FFF2-40B4-BE49-F238E27FC236}">
                    <a16:creationId xmlns:a16="http://schemas.microsoft.com/office/drawing/2014/main" id="{6820EABC-042E-433A-93E0-3E3FF5838365}"/>
                  </a:ext>
                </a:extLst>
              </p:cNvPr>
              <p:cNvSpPr>
                <a:spLocks noChangeArrowheads="1"/>
              </p:cNvSpPr>
              <p:nvPr/>
            </p:nvSpPr>
            <p:spPr bwMode="auto">
              <a:xfrm>
                <a:off x="2064" y="39"/>
                <a:ext cx="48" cy="288"/>
              </a:xfrm>
              <a:prstGeom prst="rect">
                <a:avLst/>
              </a:prstGeom>
              <a:solidFill>
                <a:schemeClr val="tx1"/>
              </a:solidFill>
              <a:ln w="9525">
                <a:solidFill>
                  <a:schemeClr val="tx1"/>
                </a:solidFill>
                <a:miter lim="800000"/>
                <a:headEnd/>
                <a:tailEnd/>
              </a:ln>
            </p:spPr>
            <p:txBody>
              <a:bodyPr wrap="none" anchor="ctr"/>
              <a:lstStyle/>
              <a:p>
                <a:endParaRPr lang="zh-CN" altLang="en-US"/>
              </a:p>
            </p:txBody>
          </p:sp>
        </p:grpSp>
        <p:grpSp>
          <p:nvGrpSpPr>
            <p:cNvPr id="83983" name="Group 15">
              <a:extLst>
                <a:ext uri="{FF2B5EF4-FFF2-40B4-BE49-F238E27FC236}">
                  <a16:creationId xmlns:a16="http://schemas.microsoft.com/office/drawing/2014/main" id="{C82FB6FA-AA32-41F8-B6BC-E11241552134}"/>
                </a:ext>
              </a:extLst>
            </p:cNvPr>
            <p:cNvGrpSpPr>
              <a:grpSpLocks/>
            </p:cNvGrpSpPr>
            <p:nvPr/>
          </p:nvGrpSpPr>
          <p:grpSpPr bwMode="auto">
            <a:xfrm>
              <a:off x="144" y="0"/>
              <a:ext cx="2256" cy="2754"/>
              <a:chOff x="0" y="0"/>
              <a:chExt cx="2256" cy="2754"/>
            </a:xfrm>
          </p:grpSpPr>
          <p:grpSp>
            <p:nvGrpSpPr>
              <p:cNvPr id="83984" name="Group 16">
                <a:extLst>
                  <a:ext uri="{FF2B5EF4-FFF2-40B4-BE49-F238E27FC236}">
                    <a16:creationId xmlns:a16="http://schemas.microsoft.com/office/drawing/2014/main" id="{2EAF09A5-9194-45B3-8E3C-472AFAA879D8}"/>
                  </a:ext>
                </a:extLst>
              </p:cNvPr>
              <p:cNvGrpSpPr>
                <a:grpSpLocks/>
              </p:cNvGrpSpPr>
              <p:nvPr/>
            </p:nvGrpSpPr>
            <p:grpSpPr bwMode="auto">
              <a:xfrm>
                <a:off x="1056" y="0"/>
                <a:ext cx="528" cy="729"/>
                <a:chOff x="0" y="0"/>
                <a:chExt cx="528" cy="729"/>
              </a:xfrm>
            </p:grpSpPr>
            <p:grpSp>
              <p:nvGrpSpPr>
                <p:cNvPr id="83985" name="Group 17">
                  <a:extLst>
                    <a:ext uri="{FF2B5EF4-FFF2-40B4-BE49-F238E27FC236}">
                      <a16:creationId xmlns:a16="http://schemas.microsoft.com/office/drawing/2014/main" id="{C0B21FB7-1311-4CFC-9454-6C175CDBA090}"/>
                    </a:ext>
                  </a:extLst>
                </p:cNvPr>
                <p:cNvGrpSpPr>
                  <a:grpSpLocks/>
                </p:cNvGrpSpPr>
                <p:nvPr/>
              </p:nvGrpSpPr>
              <p:grpSpPr bwMode="auto">
                <a:xfrm>
                  <a:off x="144" y="201"/>
                  <a:ext cx="384" cy="528"/>
                  <a:chOff x="0" y="0"/>
                  <a:chExt cx="384" cy="528"/>
                </a:xfrm>
              </p:grpSpPr>
              <p:sp>
                <p:nvSpPr>
                  <p:cNvPr id="83986" name="Rectangle 18">
                    <a:extLst>
                      <a:ext uri="{FF2B5EF4-FFF2-40B4-BE49-F238E27FC236}">
                        <a16:creationId xmlns:a16="http://schemas.microsoft.com/office/drawing/2014/main" id="{38C45380-5EF7-4626-BBEC-C2D237C086F3}"/>
                      </a:ext>
                    </a:extLst>
                  </p:cNvPr>
                  <p:cNvSpPr>
                    <a:spLocks noChangeArrowheads="1"/>
                  </p:cNvSpPr>
                  <p:nvPr/>
                </p:nvSpPr>
                <p:spPr bwMode="auto">
                  <a:xfrm>
                    <a:off x="0" y="384"/>
                    <a:ext cx="384" cy="48"/>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3987" name="Oval 19">
                    <a:extLst>
                      <a:ext uri="{FF2B5EF4-FFF2-40B4-BE49-F238E27FC236}">
                        <a16:creationId xmlns:a16="http://schemas.microsoft.com/office/drawing/2014/main" id="{BC9A8954-4916-4805-BBA2-1A0E32F0E086}"/>
                      </a:ext>
                    </a:extLst>
                  </p:cNvPr>
                  <p:cNvSpPr>
                    <a:spLocks noChangeArrowheads="1"/>
                  </p:cNvSpPr>
                  <p:nvPr/>
                </p:nvSpPr>
                <p:spPr bwMode="auto">
                  <a:xfrm>
                    <a:off x="144" y="0"/>
                    <a:ext cx="96" cy="96"/>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83988" name="Line 20">
                    <a:extLst>
                      <a:ext uri="{FF2B5EF4-FFF2-40B4-BE49-F238E27FC236}">
                        <a16:creationId xmlns:a16="http://schemas.microsoft.com/office/drawing/2014/main" id="{3206B45F-34AC-4246-82B4-A48BD1C2E0D9}"/>
                      </a:ext>
                    </a:extLst>
                  </p:cNvPr>
                  <p:cNvSpPr>
                    <a:spLocks noChangeShapeType="1"/>
                  </p:cNvSpPr>
                  <p:nvPr/>
                </p:nvSpPr>
                <p:spPr bwMode="auto">
                  <a:xfrm>
                    <a:off x="192" y="96"/>
                    <a:ext cx="0"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3989" name="Text Box 21">
                  <a:extLst>
                    <a:ext uri="{FF2B5EF4-FFF2-40B4-BE49-F238E27FC236}">
                      <a16:creationId xmlns:a16="http://schemas.microsoft.com/office/drawing/2014/main" id="{92BCF8F3-09C8-4CBE-B5BC-63F62365D3BF}"/>
                    </a:ext>
                  </a:extLst>
                </p:cNvPr>
                <p:cNvSpPr txBox="1">
                  <a:spLocks noChangeArrowheads="1"/>
                </p:cNvSpPr>
                <p:nvPr/>
              </p:nvSpPr>
              <p:spPr bwMode="auto">
                <a:xfrm>
                  <a:off x="0" y="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t>D</a:t>
                  </a:r>
                </a:p>
              </p:txBody>
            </p:sp>
          </p:grpSp>
          <p:grpSp>
            <p:nvGrpSpPr>
              <p:cNvPr id="83990" name="Group 22">
                <a:extLst>
                  <a:ext uri="{FF2B5EF4-FFF2-40B4-BE49-F238E27FC236}">
                    <a16:creationId xmlns:a16="http://schemas.microsoft.com/office/drawing/2014/main" id="{3C7D2F52-DFD1-4546-BCE6-C20B0C80CEB0}"/>
                  </a:ext>
                </a:extLst>
              </p:cNvPr>
              <p:cNvGrpSpPr>
                <a:grpSpLocks/>
              </p:cNvGrpSpPr>
              <p:nvPr/>
            </p:nvGrpSpPr>
            <p:grpSpPr bwMode="auto">
              <a:xfrm>
                <a:off x="1200" y="1305"/>
                <a:ext cx="528" cy="1449"/>
                <a:chOff x="0" y="0"/>
                <a:chExt cx="528" cy="1449"/>
              </a:xfrm>
            </p:grpSpPr>
            <p:grpSp>
              <p:nvGrpSpPr>
                <p:cNvPr id="83991" name="Group 23">
                  <a:extLst>
                    <a:ext uri="{FF2B5EF4-FFF2-40B4-BE49-F238E27FC236}">
                      <a16:creationId xmlns:a16="http://schemas.microsoft.com/office/drawing/2014/main" id="{EE9CB0EC-B727-473D-B38C-3226CCDBE46E}"/>
                    </a:ext>
                  </a:extLst>
                </p:cNvPr>
                <p:cNvGrpSpPr>
                  <a:grpSpLocks/>
                </p:cNvGrpSpPr>
                <p:nvPr/>
              </p:nvGrpSpPr>
              <p:grpSpPr bwMode="auto">
                <a:xfrm>
                  <a:off x="0" y="0"/>
                  <a:ext cx="384" cy="1344"/>
                  <a:chOff x="0" y="0"/>
                  <a:chExt cx="384" cy="1344"/>
                </a:xfrm>
              </p:grpSpPr>
              <p:sp>
                <p:nvSpPr>
                  <p:cNvPr id="83992" name="Line 24">
                    <a:extLst>
                      <a:ext uri="{FF2B5EF4-FFF2-40B4-BE49-F238E27FC236}">
                        <a16:creationId xmlns:a16="http://schemas.microsoft.com/office/drawing/2014/main" id="{B1CEA76A-9E08-48DB-88B0-18630D87726E}"/>
                      </a:ext>
                    </a:extLst>
                  </p:cNvPr>
                  <p:cNvSpPr>
                    <a:spLocks noChangeShapeType="1"/>
                  </p:cNvSpPr>
                  <p:nvPr/>
                </p:nvSpPr>
                <p:spPr bwMode="auto">
                  <a:xfrm>
                    <a:off x="192" y="0"/>
                    <a:ext cx="0" cy="12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93" name="Rectangle 25">
                    <a:extLst>
                      <a:ext uri="{FF2B5EF4-FFF2-40B4-BE49-F238E27FC236}">
                        <a16:creationId xmlns:a16="http://schemas.microsoft.com/office/drawing/2014/main" id="{B64E8E4F-951A-4BB3-B590-7459A3995D50}"/>
                      </a:ext>
                    </a:extLst>
                  </p:cNvPr>
                  <p:cNvSpPr>
                    <a:spLocks noChangeArrowheads="1"/>
                  </p:cNvSpPr>
                  <p:nvPr/>
                </p:nvSpPr>
                <p:spPr bwMode="auto">
                  <a:xfrm>
                    <a:off x="0" y="816"/>
                    <a:ext cx="384" cy="48"/>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3994" name="Oval 26">
                    <a:extLst>
                      <a:ext uri="{FF2B5EF4-FFF2-40B4-BE49-F238E27FC236}">
                        <a16:creationId xmlns:a16="http://schemas.microsoft.com/office/drawing/2014/main" id="{691DE483-A6F0-4D71-AB71-C3E41B3A1A8D}"/>
                      </a:ext>
                    </a:extLst>
                  </p:cNvPr>
                  <p:cNvSpPr>
                    <a:spLocks noChangeArrowheads="1"/>
                  </p:cNvSpPr>
                  <p:nvPr/>
                </p:nvSpPr>
                <p:spPr bwMode="auto">
                  <a:xfrm>
                    <a:off x="132" y="1248"/>
                    <a:ext cx="96" cy="96"/>
                  </a:xfrm>
                  <a:prstGeom prst="ellipse">
                    <a:avLst/>
                  </a:prstGeom>
                  <a:solidFill>
                    <a:schemeClr val="bg1"/>
                  </a:solidFill>
                  <a:ln w="38100">
                    <a:solidFill>
                      <a:schemeClr val="tx1"/>
                    </a:solidFill>
                    <a:round/>
                    <a:headEnd/>
                    <a:tailEnd/>
                  </a:ln>
                </p:spPr>
                <p:txBody>
                  <a:bodyPr wrap="none" anchor="ctr"/>
                  <a:lstStyle/>
                  <a:p>
                    <a:endParaRPr lang="zh-CN" altLang="en-US"/>
                  </a:p>
                </p:txBody>
              </p:sp>
            </p:grpSp>
            <p:sp>
              <p:nvSpPr>
                <p:cNvPr id="83995" name="Text Box 27">
                  <a:extLst>
                    <a:ext uri="{FF2B5EF4-FFF2-40B4-BE49-F238E27FC236}">
                      <a16:creationId xmlns:a16="http://schemas.microsoft.com/office/drawing/2014/main" id="{4935427E-BD43-45C8-AA3F-C60608282CDD}"/>
                    </a:ext>
                  </a:extLst>
                </p:cNvPr>
                <p:cNvSpPr txBox="1">
                  <a:spLocks noChangeArrowheads="1"/>
                </p:cNvSpPr>
                <p:nvPr/>
              </p:nvSpPr>
              <p:spPr bwMode="auto">
                <a:xfrm>
                  <a:off x="240" y="116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t>S</a:t>
                  </a:r>
                </a:p>
              </p:txBody>
            </p:sp>
          </p:grpSp>
          <p:grpSp>
            <p:nvGrpSpPr>
              <p:cNvPr id="83996" name="Group 28">
                <a:extLst>
                  <a:ext uri="{FF2B5EF4-FFF2-40B4-BE49-F238E27FC236}">
                    <a16:creationId xmlns:a16="http://schemas.microsoft.com/office/drawing/2014/main" id="{B4A71643-49D3-48FA-B331-C5B1E111FBA4}"/>
                  </a:ext>
                </a:extLst>
              </p:cNvPr>
              <p:cNvGrpSpPr>
                <a:grpSpLocks/>
              </p:cNvGrpSpPr>
              <p:nvPr/>
            </p:nvGrpSpPr>
            <p:grpSpPr bwMode="auto">
              <a:xfrm>
                <a:off x="912" y="633"/>
                <a:ext cx="1008" cy="1488"/>
                <a:chOff x="0" y="0"/>
                <a:chExt cx="1008" cy="1488"/>
              </a:xfrm>
            </p:grpSpPr>
            <p:sp>
              <p:nvSpPr>
                <p:cNvPr id="83997" name="Rectangle 29">
                  <a:extLst>
                    <a:ext uri="{FF2B5EF4-FFF2-40B4-BE49-F238E27FC236}">
                      <a16:creationId xmlns:a16="http://schemas.microsoft.com/office/drawing/2014/main" id="{33CCC9C9-C140-492A-AB75-30AA7C20F865}"/>
                    </a:ext>
                  </a:extLst>
                </p:cNvPr>
                <p:cNvSpPr>
                  <a:spLocks noChangeArrowheads="1"/>
                </p:cNvSpPr>
                <p:nvPr/>
              </p:nvSpPr>
              <p:spPr bwMode="auto">
                <a:xfrm>
                  <a:off x="0" y="0"/>
                  <a:ext cx="1008" cy="1488"/>
                </a:xfrm>
                <a:prstGeom prst="rect">
                  <a:avLst/>
                </a:prstGeom>
                <a:solidFill>
                  <a:srgbClr val="FFFFCC"/>
                </a:solidFill>
                <a:ln w="9525">
                  <a:solidFill>
                    <a:schemeClr val="tx1"/>
                  </a:solidFill>
                  <a:miter lim="800000"/>
                  <a:headEnd/>
                  <a:tailEnd/>
                </a:ln>
              </p:spPr>
              <p:txBody>
                <a:bodyPr wrap="none" anchor="ctr"/>
                <a:lstStyle/>
                <a:p>
                  <a:endParaRPr lang="zh-CN" altLang="en-US"/>
                </a:p>
              </p:txBody>
            </p:sp>
            <p:sp>
              <p:nvSpPr>
                <p:cNvPr id="83998" name="Text Box 30">
                  <a:extLst>
                    <a:ext uri="{FF2B5EF4-FFF2-40B4-BE49-F238E27FC236}">
                      <a16:creationId xmlns:a16="http://schemas.microsoft.com/office/drawing/2014/main" id="{CE5D16C5-D750-47D0-A46B-FF1EE8EEE38D}"/>
                    </a:ext>
                  </a:extLst>
                </p:cNvPr>
                <p:cNvSpPr txBox="1">
                  <a:spLocks noChangeArrowheads="1"/>
                </p:cNvSpPr>
                <p:nvPr/>
              </p:nvSpPr>
              <p:spPr bwMode="auto">
                <a:xfrm>
                  <a:off x="624" y="1191"/>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rgbClr val="FF3300"/>
                      </a:solidFill>
                    </a:rPr>
                    <a:t>N</a:t>
                  </a:r>
                </a:p>
              </p:txBody>
            </p:sp>
          </p:grpSp>
          <p:sp>
            <p:nvSpPr>
              <p:cNvPr id="83999" name="Text Box 31">
                <a:extLst>
                  <a:ext uri="{FF2B5EF4-FFF2-40B4-BE49-F238E27FC236}">
                    <a16:creationId xmlns:a16="http://schemas.microsoft.com/office/drawing/2014/main" id="{B5ECD74D-558D-46F0-B974-36632AD80716}"/>
                  </a:ext>
                </a:extLst>
              </p:cNvPr>
              <p:cNvSpPr txBox="1">
                <a:spLocks noChangeArrowheads="1"/>
              </p:cNvSpPr>
              <p:nvPr/>
            </p:nvSpPr>
            <p:spPr bwMode="auto">
              <a:xfrm>
                <a:off x="1296" y="959"/>
                <a:ext cx="336"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t>N</a:t>
                </a:r>
                <a:r>
                  <a:rPr lang="zh-CN" altLang="en-US" sz="2000" b="1"/>
                  <a:t>型沟道</a:t>
                </a:r>
              </a:p>
            </p:txBody>
          </p:sp>
          <p:sp>
            <p:nvSpPr>
              <p:cNvPr id="84000" name="Text Box 32">
                <a:extLst>
                  <a:ext uri="{FF2B5EF4-FFF2-40B4-BE49-F238E27FC236}">
                    <a16:creationId xmlns:a16="http://schemas.microsoft.com/office/drawing/2014/main" id="{C7EFF51A-8B59-4EEE-BF53-C23BF7DEBDE7}"/>
                  </a:ext>
                </a:extLst>
              </p:cNvPr>
              <p:cNvSpPr txBox="1">
                <a:spLocks noChangeArrowheads="1"/>
              </p:cNvSpPr>
              <p:nvPr/>
            </p:nvSpPr>
            <p:spPr bwMode="auto">
              <a:xfrm>
                <a:off x="0" y="921"/>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chemeClr val="accent2"/>
                    </a:solidFill>
                  </a:rPr>
                  <a:t>栅极</a:t>
                </a:r>
              </a:p>
            </p:txBody>
          </p:sp>
          <p:sp>
            <p:nvSpPr>
              <p:cNvPr id="84001" name="Text Box 33">
                <a:extLst>
                  <a:ext uri="{FF2B5EF4-FFF2-40B4-BE49-F238E27FC236}">
                    <a16:creationId xmlns:a16="http://schemas.microsoft.com/office/drawing/2014/main" id="{FC65BD79-3E7E-431E-8056-C298BA032DE0}"/>
                  </a:ext>
                </a:extLst>
              </p:cNvPr>
              <p:cNvSpPr txBox="1">
                <a:spLocks noChangeArrowheads="1"/>
              </p:cNvSpPr>
              <p:nvPr/>
            </p:nvSpPr>
            <p:spPr bwMode="auto">
              <a:xfrm>
                <a:off x="1632" y="2448"/>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chemeClr val="accent2"/>
                    </a:solidFill>
                  </a:rPr>
                  <a:t>源极</a:t>
                </a:r>
              </a:p>
            </p:txBody>
          </p:sp>
          <p:sp>
            <p:nvSpPr>
              <p:cNvPr id="84002" name="Text Box 34">
                <a:extLst>
                  <a:ext uri="{FF2B5EF4-FFF2-40B4-BE49-F238E27FC236}">
                    <a16:creationId xmlns:a16="http://schemas.microsoft.com/office/drawing/2014/main" id="{F6A299E5-D7F9-4A04-9D83-17859751A224}"/>
                  </a:ext>
                </a:extLst>
              </p:cNvPr>
              <p:cNvSpPr txBox="1">
                <a:spLocks noChangeArrowheads="1"/>
              </p:cNvSpPr>
              <p:nvPr/>
            </p:nvSpPr>
            <p:spPr bwMode="auto">
              <a:xfrm>
                <a:off x="1440" y="9"/>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chemeClr val="accent2"/>
                    </a:solidFill>
                  </a:rPr>
                  <a:t>漏极</a:t>
                </a:r>
              </a:p>
            </p:txBody>
          </p:sp>
          <p:grpSp>
            <p:nvGrpSpPr>
              <p:cNvPr id="84003" name="Group 35">
                <a:extLst>
                  <a:ext uri="{FF2B5EF4-FFF2-40B4-BE49-F238E27FC236}">
                    <a16:creationId xmlns:a16="http://schemas.microsoft.com/office/drawing/2014/main" id="{8B4AAAC6-B769-4BA7-A3D6-A603C1BC0D1D}"/>
                  </a:ext>
                </a:extLst>
              </p:cNvPr>
              <p:cNvGrpSpPr>
                <a:grpSpLocks/>
              </p:cNvGrpSpPr>
              <p:nvPr/>
            </p:nvGrpSpPr>
            <p:grpSpPr bwMode="auto">
              <a:xfrm>
                <a:off x="912" y="912"/>
                <a:ext cx="1200" cy="873"/>
                <a:chOff x="0" y="0"/>
                <a:chExt cx="1200" cy="873"/>
              </a:xfrm>
            </p:grpSpPr>
            <p:grpSp>
              <p:nvGrpSpPr>
                <p:cNvPr id="84004" name="Group 36">
                  <a:extLst>
                    <a:ext uri="{FF2B5EF4-FFF2-40B4-BE49-F238E27FC236}">
                      <a16:creationId xmlns:a16="http://schemas.microsoft.com/office/drawing/2014/main" id="{15B0722D-5D6D-49BF-8305-0B54B2D39077}"/>
                    </a:ext>
                  </a:extLst>
                </p:cNvPr>
                <p:cNvGrpSpPr>
                  <a:grpSpLocks/>
                </p:cNvGrpSpPr>
                <p:nvPr/>
              </p:nvGrpSpPr>
              <p:grpSpPr bwMode="auto">
                <a:xfrm>
                  <a:off x="0" y="9"/>
                  <a:ext cx="336" cy="864"/>
                  <a:chOff x="0" y="0"/>
                  <a:chExt cx="336" cy="864"/>
                </a:xfrm>
              </p:grpSpPr>
              <p:sp>
                <p:nvSpPr>
                  <p:cNvPr id="84005" name="Rectangle 37">
                    <a:extLst>
                      <a:ext uri="{FF2B5EF4-FFF2-40B4-BE49-F238E27FC236}">
                        <a16:creationId xmlns:a16="http://schemas.microsoft.com/office/drawing/2014/main" id="{315708C3-E1B5-4974-9386-514901B55D65}"/>
                      </a:ext>
                    </a:extLst>
                  </p:cNvPr>
                  <p:cNvSpPr>
                    <a:spLocks noChangeArrowheads="1"/>
                  </p:cNvSpPr>
                  <p:nvPr/>
                </p:nvSpPr>
                <p:spPr bwMode="auto">
                  <a:xfrm>
                    <a:off x="0" y="0"/>
                    <a:ext cx="336" cy="864"/>
                  </a:xfrm>
                  <a:prstGeom prst="rect">
                    <a:avLst/>
                  </a:prstGeom>
                  <a:solidFill>
                    <a:srgbClr val="CCFFFF"/>
                  </a:solidFill>
                  <a:ln w="9525">
                    <a:solidFill>
                      <a:schemeClr val="tx1"/>
                    </a:solidFill>
                    <a:miter lim="800000"/>
                    <a:headEnd/>
                    <a:tailEnd/>
                  </a:ln>
                </p:spPr>
                <p:txBody>
                  <a:bodyPr wrap="none" anchor="ctr"/>
                  <a:lstStyle/>
                  <a:p>
                    <a:endParaRPr lang="zh-CN" altLang="en-US"/>
                  </a:p>
                </p:txBody>
              </p:sp>
              <p:sp>
                <p:nvSpPr>
                  <p:cNvPr id="84006" name="Line 38">
                    <a:extLst>
                      <a:ext uri="{FF2B5EF4-FFF2-40B4-BE49-F238E27FC236}">
                        <a16:creationId xmlns:a16="http://schemas.microsoft.com/office/drawing/2014/main" id="{17782451-B03E-4182-ABA7-D24BA9CA684F}"/>
                      </a:ext>
                    </a:extLst>
                  </p:cNvPr>
                  <p:cNvSpPr>
                    <a:spLocks noChangeShapeType="1"/>
                  </p:cNvSpPr>
                  <p:nvPr/>
                </p:nvSpPr>
                <p:spPr bwMode="auto">
                  <a:xfrm flipH="1">
                    <a:off x="0" y="0"/>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07" name="Line 39">
                    <a:extLst>
                      <a:ext uri="{FF2B5EF4-FFF2-40B4-BE49-F238E27FC236}">
                        <a16:creationId xmlns:a16="http://schemas.microsoft.com/office/drawing/2014/main" id="{7F04F8E0-DF51-46D1-A867-22F888AE9049}"/>
                      </a:ext>
                    </a:extLst>
                  </p:cNvPr>
                  <p:cNvSpPr>
                    <a:spLocks noChangeShapeType="1"/>
                  </p:cNvSpPr>
                  <p:nvPr/>
                </p:nvSpPr>
                <p:spPr bwMode="auto">
                  <a:xfrm flipH="1">
                    <a:off x="0" y="144"/>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08" name="Line 40">
                    <a:extLst>
                      <a:ext uri="{FF2B5EF4-FFF2-40B4-BE49-F238E27FC236}">
                        <a16:creationId xmlns:a16="http://schemas.microsoft.com/office/drawing/2014/main" id="{CB2A2557-9745-4845-A2BE-2F75462B32F1}"/>
                      </a:ext>
                    </a:extLst>
                  </p:cNvPr>
                  <p:cNvSpPr>
                    <a:spLocks noChangeShapeType="1"/>
                  </p:cNvSpPr>
                  <p:nvPr/>
                </p:nvSpPr>
                <p:spPr bwMode="auto">
                  <a:xfrm flipH="1">
                    <a:off x="0" y="288"/>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09" name="Line 41">
                    <a:extLst>
                      <a:ext uri="{FF2B5EF4-FFF2-40B4-BE49-F238E27FC236}">
                        <a16:creationId xmlns:a16="http://schemas.microsoft.com/office/drawing/2014/main" id="{9FF5E3EA-0F7C-411D-954B-051FD85A1A4B}"/>
                      </a:ext>
                    </a:extLst>
                  </p:cNvPr>
                  <p:cNvSpPr>
                    <a:spLocks noChangeShapeType="1"/>
                  </p:cNvSpPr>
                  <p:nvPr/>
                </p:nvSpPr>
                <p:spPr bwMode="auto">
                  <a:xfrm flipH="1">
                    <a:off x="0" y="432"/>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10" name="Line 42">
                    <a:extLst>
                      <a:ext uri="{FF2B5EF4-FFF2-40B4-BE49-F238E27FC236}">
                        <a16:creationId xmlns:a16="http://schemas.microsoft.com/office/drawing/2014/main" id="{C4B84611-3B35-4B52-943F-D3FD0A8B9EC8}"/>
                      </a:ext>
                    </a:extLst>
                  </p:cNvPr>
                  <p:cNvSpPr>
                    <a:spLocks noChangeShapeType="1"/>
                  </p:cNvSpPr>
                  <p:nvPr/>
                </p:nvSpPr>
                <p:spPr bwMode="auto">
                  <a:xfrm flipH="1">
                    <a:off x="0" y="576"/>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11" name="Line 43">
                    <a:extLst>
                      <a:ext uri="{FF2B5EF4-FFF2-40B4-BE49-F238E27FC236}">
                        <a16:creationId xmlns:a16="http://schemas.microsoft.com/office/drawing/2014/main" id="{5EFC069F-0BFC-4893-841E-9FA18F6DF374}"/>
                      </a:ext>
                    </a:extLst>
                  </p:cNvPr>
                  <p:cNvSpPr>
                    <a:spLocks noChangeShapeType="1"/>
                  </p:cNvSpPr>
                  <p:nvPr/>
                </p:nvSpPr>
                <p:spPr bwMode="auto">
                  <a:xfrm flipH="1">
                    <a:off x="144" y="699"/>
                    <a:ext cx="192" cy="16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12" name="Line 44">
                    <a:extLst>
                      <a:ext uri="{FF2B5EF4-FFF2-40B4-BE49-F238E27FC236}">
                        <a16:creationId xmlns:a16="http://schemas.microsoft.com/office/drawing/2014/main" id="{7B65DB8D-B1E7-439D-A26B-4AFCC7E4DCAD}"/>
                      </a:ext>
                    </a:extLst>
                  </p:cNvPr>
                  <p:cNvSpPr>
                    <a:spLocks noChangeShapeType="1"/>
                  </p:cNvSpPr>
                  <p:nvPr/>
                </p:nvSpPr>
                <p:spPr bwMode="auto">
                  <a:xfrm flipH="1">
                    <a:off x="240" y="782"/>
                    <a:ext cx="96"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13" name="Line 45">
                    <a:extLst>
                      <a:ext uri="{FF2B5EF4-FFF2-40B4-BE49-F238E27FC236}">
                        <a16:creationId xmlns:a16="http://schemas.microsoft.com/office/drawing/2014/main" id="{812B5DED-7694-48C1-B1BB-DAAF4C469D46}"/>
                      </a:ext>
                    </a:extLst>
                  </p:cNvPr>
                  <p:cNvSpPr>
                    <a:spLocks noChangeShapeType="1"/>
                  </p:cNvSpPr>
                  <p:nvPr/>
                </p:nvSpPr>
                <p:spPr bwMode="auto">
                  <a:xfrm flipH="1">
                    <a:off x="0" y="0"/>
                    <a:ext cx="192" cy="16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14" name="Line 46">
                    <a:extLst>
                      <a:ext uri="{FF2B5EF4-FFF2-40B4-BE49-F238E27FC236}">
                        <a16:creationId xmlns:a16="http://schemas.microsoft.com/office/drawing/2014/main" id="{4DB6D168-80EE-4D28-B2CD-5E3F31D3C0DA}"/>
                      </a:ext>
                    </a:extLst>
                  </p:cNvPr>
                  <p:cNvSpPr>
                    <a:spLocks noChangeShapeType="1"/>
                  </p:cNvSpPr>
                  <p:nvPr/>
                </p:nvSpPr>
                <p:spPr bwMode="auto">
                  <a:xfrm flipH="1">
                    <a:off x="0" y="0"/>
                    <a:ext cx="96"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4015" name="Group 47">
                  <a:extLst>
                    <a:ext uri="{FF2B5EF4-FFF2-40B4-BE49-F238E27FC236}">
                      <a16:creationId xmlns:a16="http://schemas.microsoft.com/office/drawing/2014/main" id="{84D4F0DD-086D-44A1-B1C9-ABCE2001D83E}"/>
                    </a:ext>
                  </a:extLst>
                </p:cNvPr>
                <p:cNvGrpSpPr>
                  <a:grpSpLocks/>
                </p:cNvGrpSpPr>
                <p:nvPr/>
              </p:nvGrpSpPr>
              <p:grpSpPr bwMode="auto">
                <a:xfrm>
                  <a:off x="672" y="0"/>
                  <a:ext cx="336" cy="864"/>
                  <a:chOff x="0" y="0"/>
                  <a:chExt cx="336" cy="864"/>
                </a:xfrm>
              </p:grpSpPr>
              <p:sp>
                <p:nvSpPr>
                  <p:cNvPr id="84016" name="Rectangle 48">
                    <a:extLst>
                      <a:ext uri="{FF2B5EF4-FFF2-40B4-BE49-F238E27FC236}">
                        <a16:creationId xmlns:a16="http://schemas.microsoft.com/office/drawing/2014/main" id="{775812E1-D40B-4051-8C41-840880DBD4EE}"/>
                      </a:ext>
                    </a:extLst>
                  </p:cNvPr>
                  <p:cNvSpPr>
                    <a:spLocks noChangeArrowheads="1"/>
                  </p:cNvSpPr>
                  <p:nvPr/>
                </p:nvSpPr>
                <p:spPr bwMode="auto">
                  <a:xfrm>
                    <a:off x="0" y="0"/>
                    <a:ext cx="336" cy="864"/>
                  </a:xfrm>
                  <a:prstGeom prst="rect">
                    <a:avLst/>
                  </a:prstGeom>
                  <a:solidFill>
                    <a:srgbClr val="CCFFFF"/>
                  </a:solidFill>
                  <a:ln w="9525">
                    <a:solidFill>
                      <a:schemeClr val="tx1"/>
                    </a:solidFill>
                    <a:miter lim="800000"/>
                    <a:headEnd/>
                    <a:tailEnd/>
                  </a:ln>
                </p:spPr>
                <p:txBody>
                  <a:bodyPr wrap="none" anchor="ctr"/>
                  <a:lstStyle/>
                  <a:p>
                    <a:endParaRPr lang="zh-CN" altLang="en-US"/>
                  </a:p>
                </p:txBody>
              </p:sp>
              <p:sp>
                <p:nvSpPr>
                  <p:cNvPr id="84017" name="Line 49">
                    <a:extLst>
                      <a:ext uri="{FF2B5EF4-FFF2-40B4-BE49-F238E27FC236}">
                        <a16:creationId xmlns:a16="http://schemas.microsoft.com/office/drawing/2014/main" id="{86B64F99-FE94-467E-8058-130D971D500F}"/>
                      </a:ext>
                    </a:extLst>
                  </p:cNvPr>
                  <p:cNvSpPr>
                    <a:spLocks noChangeShapeType="1"/>
                  </p:cNvSpPr>
                  <p:nvPr/>
                </p:nvSpPr>
                <p:spPr bwMode="auto">
                  <a:xfrm flipH="1">
                    <a:off x="0" y="0"/>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18" name="Line 50">
                    <a:extLst>
                      <a:ext uri="{FF2B5EF4-FFF2-40B4-BE49-F238E27FC236}">
                        <a16:creationId xmlns:a16="http://schemas.microsoft.com/office/drawing/2014/main" id="{ADE70052-3994-4754-B98A-0C55405ABD5C}"/>
                      </a:ext>
                    </a:extLst>
                  </p:cNvPr>
                  <p:cNvSpPr>
                    <a:spLocks noChangeShapeType="1"/>
                  </p:cNvSpPr>
                  <p:nvPr/>
                </p:nvSpPr>
                <p:spPr bwMode="auto">
                  <a:xfrm flipH="1">
                    <a:off x="0" y="144"/>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19" name="Line 51">
                    <a:extLst>
                      <a:ext uri="{FF2B5EF4-FFF2-40B4-BE49-F238E27FC236}">
                        <a16:creationId xmlns:a16="http://schemas.microsoft.com/office/drawing/2014/main" id="{E79D4DD8-F5BD-4D24-A3DA-C0C1777E40DB}"/>
                      </a:ext>
                    </a:extLst>
                  </p:cNvPr>
                  <p:cNvSpPr>
                    <a:spLocks noChangeShapeType="1"/>
                  </p:cNvSpPr>
                  <p:nvPr/>
                </p:nvSpPr>
                <p:spPr bwMode="auto">
                  <a:xfrm flipH="1">
                    <a:off x="0" y="288"/>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20" name="Line 52">
                    <a:extLst>
                      <a:ext uri="{FF2B5EF4-FFF2-40B4-BE49-F238E27FC236}">
                        <a16:creationId xmlns:a16="http://schemas.microsoft.com/office/drawing/2014/main" id="{E3456B08-3EAF-4B89-A7FD-FD58D442958C}"/>
                      </a:ext>
                    </a:extLst>
                  </p:cNvPr>
                  <p:cNvSpPr>
                    <a:spLocks noChangeShapeType="1"/>
                  </p:cNvSpPr>
                  <p:nvPr/>
                </p:nvSpPr>
                <p:spPr bwMode="auto">
                  <a:xfrm flipH="1">
                    <a:off x="0" y="432"/>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21" name="Line 53">
                    <a:extLst>
                      <a:ext uri="{FF2B5EF4-FFF2-40B4-BE49-F238E27FC236}">
                        <a16:creationId xmlns:a16="http://schemas.microsoft.com/office/drawing/2014/main" id="{64F7F62D-96CE-4944-A6A0-E3F3796F4659}"/>
                      </a:ext>
                    </a:extLst>
                  </p:cNvPr>
                  <p:cNvSpPr>
                    <a:spLocks noChangeShapeType="1"/>
                  </p:cNvSpPr>
                  <p:nvPr/>
                </p:nvSpPr>
                <p:spPr bwMode="auto">
                  <a:xfrm flipH="1">
                    <a:off x="0" y="576"/>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22" name="Line 54">
                    <a:extLst>
                      <a:ext uri="{FF2B5EF4-FFF2-40B4-BE49-F238E27FC236}">
                        <a16:creationId xmlns:a16="http://schemas.microsoft.com/office/drawing/2014/main" id="{A0A51436-8375-409C-A0C0-ADC6FF223644}"/>
                      </a:ext>
                    </a:extLst>
                  </p:cNvPr>
                  <p:cNvSpPr>
                    <a:spLocks noChangeShapeType="1"/>
                  </p:cNvSpPr>
                  <p:nvPr/>
                </p:nvSpPr>
                <p:spPr bwMode="auto">
                  <a:xfrm flipH="1">
                    <a:off x="144" y="699"/>
                    <a:ext cx="192" cy="16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23" name="Line 55">
                    <a:extLst>
                      <a:ext uri="{FF2B5EF4-FFF2-40B4-BE49-F238E27FC236}">
                        <a16:creationId xmlns:a16="http://schemas.microsoft.com/office/drawing/2014/main" id="{C9270717-530F-4AAD-BB05-736DB597EFF2}"/>
                      </a:ext>
                    </a:extLst>
                  </p:cNvPr>
                  <p:cNvSpPr>
                    <a:spLocks noChangeShapeType="1"/>
                  </p:cNvSpPr>
                  <p:nvPr/>
                </p:nvSpPr>
                <p:spPr bwMode="auto">
                  <a:xfrm flipH="1">
                    <a:off x="240" y="782"/>
                    <a:ext cx="96"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24" name="Line 56">
                    <a:extLst>
                      <a:ext uri="{FF2B5EF4-FFF2-40B4-BE49-F238E27FC236}">
                        <a16:creationId xmlns:a16="http://schemas.microsoft.com/office/drawing/2014/main" id="{34400230-B2B2-4583-B2AD-46BC9AFF7D2F}"/>
                      </a:ext>
                    </a:extLst>
                  </p:cNvPr>
                  <p:cNvSpPr>
                    <a:spLocks noChangeShapeType="1"/>
                  </p:cNvSpPr>
                  <p:nvPr/>
                </p:nvSpPr>
                <p:spPr bwMode="auto">
                  <a:xfrm flipH="1">
                    <a:off x="0" y="0"/>
                    <a:ext cx="192" cy="16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25" name="Line 57">
                    <a:extLst>
                      <a:ext uri="{FF2B5EF4-FFF2-40B4-BE49-F238E27FC236}">
                        <a16:creationId xmlns:a16="http://schemas.microsoft.com/office/drawing/2014/main" id="{34DE2F57-E3C4-43CF-980A-37E5CE0CCE11}"/>
                      </a:ext>
                    </a:extLst>
                  </p:cNvPr>
                  <p:cNvSpPr>
                    <a:spLocks noChangeShapeType="1"/>
                  </p:cNvSpPr>
                  <p:nvPr/>
                </p:nvSpPr>
                <p:spPr bwMode="auto">
                  <a:xfrm flipH="1">
                    <a:off x="0" y="0"/>
                    <a:ext cx="96"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4026" name="Rectangle 58">
                  <a:extLst>
                    <a:ext uri="{FF2B5EF4-FFF2-40B4-BE49-F238E27FC236}">
                      <a16:creationId xmlns:a16="http://schemas.microsoft.com/office/drawing/2014/main" id="{05C52EB6-9EDB-426E-9744-5777D1260B8C}"/>
                    </a:ext>
                  </a:extLst>
                </p:cNvPr>
                <p:cNvSpPr>
                  <a:spLocks noChangeArrowheads="1"/>
                </p:cNvSpPr>
                <p:nvPr/>
              </p:nvSpPr>
              <p:spPr bwMode="auto">
                <a:xfrm>
                  <a:off x="0" y="105"/>
                  <a:ext cx="240" cy="672"/>
                </a:xfrm>
                <a:prstGeom prst="rect">
                  <a:avLst/>
                </a:prstGeom>
                <a:solidFill>
                  <a:srgbClr val="FFCCCC"/>
                </a:solidFill>
                <a:ln w="9525">
                  <a:solidFill>
                    <a:schemeClr val="tx1"/>
                  </a:solidFill>
                  <a:miter lim="800000"/>
                  <a:headEnd/>
                  <a:tailEnd/>
                </a:ln>
              </p:spPr>
              <p:txBody>
                <a:bodyPr wrap="none" anchor="ctr"/>
                <a:lstStyle/>
                <a:p>
                  <a:endParaRPr lang="zh-CN" altLang="en-US"/>
                </a:p>
              </p:txBody>
            </p:sp>
            <p:sp>
              <p:nvSpPr>
                <p:cNvPr id="84027" name="Text Box 59">
                  <a:extLst>
                    <a:ext uri="{FF2B5EF4-FFF2-40B4-BE49-F238E27FC236}">
                      <a16:creationId xmlns:a16="http://schemas.microsoft.com/office/drawing/2014/main" id="{A8B7941F-BBDC-41C2-8D9D-069BF99214F2}"/>
                    </a:ext>
                  </a:extLst>
                </p:cNvPr>
                <p:cNvSpPr txBox="1">
                  <a:spLocks noChangeArrowheads="1"/>
                </p:cNvSpPr>
                <p:nvPr/>
              </p:nvSpPr>
              <p:spPr bwMode="auto">
                <a:xfrm>
                  <a:off x="0" y="249"/>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t>P</a:t>
                  </a:r>
                  <a:r>
                    <a:rPr lang="en-US" altLang="zh-CN" b="1" baseline="30000"/>
                    <a:t>+</a:t>
                  </a:r>
                  <a:endParaRPr lang="en-US" altLang="zh-CN" b="1"/>
                </a:p>
              </p:txBody>
            </p:sp>
            <p:grpSp>
              <p:nvGrpSpPr>
                <p:cNvPr id="84028" name="Group 60">
                  <a:extLst>
                    <a:ext uri="{FF2B5EF4-FFF2-40B4-BE49-F238E27FC236}">
                      <a16:creationId xmlns:a16="http://schemas.microsoft.com/office/drawing/2014/main" id="{FE59869E-7D4A-4DF5-B57D-CF881B9802F9}"/>
                    </a:ext>
                  </a:extLst>
                </p:cNvPr>
                <p:cNvGrpSpPr>
                  <a:grpSpLocks/>
                </p:cNvGrpSpPr>
                <p:nvPr/>
              </p:nvGrpSpPr>
              <p:grpSpPr bwMode="auto">
                <a:xfrm>
                  <a:off x="768" y="96"/>
                  <a:ext cx="432" cy="672"/>
                  <a:chOff x="0" y="0"/>
                  <a:chExt cx="432" cy="672"/>
                </a:xfrm>
              </p:grpSpPr>
              <p:sp>
                <p:nvSpPr>
                  <p:cNvPr id="84029" name="Rectangle 61">
                    <a:extLst>
                      <a:ext uri="{FF2B5EF4-FFF2-40B4-BE49-F238E27FC236}">
                        <a16:creationId xmlns:a16="http://schemas.microsoft.com/office/drawing/2014/main" id="{100FA390-E048-49CC-8AB6-4D6FE7C345E7}"/>
                      </a:ext>
                    </a:extLst>
                  </p:cNvPr>
                  <p:cNvSpPr>
                    <a:spLocks noChangeArrowheads="1"/>
                  </p:cNvSpPr>
                  <p:nvPr/>
                </p:nvSpPr>
                <p:spPr bwMode="auto">
                  <a:xfrm>
                    <a:off x="0" y="0"/>
                    <a:ext cx="240" cy="672"/>
                  </a:xfrm>
                  <a:prstGeom prst="rect">
                    <a:avLst/>
                  </a:prstGeom>
                  <a:solidFill>
                    <a:srgbClr val="FFCCCC"/>
                  </a:solidFill>
                  <a:ln w="9525">
                    <a:solidFill>
                      <a:schemeClr val="tx1"/>
                    </a:solidFill>
                    <a:miter lim="800000"/>
                    <a:headEnd/>
                    <a:tailEnd/>
                  </a:ln>
                </p:spPr>
                <p:txBody>
                  <a:bodyPr wrap="none" anchor="ctr"/>
                  <a:lstStyle/>
                  <a:p>
                    <a:endParaRPr lang="zh-CN" altLang="en-US"/>
                  </a:p>
                </p:txBody>
              </p:sp>
              <p:sp>
                <p:nvSpPr>
                  <p:cNvPr id="84030" name="Text Box 62">
                    <a:extLst>
                      <a:ext uri="{FF2B5EF4-FFF2-40B4-BE49-F238E27FC236}">
                        <a16:creationId xmlns:a16="http://schemas.microsoft.com/office/drawing/2014/main" id="{70648BA1-109A-4664-99E0-0C74FBFE6838}"/>
                      </a:ext>
                    </a:extLst>
                  </p:cNvPr>
                  <p:cNvSpPr txBox="1">
                    <a:spLocks noChangeArrowheads="1"/>
                  </p:cNvSpPr>
                  <p:nvPr/>
                </p:nvSpPr>
                <p:spPr bwMode="auto">
                  <a:xfrm>
                    <a:off x="0" y="14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t>P</a:t>
                    </a:r>
                    <a:r>
                      <a:rPr lang="en-US" altLang="zh-CN" b="1" baseline="30000"/>
                      <a:t>+</a:t>
                    </a:r>
                    <a:endParaRPr lang="en-US" altLang="zh-CN" b="1"/>
                  </a:p>
                </p:txBody>
              </p:sp>
            </p:grpSp>
          </p:grpSp>
          <p:sp>
            <p:nvSpPr>
              <p:cNvPr id="84031" name="Line 63">
                <a:extLst>
                  <a:ext uri="{FF2B5EF4-FFF2-40B4-BE49-F238E27FC236}">
                    <a16:creationId xmlns:a16="http://schemas.microsoft.com/office/drawing/2014/main" id="{2E1ACD21-EED9-4698-BEF3-39D201FEB307}"/>
                  </a:ext>
                </a:extLst>
              </p:cNvPr>
              <p:cNvSpPr>
                <a:spLocks noChangeShapeType="1"/>
              </p:cNvSpPr>
              <p:nvPr/>
            </p:nvSpPr>
            <p:spPr bwMode="auto">
              <a:xfrm>
                <a:off x="528" y="580"/>
                <a:ext cx="624"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4032" name="Group 64">
                <a:extLst>
                  <a:ext uri="{FF2B5EF4-FFF2-40B4-BE49-F238E27FC236}">
                    <a16:creationId xmlns:a16="http://schemas.microsoft.com/office/drawing/2014/main" id="{C0FE7A75-678C-4BD4-8C7B-4C9567EE248D}"/>
                  </a:ext>
                </a:extLst>
              </p:cNvPr>
              <p:cNvGrpSpPr>
                <a:grpSpLocks/>
              </p:cNvGrpSpPr>
              <p:nvPr/>
            </p:nvGrpSpPr>
            <p:grpSpPr bwMode="auto">
              <a:xfrm>
                <a:off x="96" y="249"/>
                <a:ext cx="1680" cy="718"/>
                <a:chOff x="0" y="0"/>
                <a:chExt cx="1680" cy="718"/>
              </a:xfrm>
            </p:grpSpPr>
            <p:sp>
              <p:nvSpPr>
                <p:cNvPr id="84033" name="Text Box 65">
                  <a:extLst>
                    <a:ext uri="{FF2B5EF4-FFF2-40B4-BE49-F238E27FC236}">
                      <a16:creationId xmlns:a16="http://schemas.microsoft.com/office/drawing/2014/main" id="{00D2F143-F8D6-4038-BE07-34E98BACBD76}"/>
                    </a:ext>
                  </a:extLst>
                </p:cNvPr>
                <p:cNvSpPr txBox="1">
                  <a:spLocks noChangeArrowheads="1"/>
                </p:cNvSpPr>
                <p:nvPr/>
              </p:nvSpPr>
              <p:spPr bwMode="auto">
                <a:xfrm>
                  <a:off x="0" y="0"/>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rgbClr val="9900CC"/>
                      </a:solidFill>
                    </a:rPr>
                    <a:t>耗尽层</a:t>
                  </a:r>
                  <a:endParaRPr lang="zh-CN" altLang="en-US" sz="2000" b="1">
                    <a:solidFill>
                      <a:srgbClr val="9900CC"/>
                    </a:solidFill>
                  </a:endParaRPr>
                </a:p>
              </p:txBody>
            </p:sp>
            <p:grpSp>
              <p:nvGrpSpPr>
                <p:cNvPr id="84034" name="Group 66">
                  <a:extLst>
                    <a:ext uri="{FF2B5EF4-FFF2-40B4-BE49-F238E27FC236}">
                      <a16:creationId xmlns:a16="http://schemas.microsoft.com/office/drawing/2014/main" id="{D67A2E0B-BF05-4139-8444-65629A3F047F}"/>
                    </a:ext>
                  </a:extLst>
                </p:cNvPr>
                <p:cNvGrpSpPr>
                  <a:grpSpLocks/>
                </p:cNvGrpSpPr>
                <p:nvPr/>
              </p:nvGrpSpPr>
              <p:grpSpPr bwMode="auto">
                <a:xfrm>
                  <a:off x="432" y="352"/>
                  <a:ext cx="1248" cy="366"/>
                  <a:chOff x="0" y="0"/>
                  <a:chExt cx="1248" cy="366"/>
                </a:xfrm>
              </p:grpSpPr>
              <p:sp>
                <p:nvSpPr>
                  <p:cNvPr id="84035" name="Line 67">
                    <a:extLst>
                      <a:ext uri="{FF2B5EF4-FFF2-40B4-BE49-F238E27FC236}">
                        <a16:creationId xmlns:a16="http://schemas.microsoft.com/office/drawing/2014/main" id="{5D006A67-F7CA-470F-BD87-9675BCCE5F0B}"/>
                      </a:ext>
                    </a:extLst>
                  </p:cNvPr>
                  <p:cNvSpPr>
                    <a:spLocks noChangeShapeType="1"/>
                  </p:cNvSpPr>
                  <p:nvPr/>
                </p:nvSpPr>
                <p:spPr bwMode="auto">
                  <a:xfrm>
                    <a:off x="48" y="6"/>
                    <a:ext cx="624"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36" name="Line 68">
                    <a:extLst>
                      <a:ext uri="{FF2B5EF4-FFF2-40B4-BE49-F238E27FC236}">
                        <a16:creationId xmlns:a16="http://schemas.microsoft.com/office/drawing/2014/main" id="{6F8CAA91-0799-41B9-8239-EC1BC7026411}"/>
                      </a:ext>
                    </a:extLst>
                  </p:cNvPr>
                  <p:cNvSpPr>
                    <a:spLocks noChangeShapeType="1"/>
                  </p:cNvSpPr>
                  <p:nvPr/>
                </p:nvSpPr>
                <p:spPr bwMode="auto">
                  <a:xfrm>
                    <a:off x="0" y="0"/>
                    <a:ext cx="1248" cy="3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sp>
        <p:nvSpPr>
          <p:cNvPr id="84037" name="Text Box 69">
            <a:extLst>
              <a:ext uri="{FF2B5EF4-FFF2-40B4-BE49-F238E27FC236}">
                <a16:creationId xmlns:a16="http://schemas.microsoft.com/office/drawing/2014/main" id="{83B6C4D0-AF95-4060-AD8A-858D5CF6A1C9}"/>
              </a:ext>
            </a:extLst>
          </p:cNvPr>
          <p:cNvSpPr txBox="1">
            <a:spLocks noChangeArrowheads="1"/>
          </p:cNvSpPr>
          <p:nvPr/>
        </p:nvSpPr>
        <p:spPr bwMode="auto">
          <a:xfrm>
            <a:off x="4800600" y="2166938"/>
            <a:ext cx="3886200" cy="271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10000"/>
              </a:lnSpc>
            </a:pPr>
            <a:r>
              <a:rPr lang="zh-CN" altLang="en-US" sz="2600" b="1">
                <a:solidFill>
                  <a:srgbClr val="FF3300"/>
                </a:solidFill>
              </a:rPr>
              <a:t>　　*</a:t>
            </a:r>
            <a:r>
              <a:rPr lang="zh-CN" altLang="en-US" sz="2600" b="1"/>
              <a:t>在栅极和源极之间加反向电压，耗尽层会变宽，导电沟道宽度减小，使沟道本身的电阻值增大，漏极电流 </a:t>
            </a:r>
            <a:r>
              <a:rPr lang="en-US" altLang="zh-CN" sz="2600" b="1" i="1"/>
              <a:t>I</a:t>
            </a:r>
            <a:r>
              <a:rPr lang="en-US" altLang="zh-CN" sz="2600" b="1" baseline="-25000"/>
              <a:t>D </a:t>
            </a:r>
            <a:r>
              <a:rPr lang="zh-CN" altLang="en-US" sz="2600" b="1"/>
              <a:t>减小，反之，漏极 </a:t>
            </a:r>
            <a:r>
              <a:rPr lang="en-US" altLang="zh-CN" sz="2600" b="1" i="1"/>
              <a:t>I</a:t>
            </a:r>
            <a:r>
              <a:rPr lang="en-US" altLang="zh-CN" sz="2600" b="1" baseline="-25000"/>
              <a:t>D </a:t>
            </a:r>
            <a:r>
              <a:rPr lang="zh-CN" altLang="en-US" sz="2600" b="1"/>
              <a:t>电流将增加。</a:t>
            </a:r>
          </a:p>
        </p:txBody>
      </p:sp>
      <p:sp>
        <p:nvSpPr>
          <p:cNvPr id="84038" name="Text Box 70">
            <a:extLst>
              <a:ext uri="{FF2B5EF4-FFF2-40B4-BE49-F238E27FC236}">
                <a16:creationId xmlns:a16="http://schemas.microsoft.com/office/drawing/2014/main" id="{F510F7DC-B513-4DFD-89C4-AFF823B9B302}"/>
              </a:ext>
            </a:extLst>
          </p:cNvPr>
          <p:cNvSpPr txBox="1">
            <a:spLocks noChangeArrowheads="1"/>
          </p:cNvSpPr>
          <p:nvPr/>
        </p:nvSpPr>
        <p:spPr bwMode="auto">
          <a:xfrm>
            <a:off x="4876800" y="5181600"/>
            <a:ext cx="3886200" cy="9652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10000"/>
              </a:lnSpc>
            </a:pPr>
            <a:r>
              <a:rPr lang="zh-CN" altLang="en-US" sz="2600" b="1"/>
              <a:t>       </a:t>
            </a:r>
            <a:r>
              <a:rPr lang="zh-CN" altLang="en-US" sz="2600" b="1">
                <a:solidFill>
                  <a:srgbClr val="FF3300"/>
                </a:solidFill>
              </a:rPr>
              <a:t> *</a:t>
            </a:r>
            <a:r>
              <a:rPr lang="zh-CN" altLang="en-US" sz="2600" b="1">
                <a:solidFill>
                  <a:schemeClr val="accent2"/>
                </a:solidFill>
              </a:rPr>
              <a:t>耗尽层的宽度改变主要在沟道区。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83970"/>
                                        </p:tgtEl>
                                        <p:attrNameLst>
                                          <p:attrName>style.visibility</p:attrName>
                                        </p:attrNameLst>
                                      </p:cBhvr>
                                      <p:to>
                                        <p:strVal val="visible"/>
                                      </p:to>
                                    </p:set>
                                    <p:animEffect transition="in" filter="checkerboard(across)">
                                      <p:cBhvr>
                                        <p:cTn id="7" dur="500"/>
                                        <p:tgtEl>
                                          <p:spTgt spid="839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3971"/>
                                        </p:tgtEl>
                                        <p:attrNameLst>
                                          <p:attrName>style.visibility</p:attrName>
                                        </p:attrNameLst>
                                      </p:cBhvr>
                                      <p:to>
                                        <p:strVal val="visible"/>
                                      </p:to>
                                    </p:set>
                                    <p:animEffect transition="in" filter="checkerboard(across)">
                                      <p:cBhvr>
                                        <p:cTn id="12" dur="500"/>
                                        <p:tgtEl>
                                          <p:spTgt spid="839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4037"/>
                                        </p:tgtEl>
                                        <p:attrNameLst>
                                          <p:attrName>style.visibility</p:attrName>
                                        </p:attrNameLst>
                                      </p:cBhvr>
                                      <p:to>
                                        <p:strVal val="visible"/>
                                      </p:to>
                                    </p:set>
                                    <p:animEffect transition="in" filter="wipe(up)">
                                      <p:cBhvr>
                                        <p:cTn id="22" dur="500"/>
                                        <p:tgtEl>
                                          <p:spTgt spid="840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grpId="0" nodeType="clickEffect">
                                  <p:stCondLst>
                                    <p:cond delay="0"/>
                                  </p:stCondLst>
                                  <p:childTnLst>
                                    <p:set>
                                      <p:cBhvr>
                                        <p:cTn id="26" dur="1" fill="hold">
                                          <p:stCondLst>
                                            <p:cond delay="0"/>
                                          </p:stCondLst>
                                        </p:cTn>
                                        <p:tgtEl>
                                          <p:spTgt spid="84038"/>
                                        </p:tgtEl>
                                        <p:attrNameLst>
                                          <p:attrName>style.visibility</p:attrName>
                                        </p:attrNameLst>
                                      </p:cBhvr>
                                      <p:to>
                                        <p:strVal val="visible"/>
                                      </p:to>
                                    </p:set>
                                    <p:anim calcmode="lin" valueType="num">
                                      <p:cBhvr>
                                        <p:cTn id="27" dur="500" fill="hold"/>
                                        <p:tgtEl>
                                          <p:spTgt spid="84038"/>
                                        </p:tgtEl>
                                        <p:attrNameLst>
                                          <p:attrName>ppt_w</p:attrName>
                                        </p:attrNameLst>
                                      </p:cBhvr>
                                      <p:tavLst>
                                        <p:tav tm="0">
                                          <p:val>
                                            <p:fltVal val="0"/>
                                          </p:val>
                                        </p:tav>
                                        <p:tav tm="100000">
                                          <p:val>
                                            <p:strVal val="#ppt_w"/>
                                          </p:val>
                                        </p:tav>
                                      </p:tavLst>
                                    </p:anim>
                                    <p:anim calcmode="lin" valueType="num">
                                      <p:cBhvr>
                                        <p:cTn id="28" dur="500" fill="hold"/>
                                        <p:tgtEl>
                                          <p:spTgt spid="8403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p:bldP spid="83971" grpId="0"/>
      <p:bldP spid="84037" grpId="0"/>
      <p:bldP spid="84038"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84994" name="Text Box 2">
            <a:extLst>
              <a:ext uri="{FF2B5EF4-FFF2-40B4-BE49-F238E27FC236}">
                <a16:creationId xmlns:a16="http://schemas.microsoft.com/office/drawing/2014/main" id="{49D3B9FF-3C96-4288-991E-8F83B94C1B13}"/>
              </a:ext>
            </a:extLst>
          </p:cNvPr>
          <p:cNvSpPr txBox="1">
            <a:spLocks noChangeArrowheads="1"/>
          </p:cNvSpPr>
          <p:nvPr/>
        </p:nvSpPr>
        <p:spPr bwMode="auto">
          <a:xfrm>
            <a:off x="304800" y="609600"/>
            <a:ext cx="6934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600" b="1">
                <a:solidFill>
                  <a:schemeClr val="accent2"/>
                </a:solidFill>
              </a:rPr>
              <a:t>1. 当</a:t>
            </a:r>
            <a:r>
              <a:rPr lang="en-US" altLang="zh-CN" sz="2600" b="1" i="1">
                <a:solidFill>
                  <a:schemeClr val="accent2"/>
                </a:solidFill>
              </a:rPr>
              <a:t>U</a:t>
            </a:r>
            <a:r>
              <a:rPr lang="en-US" altLang="zh-CN" sz="2600" b="1" baseline="-25000">
                <a:solidFill>
                  <a:schemeClr val="accent2"/>
                </a:solidFill>
              </a:rPr>
              <a:t>DS</a:t>
            </a:r>
            <a:r>
              <a:rPr lang="en-US" altLang="zh-CN" sz="2600" b="1">
                <a:solidFill>
                  <a:schemeClr val="accent2"/>
                </a:solidFill>
              </a:rPr>
              <a:t> = 0 </a:t>
            </a:r>
            <a:r>
              <a:rPr lang="zh-CN" altLang="en-US" sz="2600" b="1">
                <a:solidFill>
                  <a:schemeClr val="accent2"/>
                </a:solidFill>
              </a:rPr>
              <a:t>时</a:t>
            </a:r>
            <a:r>
              <a:rPr lang="zh-CN" altLang="en-US" sz="2600" b="1">
                <a:solidFill>
                  <a:schemeClr val="accent2"/>
                </a:solidFill>
                <a:latin typeface="宋体" panose="02010600030101010101" pitchFamily="2" charset="-122"/>
              </a:rPr>
              <a:t>， </a:t>
            </a:r>
            <a:r>
              <a:rPr lang="en-US" altLang="zh-CN" sz="2600" b="1" i="1">
                <a:solidFill>
                  <a:schemeClr val="accent2"/>
                </a:solidFill>
              </a:rPr>
              <a:t>u</a:t>
            </a:r>
            <a:r>
              <a:rPr lang="en-US" altLang="zh-CN" sz="2600" b="1" baseline="-25000">
                <a:solidFill>
                  <a:schemeClr val="accent2"/>
                </a:solidFill>
              </a:rPr>
              <a:t>GS</a:t>
            </a:r>
            <a:r>
              <a:rPr lang="en-US" altLang="zh-CN" sz="2600" b="1">
                <a:solidFill>
                  <a:schemeClr val="accent2"/>
                </a:solidFill>
              </a:rPr>
              <a:t> </a:t>
            </a:r>
            <a:r>
              <a:rPr lang="zh-CN" altLang="en-US" sz="2600" b="1">
                <a:solidFill>
                  <a:schemeClr val="accent2"/>
                </a:solidFill>
              </a:rPr>
              <a:t>对导电沟道的控制作用</a:t>
            </a:r>
            <a:endParaRPr lang="zh-CN" altLang="en-US" b="1">
              <a:solidFill>
                <a:schemeClr val="accent2"/>
              </a:solidFill>
            </a:endParaRPr>
          </a:p>
        </p:txBody>
      </p:sp>
      <p:grpSp>
        <p:nvGrpSpPr>
          <p:cNvPr id="2" name="Group 3">
            <a:extLst>
              <a:ext uri="{FF2B5EF4-FFF2-40B4-BE49-F238E27FC236}">
                <a16:creationId xmlns:a16="http://schemas.microsoft.com/office/drawing/2014/main" id="{59F3928A-B641-4B6B-9ED1-C7B2B58A37F6}"/>
              </a:ext>
            </a:extLst>
          </p:cNvPr>
          <p:cNvGrpSpPr>
            <a:grpSpLocks/>
          </p:cNvGrpSpPr>
          <p:nvPr/>
        </p:nvGrpSpPr>
        <p:grpSpPr bwMode="auto">
          <a:xfrm>
            <a:off x="152400" y="2708275"/>
            <a:ext cx="2609850" cy="3749675"/>
            <a:chOff x="0" y="0"/>
            <a:chExt cx="1644" cy="2362"/>
          </a:xfrm>
        </p:grpSpPr>
        <p:sp>
          <p:nvSpPr>
            <p:cNvPr id="84996" name="Text Box 4">
              <a:extLst>
                <a:ext uri="{FF2B5EF4-FFF2-40B4-BE49-F238E27FC236}">
                  <a16:creationId xmlns:a16="http://schemas.microsoft.com/office/drawing/2014/main" id="{4E131829-2ABB-45E9-B2E4-23B26579A186}"/>
                </a:ext>
              </a:extLst>
            </p:cNvPr>
            <p:cNvSpPr txBox="1">
              <a:spLocks noChangeArrowheads="1"/>
            </p:cNvSpPr>
            <p:nvPr/>
          </p:nvSpPr>
          <p:spPr bwMode="auto">
            <a:xfrm>
              <a:off x="768" y="0"/>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i="1"/>
                <a:t>I</a:t>
              </a:r>
              <a:r>
                <a:rPr lang="en-US" altLang="zh-CN" b="1" baseline="-25000"/>
                <a:t>D</a:t>
              </a:r>
              <a:r>
                <a:rPr lang="en-US" altLang="zh-CN" b="1"/>
                <a:t> = 0</a:t>
              </a:r>
            </a:p>
          </p:txBody>
        </p:sp>
        <p:sp>
          <p:nvSpPr>
            <p:cNvPr id="84997" name="Line 5">
              <a:extLst>
                <a:ext uri="{FF2B5EF4-FFF2-40B4-BE49-F238E27FC236}">
                  <a16:creationId xmlns:a16="http://schemas.microsoft.com/office/drawing/2014/main" id="{17DA31F7-CDA3-449B-B6DF-E0FDE1516206}"/>
                </a:ext>
              </a:extLst>
            </p:cNvPr>
            <p:cNvSpPr>
              <a:spLocks noChangeShapeType="1"/>
            </p:cNvSpPr>
            <p:nvPr/>
          </p:nvSpPr>
          <p:spPr bwMode="auto">
            <a:xfrm>
              <a:off x="115" y="899"/>
              <a:ext cx="121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998" name="Rectangle 6">
              <a:extLst>
                <a:ext uri="{FF2B5EF4-FFF2-40B4-BE49-F238E27FC236}">
                  <a16:creationId xmlns:a16="http://schemas.microsoft.com/office/drawing/2014/main" id="{AF16D89A-889F-4425-A2F3-1BFAEDF41903}"/>
                </a:ext>
              </a:extLst>
            </p:cNvPr>
            <p:cNvSpPr>
              <a:spLocks noChangeArrowheads="1"/>
            </p:cNvSpPr>
            <p:nvPr/>
          </p:nvSpPr>
          <p:spPr bwMode="auto">
            <a:xfrm>
              <a:off x="338" y="781"/>
              <a:ext cx="35" cy="23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4999" name="Line 7">
              <a:extLst>
                <a:ext uri="{FF2B5EF4-FFF2-40B4-BE49-F238E27FC236}">
                  <a16:creationId xmlns:a16="http://schemas.microsoft.com/office/drawing/2014/main" id="{E59E36C3-0871-48DC-9DF8-4328FAB3B7BB}"/>
                </a:ext>
              </a:extLst>
            </p:cNvPr>
            <p:cNvSpPr>
              <a:spLocks noChangeShapeType="1"/>
            </p:cNvSpPr>
            <p:nvPr/>
          </p:nvSpPr>
          <p:spPr bwMode="auto">
            <a:xfrm>
              <a:off x="133" y="1751"/>
              <a:ext cx="119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0" name="Line 8">
              <a:extLst>
                <a:ext uri="{FF2B5EF4-FFF2-40B4-BE49-F238E27FC236}">
                  <a16:creationId xmlns:a16="http://schemas.microsoft.com/office/drawing/2014/main" id="{C818C14C-B31A-4ADE-BDCB-3BD6603A0371}"/>
                </a:ext>
              </a:extLst>
            </p:cNvPr>
            <p:cNvSpPr>
              <a:spLocks noChangeShapeType="1"/>
            </p:cNvSpPr>
            <p:nvPr/>
          </p:nvSpPr>
          <p:spPr bwMode="auto">
            <a:xfrm>
              <a:off x="1329" y="899"/>
              <a:ext cx="0" cy="85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1" name="Text Box 9">
              <a:extLst>
                <a:ext uri="{FF2B5EF4-FFF2-40B4-BE49-F238E27FC236}">
                  <a16:creationId xmlns:a16="http://schemas.microsoft.com/office/drawing/2014/main" id="{85B0B743-52DA-4884-8439-46D466501E9E}"/>
                </a:ext>
              </a:extLst>
            </p:cNvPr>
            <p:cNvSpPr txBox="1">
              <a:spLocks noChangeArrowheads="1"/>
            </p:cNvSpPr>
            <p:nvPr/>
          </p:nvSpPr>
          <p:spPr bwMode="auto">
            <a:xfrm>
              <a:off x="0" y="584"/>
              <a:ext cx="2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t>G</a:t>
              </a:r>
            </a:p>
          </p:txBody>
        </p:sp>
        <p:sp>
          <p:nvSpPr>
            <p:cNvPr id="85002" name="Rectangle 10">
              <a:extLst>
                <a:ext uri="{FF2B5EF4-FFF2-40B4-BE49-F238E27FC236}">
                  <a16:creationId xmlns:a16="http://schemas.microsoft.com/office/drawing/2014/main" id="{7698EC9A-DF23-4E93-A9F3-E5501D94E3F7}"/>
                </a:ext>
              </a:extLst>
            </p:cNvPr>
            <p:cNvSpPr>
              <a:spLocks noChangeArrowheads="1"/>
            </p:cNvSpPr>
            <p:nvPr/>
          </p:nvSpPr>
          <p:spPr bwMode="auto">
            <a:xfrm>
              <a:off x="1090" y="781"/>
              <a:ext cx="34" cy="23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5003" name="Rectangle 11">
              <a:extLst>
                <a:ext uri="{FF2B5EF4-FFF2-40B4-BE49-F238E27FC236}">
                  <a16:creationId xmlns:a16="http://schemas.microsoft.com/office/drawing/2014/main" id="{B1CDBEBC-3976-4D30-B7A1-E43A7951FD99}"/>
                </a:ext>
              </a:extLst>
            </p:cNvPr>
            <p:cNvSpPr>
              <a:spLocks noChangeArrowheads="1"/>
            </p:cNvSpPr>
            <p:nvPr/>
          </p:nvSpPr>
          <p:spPr bwMode="auto">
            <a:xfrm>
              <a:off x="577" y="285"/>
              <a:ext cx="274" cy="38"/>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5004" name="Line 12">
              <a:extLst>
                <a:ext uri="{FF2B5EF4-FFF2-40B4-BE49-F238E27FC236}">
                  <a16:creationId xmlns:a16="http://schemas.microsoft.com/office/drawing/2014/main" id="{2228046A-805A-465C-AEE0-F67396BE31E1}"/>
                </a:ext>
              </a:extLst>
            </p:cNvPr>
            <p:cNvSpPr>
              <a:spLocks noChangeShapeType="1"/>
            </p:cNvSpPr>
            <p:nvPr/>
          </p:nvSpPr>
          <p:spPr bwMode="auto">
            <a:xfrm>
              <a:off x="714" y="45"/>
              <a:ext cx="0" cy="3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5" name="Text Box 13">
              <a:extLst>
                <a:ext uri="{FF2B5EF4-FFF2-40B4-BE49-F238E27FC236}">
                  <a16:creationId xmlns:a16="http://schemas.microsoft.com/office/drawing/2014/main" id="{9C39FEE4-5657-46E2-960F-CD11C3913E6B}"/>
                </a:ext>
              </a:extLst>
            </p:cNvPr>
            <p:cNvSpPr txBox="1">
              <a:spLocks noChangeArrowheads="1"/>
            </p:cNvSpPr>
            <p:nvPr/>
          </p:nvSpPr>
          <p:spPr bwMode="auto">
            <a:xfrm>
              <a:off x="430" y="0"/>
              <a:ext cx="2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t>D</a:t>
              </a:r>
            </a:p>
          </p:txBody>
        </p:sp>
        <p:sp>
          <p:nvSpPr>
            <p:cNvPr id="85006" name="Line 14">
              <a:extLst>
                <a:ext uri="{FF2B5EF4-FFF2-40B4-BE49-F238E27FC236}">
                  <a16:creationId xmlns:a16="http://schemas.microsoft.com/office/drawing/2014/main" id="{B2AF5356-5DE1-47B4-8DE0-65FC1BDB2BE4}"/>
                </a:ext>
              </a:extLst>
            </p:cNvPr>
            <p:cNvSpPr>
              <a:spLocks noChangeShapeType="1"/>
            </p:cNvSpPr>
            <p:nvPr/>
          </p:nvSpPr>
          <p:spPr bwMode="auto">
            <a:xfrm>
              <a:off x="714" y="867"/>
              <a:ext cx="0" cy="12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7" name="Rectangle 15">
              <a:extLst>
                <a:ext uri="{FF2B5EF4-FFF2-40B4-BE49-F238E27FC236}">
                  <a16:creationId xmlns:a16="http://schemas.microsoft.com/office/drawing/2014/main" id="{8A6FA94A-8C39-4CA4-827C-93BB732F5785}"/>
                </a:ext>
              </a:extLst>
            </p:cNvPr>
            <p:cNvSpPr>
              <a:spLocks noChangeArrowheads="1"/>
            </p:cNvSpPr>
            <p:nvPr/>
          </p:nvSpPr>
          <p:spPr bwMode="auto">
            <a:xfrm>
              <a:off x="577" y="1526"/>
              <a:ext cx="274" cy="39"/>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5008" name="Text Box 16">
              <a:extLst>
                <a:ext uri="{FF2B5EF4-FFF2-40B4-BE49-F238E27FC236}">
                  <a16:creationId xmlns:a16="http://schemas.microsoft.com/office/drawing/2014/main" id="{E90A6AFF-135D-4B14-BE62-895E5F9A317C}"/>
                </a:ext>
              </a:extLst>
            </p:cNvPr>
            <p:cNvSpPr txBox="1">
              <a:spLocks noChangeArrowheads="1"/>
            </p:cNvSpPr>
            <p:nvPr/>
          </p:nvSpPr>
          <p:spPr bwMode="auto">
            <a:xfrm>
              <a:off x="748" y="1484"/>
              <a:ext cx="2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t>S</a:t>
              </a:r>
            </a:p>
          </p:txBody>
        </p:sp>
        <p:sp>
          <p:nvSpPr>
            <p:cNvPr id="85009" name="Rectangle 17">
              <a:extLst>
                <a:ext uri="{FF2B5EF4-FFF2-40B4-BE49-F238E27FC236}">
                  <a16:creationId xmlns:a16="http://schemas.microsoft.com/office/drawing/2014/main" id="{6621F168-5A11-4576-A16A-1A1A768B84F4}"/>
                </a:ext>
              </a:extLst>
            </p:cNvPr>
            <p:cNvSpPr>
              <a:spLocks noChangeArrowheads="1"/>
            </p:cNvSpPr>
            <p:nvPr/>
          </p:nvSpPr>
          <p:spPr bwMode="auto">
            <a:xfrm>
              <a:off x="384" y="323"/>
              <a:ext cx="706" cy="1203"/>
            </a:xfrm>
            <a:prstGeom prst="rect">
              <a:avLst/>
            </a:prstGeom>
            <a:solidFill>
              <a:srgbClr val="FFFFCC"/>
            </a:solidFill>
            <a:ln w="28575">
              <a:solidFill>
                <a:schemeClr val="tx1"/>
              </a:solidFill>
              <a:miter lim="800000"/>
              <a:headEnd/>
              <a:tailEnd/>
            </a:ln>
          </p:spPr>
          <p:txBody>
            <a:bodyPr wrap="none" anchor="ctr"/>
            <a:lstStyle/>
            <a:p>
              <a:endParaRPr lang="zh-CN" altLang="en-US"/>
            </a:p>
          </p:txBody>
        </p:sp>
        <p:sp>
          <p:nvSpPr>
            <p:cNvPr id="85010" name="Text Box 18">
              <a:extLst>
                <a:ext uri="{FF2B5EF4-FFF2-40B4-BE49-F238E27FC236}">
                  <a16:creationId xmlns:a16="http://schemas.microsoft.com/office/drawing/2014/main" id="{B43C7424-8828-483D-8932-435E1ABE7381}"/>
                </a:ext>
              </a:extLst>
            </p:cNvPr>
            <p:cNvSpPr txBox="1">
              <a:spLocks noChangeArrowheads="1"/>
            </p:cNvSpPr>
            <p:nvPr/>
          </p:nvSpPr>
          <p:spPr bwMode="auto">
            <a:xfrm>
              <a:off x="645" y="587"/>
              <a:ext cx="240"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t>N</a:t>
              </a:r>
              <a:r>
                <a:rPr lang="zh-CN" altLang="en-US" sz="2000" b="1"/>
                <a:t>型沟道</a:t>
              </a:r>
            </a:p>
          </p:txBody>
        </p:sp>
        <p:grpSp>
          <p:nvGrpSpPr>
            <p:cNvPr id="85011" name="Group 19">
              <a:extLst>
                <a:ext uri="{FF2B5EF4-FFF2-40B4-BE49-F238E27FC236}">
                  <a16:creationId xmlns:a16="http://schemas.microsoft.com/office/drawing/2014/main" id="{5AFD0F34-5B35-4CD1-B7D0-FF2C850BE461}"/>
                </a:ext>
              </a:extLst>
            </p:cNvPr>
            <p:cNvGrpSpPr>
              <a:grpSpLocks/>
            </p:cNvGrpSpPr>
            <p:nvPr/>
          </p:nvGrpSpPr>
          <p:grpSpPr bwMode="auto">
            <a:xfrm>
              <a:off x="384" y="557"/>
              <a:ext cx="225" cy="698"/>
              <a:chOff x="0" y="0"/>
              <a:chExt cx="336" cy="864"/>
            </a:xfrm>
          </p:grpSpPr>
          <p:sp>
            <p:nvSpPr>
              <p:cNvPr id="85012" name="Rectangle 20">
                <a:extLst>
                  <a:ext uri="{FF2B5EF4-FFF2-40B4-BE49-F238E27FC236}">
                    <a16:creationId xmlns:a16="http://schemas.microsoft.com/office/drawing/2014/main" id="{C610A3F9-24AE-4E96-999E-64B4E3F52F51}"/>
                  </a:ext>
                </a:extLst>
              </p:cNvPr>
              <p:cNvSpPr>
                <a:spLocks noChangeArrowheads="1"/>
              </p:cNvSpPr>
              <p:nvPr/>
            </p:nvSpPr>
            <p:spPr bwMode="auto">
              <a:xfrm>
                <a:off x="0" y="0"/>
                <a:ext cx="336" cy="864"/>
              </a:xfrm>
              <a:prstGeom prst="rect">
                <a:avLst/>
              </a:prstGeom>
              <a:solidFill>
                <a:srgbClr val="CCFFFF"/>
              </a:solidFill>
              <a:ln w="9525">
                <a:solidFill>
                  <a:schemeClr val="tx1"/>
                </a:solidFill>
                <a:miter lim="800000"/>
                <a:headEnd/>
                <a:tailEnd/>
              </a:ln>
            </p:spPr>
            <p:txBody>
              <a:bodyPr wrap="none" anchor="ctr"/>
              <a:lstStyle/>
              <a:p>
                <a:endParaRPr lang="zh-CN" altLang="en-US"/>
              </a:p>
            </p:txBody>
          </p:sp>
          <p:sp>
            <p:nvSpPr>
              <p:cNvPr id="85013" name="Line 21">
                <a:extLst>
                  <a:ext uri="{FF2B5EF4-FFF2-40B4-BE49-F238E27FC236}">
                    <a16:creationId xmlns:a16="http://schemas.microsoft.com/office/drawing/2014/main" id="{328EEACE-CC30-411B-A934-B057F151FE03}"/>
                  </a:ext>
                </a:extLst>
              </p:cNvPr>
              <p:cNvSpPr>
                <a:spLocks noChangeShapeType="1"/>
              </p:cNvSpPr>
              <p:nvPr/>
            </p:nvSpPr>
            <p:spPr bwMode="auto">
              <a:xfrm flipH="1">
                <a:off x="0" y="0"/>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4" name="Line 22">
                <a:extLst>
                  <a:ext uri="{FF2B5EF4-FFF2-40B4-BE49-F238E27FC236}">
                    <a16:creationId xmlns:a16="http://schemas.microsoft.com/office/drawing/2014/main" id="{DF7FFA26-F31B-4DB5-AEFC-08519DF32DA2}"/>
                  </a:ext>
                </a:extLst>
              </p:cNvPr>
              <p:cNvSpPr>
                <a:spLocks noChangeShapeType="1"/>
              </p:cNvSpPr>
              <p:nvPr/>
            </p:nvSpPr>
            <p:spPr bwMode="auto">
              <a:xfrm flipH="1">
                <a:off x="0" y="144"/>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5" name="Line 23">
                <a:extLst>
                  <a:ext uri="{FF2B5EF4-FFF2-40B4-BE49-F238E27FC236}">
                    <a16:creationId xmlns:a16="http://schemas.microsoft.com/office/drawing/2014/main" id="{855067A4-8435-402B-A098-11C6078F67FD}"/>
                  </a:ext>
                </a:extLst>
              </p:cNvPr>
              <p:cNvSpPr>
                <a:spLocks noChangeShapeType="1"/>
              </p:cNvSpPr>
              <p:nvPr/>
            </p:nvSpPr>
            <p:spPr bwMode="auto">
              <a:xfrm flipH="1">
                <a:off x="0" y="288"/>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6" name="Line 24">
                <a:extLst>
                  <a:ext uri="{FF2B5EF4-FFF2-40B4-BE49-F238E27FC236}">
                    <a16:creationId xmlns:a16="http://schemas.microsoft.com/office/drawing/2014/main" id="{1E07229E-C835-4F5F-8D2F-1E141F3BBFE5}"/>
                  </a:ext>
                </a:extLst>
              </p:cNvPr>
              <p:cNvSpPr>
                <a:spLocks noChangeShapeType="1"/>
              </p:cNvSpPr>
              <p:nvPr/>
            </p:nvSpPr>
            <p:spPr bwMode="auto">
              <a:xfrm flipH="1">
                <a:off x="0" y="432"/>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7" name="Line 25">
                <a:extLst>
                  <a:ext uri="{FF2B5EF4-FFF2-40B4-BE49-F238E27FC236}">
                    <a16:creationId xmlns:a16="http://schemas.microsoft.com/office/drawing/2014/main" id="{B5D989AF-F427-4470-AD82-7EFA87B740B1}"/>
                  </a:ext>
                </a:extLst>
              </p:cNvPr>
              <p:cNvSpPr>
                <a:spLocks noChangeShapeType="1"/>
              </p:cNvSpPr>
              <p:nvPr/>
            </p:nvSpPr>
            <p:spPr bwMode="auto">
              <a:xfrm flipH="1">
                <a:off x="0" y="576"/>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8" name="Line 26">
                <a:extLst>
                  <a:ext uri="{FF2B5EF4-FFF2-40B4-BE49-F238E27FC236}">
                    <a16:creationId xmlns:a16="http://schemas.microsoft.com/office/drawing/2014/main" id="{7A31F650-7950-4DF2-9C08-FC5EBA09CC4A}"/>
                  </a:ext>
                </a:extLst>
              </p:cNvPr>
              <p:cNvSpPr>
                <a:spLocks noChangeShapeType="1"/>
              </p:cNvSpPr>
              <p:nvPr/>
            </p:nvSpPr>
            <p:spPr bwMode="auto">
              <a:xfrm flipH="1">
                <a:off x="144" y="699"/>
                <a:ext cx="192" cy="16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19" name="Line 27">
                <a:extLst>
                  <a:ext uri="{FF2B5EF4-FFF2-40B4-BE49-F238E27FC236}">
                    <a16:creationId xmlns:a16="http://schemas.microsoft.com/office/drawing/2014/main" id="{914E54B5-6125-472B-98CE-4BDDAD79F743}"/>
                  </a:ext>
                </a:extLst>
              </p:cNvPr>
              <p:cNvSpPr>
                <a:spLocks noChangeShapeType="1"/>
              </p:cNvSpPr>
              <p:nvPr/>
            </p:nvSpPr>
            <p:spPr bwMode="auto">
              <a:xfrm flipH="1">
                <a:off x="240" y="782"/>
                <a:ext cx="96"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20" name="Line 28">
                <a:extLst>
                  <a:ext uri="{FF2B5EF4-FFF2-40B4-BE49-F238E27FC236}">
                    <a16:creationId xmlns:a16="http://schemas.microsoft.com/office/drawing/2014/main" id="{707D965E-A5E7-4420-81C3-975A46A196F8}"/>
                  </a:ext>
                </a:extLst>
              </p:cNvPr>
              <p:cNvSpPr>
                <a:spLocks noChangeShapeType="1"/>
              </p:cNvSpPr>
              <p:nvPr/>
            </p:nvSpPr>
            <p:spPr bwMode="auto">
              <a:xfrm flipH="1">
                <a:off x="0" y="0"/>
                <a:ext cx="192" cy="16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21" name="Line 29">
                <a:extLst>
                  <a:ext uri="{FF2B5EF4-FFF2-40B4-BE49-F238E27FC236}">
                    <a16:creationId xmlns:a16="http://schemas.microsoft.com/office/drawing/2014/main" id="{9DFB7EBB-29AB-4B7E-8C66-02FA81F99248}"/>
                  </a:ext>
                </a:extLst>
              </p:cNvPr>
              <p:cNvSpPr>
                <a:spLocks noChangeShapeType="1"/>
              </p:cNvSpPr>
              <p:nvPr/>
            </p:nvSpPr>
            <p:spPr bwMode="auto">
              <a:xfrm flipH="1">
                <a:off x="0" y="0"/>
                <a:ext cx="96"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5022" name="Group 30">
              <a:extLst>
                <a:ext uri="{FF2B5EF4-FFF2-40B4-BE49-F238E27FC236}">
                  <a16:creationId xmlns:a16="http://schemas.microsoft.com/office/drawing/2014/main" id="{210D4DC9-03FB-4629-83DA-FBAA54F7362F}"/>
                </a:ext>
              </a:extLst>
            </p:cNvPr>
            <p:cNvGrpSpPr>
              <a:grpSpLocks/>
            </p:cNvGrpSpPr>
            <p:nvPr/>
          </p:nvGrpSpPr>
          <p:grpSpPr bwMode="auto">
            <a:xfrm>
              <a:off x="864" y="549"/>
              <a:ext cx="224" cy="698"/>
              <a:chOff x="0" y="0"/>
              <a:chExt cx="336" cy="864"/>
            </a:xfrm>
          </p:grpSpPr>
          <p:sp>
            <p:nvSpPr>
              <p:cNvPr id="85023" name="Rectangle 31">
                <a:extLst>
                  <a:ext uri="{FF2B5EF4-FFF2-40B4-BE49-F238E27FC236}">
                    <a16:creationId xmlns:a16="http://schemas.microsoft.com/office/drawing/2014/main" id="{4D6D09B8-9675-4663-B39A-96DDB5528CFD}"/>
                  </a:ext>
                </a:extLst>
              </p:cNvPr>
              <p:cNvSpPr>
                <a:spLocks noChangeArrowheads="1"/>
              </p:cNvSpPr>
              <p:nvPr/>
            </p:nvSpPr>
            <p:spPr bwMode="auto">
              <a:xfrm>
                <a:off x="0" y="0"/>
                <a:ext cx="336" cy="864"/>
              </a:xfrm>
              <a:prstGeom prst="rect">
                <a:avLst/>
              </a:prstGeom>
              <a:solidFill>
                <a:srgbClr val="CCFFFF"/>
              </a:solidFill>
              <a:ln w="9525">
                <a:solidFill>
                  <a:schemeClr val="tx1"/>
                </a:solidFill>
                <a:miter lim="800000"/>
                <a:headEnd/>
                <a:tailEnd/>
              </a:ln>
            </p:spPr>
            <p:txBody>
              <a:bodyPr wrap="none" anchor="ctr"/>
              <a:lstStyle/>
              <a:p>
                <a:endParaRPr lang="zh-CN" altLang="en-US"/>
              </a:p>
            </p:txBody>
          </p:sp>
          <p:sp>
            <p:nvSpPr>
              <p:cNvPr id="85024" name="Line 32">
                <a:extLst>
                  <a:ext uri="{FF2B5EF4-FFF2-40B4-BE49-F238E27FC236}">
                    <a16:creationId xmlns:a16="http://schemas.microsoft.com/office/drawing/2014/main" id="{FA74DF6C-18C8-47B6-AE79-8920526DFA95}"/>
                  </a:ext>
                </a:extLst>
              </p:cNvPr>
              <p:cNvSpPr>
                <a:spLocks noChangeShapeType="1"/>
              </p:cNvSpPr>
              <p:nvPr/>
            </p:nvSpPr>
            <p:spPr bwMode="auto">
              <a:xfrm flipH="1">
                <a:off x="0" y="0"/>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25" name="Line 33">
                <a:extLst>
                  <a:ext uri="{FF2B5EF4-FFF2-40B4-BE49-F238E27FC236}">
                    <a16:creationId xmlns:a16="http://schemas.microsoft.com/office/drawing/2014/main" id="{471B271D-083D-4B47-A676-85FDD578AA0A}"/>
                  </a:ext>
                </a:extLst>
              </p:cNvPr>
              <p:cNvSpPr>
                <a:spLocks noChangeShapeType="1"/>
              </p:cNvSpPr>
              <p:nvPr/>
            </p:nvSpPr>
            <p:spPr bwMode="auto">
              <a:xfrm flipH="1">
                <a:off x="0" y="144"/>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26" name="Line 34">
                <a:extLst>
                  <a:ext uri="{FF2B5EF4-FFF2-40B4-BE49-F238E27FC236}">
                    <a16:creationId xmlns:a16="http://schemas.microsoft.com/office/drawing/2014/main" id="{3ED83AAC-D9C7-43AC-BD2F-B66608BC4A42}"/>
                  </a:ext>
                </a:extLst>
              </p:cNvPr>
              <p:cNvSpPr>
                <a:spLocks noChangeShapeType="1"/>
              </p:cNvSpPr>
              <p:nvPr/>
            </p:nvSpPr>
            <p:spPr bwMode="auto">
              <a:xfrm flipH="1">
                <a:off x="0" y="288"/>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27" name="Line 35">
                <a:extLst>
                  <a:ext uri="{FF2B5EF4-FFF2-40B4-BE49-F238E27FC236}">
                    <a16:creationId xmlns:a16="http://schemas.microsoft.com/office/drawing/2014/main" id="{D1EFA232-F3CC-464E-86F0-E7914A911339}"/>
                  </a:ext>
                </a:extLst>
              </p:cNvPr>
              <p:cNvSpPr>
                <a:spLocks noChangeShapeType="1"/>
              </p:cNvSpPr>
              <p:nvPr/>
            </p:nvSpPr>
            <p:spPr bwMode="auto">
              <a:xfrm flipH="1">
                <a:off x="0" y="432"/>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28" name="Line 36">
                <a:extLst>
                  <a:ext uri="{FF2B5EF4-FFF2-40B4-BE49-F238E27FC236}">
                    <a16:creationId xmlns:a16="http://schemas.microsoft.com/office/drawing/2014/main" id="{B6C03D6F-7F8D-4D38-BD3B-F389150CA403}"/>
                  </a:ext>
                </a:extLst>
              </p:cNvPr>
              <p:cNvSpPr>
                <a:spLocks noChangeShapeType="1"/>
              </p:cNvSpPr>
              <p:nvPr/>
            </p:nvSpPr>
            <p:spPr bwMode="auto">
              <a:xfrm flipH="1">
                <a:off x="0" y="576"/>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29" name="Line 37">
                <a:extLst>
                  <a:ext uri="{FF2B5EF4-FFF2-40B4-BE49-F238E27FC236}">
                    <a16:creationId xmlns:a16="http://schemas.microsoft.com/office/drawing/2014/main" id="{18A8A9B6-9C09-447E-8ED4-AFC38F9CCE38}"/>
                  </a:ext>
                </a:extLst>
              </p:cNvPr>
              <p:cNvSpPr>
                <a:spLocks noChangeShapeType="1"/>
              </p:cNvSpPr>
              <p:nvPr/>
            </p:nvSpPr>
            <p:spPr bwMode="auto">
              <a:xfrm flipH="1">
                <a:off x="144" y="699"/>
                <a:ext cx="192" cy="16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30" name="Line 38">
                <a:extLst>
                  <a:ext uri="{FF2B5EF4-FFF2-40B4-BE49-F238E27FC236}">
                    <a16:creationId xmlns:a16="http://schemas.microsoft.com/office/drawing/2014/main" id="{F18891EE-67EA-41E2-B58E-4ADEF2E5D845}"/>
                  </a:ext>
                </a:extLst>
              </p:cNvPr>
              <p:cNvSpPr>
                <a:spLocks noChangeShapeType="1"/>
              </p:cNvSpPr>
              <p:nvPr/>
            </p:nvSpPr>
            <p:spPr bwMode="auto">
              <a:xfrm flipH="1">
                <a:off x="240" y="782"/>
                <a:ext cx="96"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31" name="Line 39">
                <a:extLst>
                  <a:ext uri="{FF2B5EF4-FFF2-40B4-BE49-F238E27FC236}">
                    <a16:creationId xmlns:a16="http://schemas.microsoft.com/office/drawing/2014/main" id="{650BDE2B-FE3F-47FE-81EE-5257B1205ABE}"/>
                  </a:ext>
                </a:extLst>
              </p:cNvPr>
              <p:cNvSpPr>
                <a:spLocks noChangeShapeType="1"/>
              </p:cNvSpPr>
              <p:nvPr/>
            </p:nvSpPr>
            <p:spPr bwMode="auto">
              <a:xfrm flipH="1">
                <a:off x="0" y="0"/>
                <a:ext cx="192" cy="16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32" name="Line 40">
                <a:extLst>
                  <a:ext uri="{FF2B5EF4-FFF2-40B4-BE49-F238E27FC236}">
                    <a16:creationId xmlns:a16="http://schemas.microsoft.com/office/drawing/2014/main" id="{84FA0188-7556-42A9-BA1B-975D5442540C}"/>
                  </a:ext>
                </a:extLst>
              </p:cNvPr>
              <p:cNvSpPr>
                <a:spLocks noChangeShapeType="1"/>
              </p:cNvSpPr>
              <p:nvPr/>
            </p:nvSpPr>
            <p:spPr bwMode="auto">
              <a:xfrm flipH="1">
                <a:off x="0" y="0"/>
                <a:ext cx="96"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5033" name="Rectangle 41">
              <a:extLst>
                <a:ext uri="{FF2B5EF4-FFF2-40B4-BE49-F238E27FC236}">
                  <a16:creationId xmlns:a16="http://schemas.microsoft.com/office/drawing/2014/main" id="{B41E647E-5E68-4E5C-A995-37696AB3635D}"/>
                </a:ext>
              </a:extLst>
            </p:cNvPr>
            <p:cNvSpPr>
              <a:spLocks noChangeArrowheads="1"/>
            </p:cNvSpPr>
            <p:nvPr/>
          </p:nvSpPr>
          <p:spPr bwMode="auto">
            <a:xfrm>
              <a:off x="384" y="634"/>
              <a:ext cx="170" cy="543"/>
            </a:xfrm>
            <a:prstGeom prst="rect">
              <a:avLst/>
            </a:prstGeom>
            <a:solidFill>
              <a:srgbClr val="FFCCCC"/>
            </a:solidFill>
            <a:ln w="9525">
              <a:solidFill>
                <a:schemeClr val="tx1"/>
              </a:solidFill>
              <a:miter lim="800000"/>
              <a:headEnd/>
              <a:tailEnd/>
            </a:ln>
          </p:spPr>
          <p:txBody>
            <a:bodyPr wrap="none" anchor="ctr"/>
            <a:lstStyle/>
            <a:p>
              <a:endParaRPr lang="zh-CN" altLang="en-US"/>
            </a:p>
          </p:txBody>
        </p:sp>
        <p:sp>
          <p:nvSpPr>
            <p:cNvPr id="85034" name="Text Box 42">
              <a:extLst>
                <a:ext uri="{FF2B5EF4-FFF2-40B4-BE49-F238E27FC236}">
                  <a16:creationId xmlns:a16="http://schemas.microsoft.com/office/drawing/2014/main" id="{D80B5802-852C-408A-A698-9A7D9EF71227}"/>
                </a:ext>
              </a:extLst>
            </p:cNvPr>
            <p:cNvSpPr txBox="1">
              <a:spLocks noChangeArrowheads="1"/>
            </p:cNvSpPr>
            <p:nvPr/>
          </p:nvSpPr>
          <p:spPr bwMode="auto">
            <a:xfrm>
              <a:off x="340" y="751"/>
              <a:ext cx="3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t>P</a:t>
              </a:r>
              <a:r>
                <a:rPr lang="en-US" altLang="zh-CN" sz="2000" b="1" baseline="30000"/>
                <a:t>+</a:t>
              </a:r>
              <a:endParaRPr lang="en-US" altLang="zh-CN" sz="2000" b="1"/>
            </a:p>
          </p:txBody>
        </p:sp>
        <p:sp>
          <p:nvSpPr>
            <p:cNvPr id="85035" name="Rectangle 43">
              <a:extLst>
                <a:ext uri="{FF2B5EF4-FFF2-40B4-BE49-F238E27FC236}">
                  <a16:creationId xmlns:a16="http://schemas.microsoft.com/office/drawing/2014/main" id="{42BAE2A9-EC08-4B8C-9943-AA540D60C29D}"/>
                </a:ext>
              </a:extLst>
            </p:cNvPr>
            <p:cNvSpPr>
              <a:spLocks noChangeArrowheads="1"/>
            </p:cNvSpPr>
            <p:nvPr/>
          </p:nvSpPr>
          <p:spPr bwMode="auto">
            <a:xfrm>
              <a:off x="909" y="627"/>
              <a:ext cx="170" cy="542"/>
            </a:xfrm>
            <a:prstGeom prst="rect">
              <a:avLst/>
            </a:prstGeom>
            <a:solidFill>
              <a:srgbClr val="FFCCCC"/>
            </a:solidFill>
            <a:ln w="9525">
              <a:solidFill>
                <a:schemeClr val="tx1"/>
              </a:solidFill>
              <a:miter lim="800000"/>
              <a:headEnd/>
              <a:tailEnd/>
            </a:ln>
          </p:spPr>
          <p:txBody>
            <a:bodyPr wrap="none" anchor="ctr"/>
            <a:lstStyle/>
            <a:p>
              <a:endParaRPr lang="zh-CN" altLang="en-US"/>
            </a:p>
          </p:txBody>
        </p:sp>
        <p:sp>
          <p:nvSpPr>
            <p:cNvPr id="85036" name="Text Box 44">
              <a:extLst>
                <a:ext uri="{FF2B5EF4-FFF2-40B4-BE49-F238E27FC236}">
                  <a16:creationId xmlns:a16="http://schemas.microsoft.com/office/drawing/2014/main" id="{CA1DBA27-892F-46A8-9B78-B0140FC90F64}"/>
                </a:ext>
              </a:extLst>
            </p:cNvPr>
            <p:cNvSpPr txBox="1">
              <a:spLocks noChangeArrowheads="1"/>
            </p:cNvSpPr>
            <p:nvPr/>
          </p:nvSpPr>
          <p:spPr bwMode="auto">
            <a:xfrm>
              <a:off x="880" y="743"/>
              <a:ext cx="3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t>P</a:t>
              </a:r>
              <a:r>
                <a:rPr lang="en-US" altLang="zh-CN" sz="2000" b="1" baseline="30000"/>
                <a:t>+</a:t>
              </a:r>
              <a:endParaRPr lang="en-US" altLang="zh-CN" sz="2000" b="1"/>
            </a:p>
          </p:txBody>
        </p:sp>
        <p:sp>
          <p:nvSpPr>
            <p:cNvPr id="85037" name="Line 45">
              <a:extLst>
                <a:ext uri="{FF2B5EF4-FFF2-40B4-BE49-F238E27FC236}">
                  <a16:creationId xmlns:a16="http://schemas.microsoft.com/office/drawing/2014/main" id="{24BB4B7F-274D-4811-B670-FDF448E0DD10}"/>
                </a:ext>
              </a:extLst>
            </p:cNvPr>
            <p:cNvSpPr>
              <a:spLocks noChangeShapeType="1"/>
            </p:cNvSpPr>
            <p:nvPr/>
          </p:nvSpPr>
          <p:spPr bwMode="auto">
            <a:xfrm>
              <a:off x="115" y="2105"/>
              <a:ext cx="152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38" name="Line 46">
              <a:extLst>
                <a:ext uri="{FF2B5EF4-FFF2-40B4-BE49-F238E27FC236}">
                  <a16:creationId xmlns:a16="http://schemas.microsoft.com/office/drawing/2014/main" id="{A31CB7ED-8CE7-445B-8CE2-D76E279FD6FD}"/>
                </a:ext>
              </a:extLst>
            </p:cNvPr>
            <p:cNvSpPr>
              <a:spLocks noChangeShapeType="1"/>
            </p:cNvSpPr>
            <p:nvPr/>
          </p:nvSpPr>
          <p:spPr bwMode="auto">
            <a:xfrm>
              <a:off x="700" y="37"/>
              <a:ext cx="94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39" name="Line 47">
              <a:extLst>
                <a:ext uri="{FF2B5EF4-FFF2-40B4-BE49-F238E27FC236}">
                  <a16:creationId xmlns:a16="http://schemas.microsoft.com/office/drawing/2014/main" id="{27D456F9-A75E-491A-9A2C-6F41B219B520}"/>
                </a:ext>
              </a:extLst>
            </p:cNvPr>
            <p:cNvSpPr>
              <a:spLocks noChangeShapeType="1"/>
            </p:cNvSpPr>
            <p:nvPr/>
          </p:nvSpPr>
          <p:spPr bwMode="auto">
            <a:xfrm>
              <a:off x="1644" y="37"/>
              <a:ext cx="0" cy="206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40" name="Line 48">
              <a:extLst>
                <a:ext uri="{FF2B5EF4-FFF2-40B4-BE49-F238E27FC236}">
                  <a16:creationId xmlns:a16="http://schemas.microsoft.com/office/drawing/2014/main" id="{32195546-5F80-47D3-A6AB-B6D543BAD1DA}"/>
                </a:ext>
              </a:extLst>
            </p:cNvPr>
            <p:cNvSpPr>
              <a:spLocks noChangeShapeType="1"/>
            </p:cNvSpPr>
            <p:nvPr/>
          </p:nvSpPr>
          <p:spPr bwMode="auto">
            <a:xfrm>
              <a:off x="115" y="891"/>
              <a:ext cx="0" cy="9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41" name="Oval 49">
              <a:extLst>
                <a:ext uri="{FF2B5EF4-FFF2-40B4-BE49-F238E27FC236}">
                  <a16:creationId xmlns:a16="http://schemas.microsoft.com/office/drawing/2014/main" id="{A2730F33-1C52-457A-B8F6-E14C1F2636CD}"/>
                </a:ext>
              </a:extLst>
            </p:cNvPr>
            <p:cNvSpPr>
              <a:spLocks noChangeArrowheads="1"/>
            </p:cNvSpPr>
            <p:nvPr/>
          </p:nvSpPr>
          <p:spPr bwMode="auto">
            <a:xfrm>
              <a:off x="70" y="1678"/>
              <a:ext cx="90" cy="90"/>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85042" name="Line 50">
              <a:extLst>
                <a:ext uri="{FF2B5EF4-FFF2-40B4-BE49-F238E27FC236}">
                  <a16:creationId xmlns:a16="http://schemas.microsoft.com/office/drawing/2014/main" id="{0046B10D-A32C-4FF6-9F44-B78F42819411}"/>
                </a:ext>
              </a:extLst>
            </p:cNvPr>
            <p:cNvSpPr>
              <a:spLocks noChangeShapeType="1"/>
            </p:cNvSpPr>
            <p:nvPr/>
          </p:nvSpPr>
          <p:spPr bwMode="auto">
            <a:xfrm>
              <a:off x="115" y="1799"/>
              <a:ext cx="0" cy="30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43" name="Oval 51">
              <a:extLst>
                <a:ext uri="{FF2B5EF4-FFF2-40B4-BE49-F238E27FC236}">
                  <a16:creationId xmlns:a16="http://schemas.microsoft.com/office/drawing/2014/main" id="{814C2C12-AD7B-4DBA-BE35-3388ED526FB4}"/>
                </a:ext>
              </a:extLst>
            </p:cNvPr>
            <p:cNvSpPr>
              <a:spLocks noChangeArrowheads="1"/>
            </p:cNvSpPr>
            <p:nvPr/>
          </p:nvSpPr>
          <p:spPr bwMode="auto">
            <a:xfrm>
              <a:off x="666" y="2049"/>
              <a:ext cx="90" cy="90"/>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85044" name="Text Box 52">
              <a:extLst>
                <a:ext uri="{FF2B5EF4-FFF2-40B4-BE49-F238E27FC236}">
                  <a16:creationId xmlns:a16="http://schemas.microsoft.com/office/drawing/2014/main" id="{4417BDF5-AC60-4BA1-9DB1-38424A977E35}"/>
                </a:ext>
              </a:extLst>
            </p:cNvPr>
            <p:cNvSpPr txBox="1">
              <a:spLocks noChangeArrowheads="1"/>
            </p:cNvSpPr>
            <p:nvPr/>
          </p:nvSpPr>
          <p:spPr bwMode="auto">
            <a:xfrm>
              <a:off x="240" y="2112"/>
              <a:ext cx="12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solidFill>
                    <a:srgbClr val="FF3300"/>
                  </a:solidFill>
                </a:rPr>
                <a:t>  </a:t>
              </a:r>
              <a:r>
                <a:rPr lang="zh-CN" altLang="en-US" sz="2000" b="1">
                  <a:solidFill>
                    <a:srgbClr val="FF3300"/>
                  </a:solidFill>
                  <a:latin typeface="宋体" panose="02010600030101010101" pitchFamily="2" charset="-122"/>
                </a:rPr>
                <a:t>(</a:t>
              </a:r>
              <a:r>
                <a:rPr lang="en-US" altLang="zh-CN" sz="2000" b="1">
                  <a:solidFill>
                    <a:srgbClr val="FF3300"/>
                  </a:solidFill>
                </a:rPr>
                <a:t>a</a:t>
              </a:r>
              <a:r>
                <a:rPr lang="en-US" altLang="zh-CN" sz="2000" b="1">
                  <a:solidFill>
                    <a:srgbClr val="FF3300"/>
                  </a:solidFill>
                  <a:latin typeface="宋体" panose="02010600030101010101" pitchFamily="2" charset="-122"/>
                </a:rPr>
                <a:t>)</a:t>
              </a:r>
              <a:r>
                <a:rPr lang="en-US" altLang="zh-CN" sz="2000" b="1">
                  <a:solidFill>
                    <a:srgbClr val="FF3300"/>
                  </a:solidFill>
                </a:rPr>
                <a:t> </a:t>
              </a:r>
              <a:r>
                <a:rPr lang="en-US" altLang="zh-CN" sz="2000" b="1" i="1">
                  <a:solidFill>
                    <a:srgbClr val="FF3300"/>
                  </a:solidFill>
                </a:rPr>
                <a:t>U</a:t>
              </a:r>
              <a:r>
                <a:rPr lang="en-US" altLang="zh-CN" sz="2000" b="1" baseline="-25000">
                  <a:solidFill>
                    <a:srgbClr val="FF3300"/>
                  </a:solidFill>
                </a:rPr>
                <a:t>GS</a:t>
              </a:r>
              <a:r>
                <a:rPr lang="en-US" altLang="zh-CN" sz="2000" b="1">
                  <a:solidFill>
                    <a:srgbClr val="FF3300"/>
                  </a:solidFill>
                </a:rPr>
                <a:t> = 0</a:t>
              </a:r>
            </a:p>
          </p:txBody>
        </p:sp>
      </p:grpSp>
      <p:sp>
        <p:nvSpPr>
          <p:cNvPr id="85045" name="Text Box 53">
            <a:extLst>
              <a:ext uri="{FF2B5EF4-FFF2-40B4-BE49-F238E27FC236}">
                <a16:creationId xmlns:a16="http://schemas.microsoft.com/office/drawing/2014/main" id="{8DBEE0FA-A98C-4DB1-B7F0-85C1E02215FD}"/>
              </a:ext>
            </a:extLst>
          </p:cNvPr>
          <p:cNvSpPr txBox="1">
            <a:spLocks noChangeArrowheads="1"/>
          </p:cNvSpPr>
          <p:nvPr/>
        </p:nvSpPr>
        <p:spPr bwMode="auto">
          <a:xfrm>
            <a:off x="304800" y="1651000"/>
            <a:ext cx="2286000" cy="10160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just">
              <a:spcBef>
                <a:spcPct val="50000"/>
              </a:spcBef>
            </a:pPr>
            <a:r>
              <a:rPr lang="en-US" altLang="zh-CN" sz="2000" b="1" i="1">
                <a:solidFill>
                  <a:srgbClr val="FF3300"/>
                </a:solidFill>
              </a:rPr>
              <a:t>U</a:t>
            </a:r>
            <a:r>
              <a:rPr lang="en-US" altLang="zh-CN" sz="2000" b="1" baseline="-25000">
                <a:solidFill>
                  <a:srgbClr val="FF3300"/>
                </a:solidFill>
              </a:rPr>
              <a:t>GS</a:t>
            </a:r>
            <a:r>
              <a:rPr lang="en-US" altLang="zh-CN" sz="2000" b="1">
                <a:solidFill>
                  <a:srgbClr val="FF3300"/>
                </a:solidFill>
              </a:rPr>
              <a:t> = 0 </a:t>
            </a:r>
            <a:r>
              <a:rPr lang="zh-CN" altLang="en-US" sz="2000" b="1">
                <a:solidFill>
                  <a:srgbClr val="FF3300"/>
                </a:solidFill>
              </a:rPr>
              <a:t>时，耗尽层比较窄，导电沟比较宽</a:t>
            </a:r>
          </a:p>
        </p:txBody>
      </p:sp>
      <p:sp>
        <p:nvSpPr>
          <p:cNvPr id="85046" name="Text Box 54">
            <a:extLst>
              <a:ext uri="{FF2B5EF4-FFF2-40B4-BE49-F238E27FC236}">
                <a16:creationId xmlns:a16="http://schemas.microsoft.com/office/drawing/2014/main" id="{15242998-E568-47B8-86D8-827CF7950FE6}"/>
              </a:ext>
            </a:extLst>
          </p:cNvPr>
          <p:cNvSpPr txBox="1">
            <a:spLocks noChangeArrowheads="1"/>
          </p:cNvSpPr>
          <p:nvPr/>
        </p:nvSpPr>
        <p:spPr bwMode="auto">
          <a:xfrm>
            <a:off x="2743200" y="1651000"/>
            <a:ext cx="2981325" cy="10160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just">
              <a:spcBef>
                <a:spcPct val="50000"/>
              </a:spcBef>
            </a:pPr>
            <a:r>
              <a:rPr lang="en-US" altLang="zh-CN" sz="2000" b="1" i="1">
                <a:solidFill>
                  <a:srgbClr val="FF3300"/>
                </a:solidFill>
              </a:rPr>
              <a:t>U</a:t>
            </a:r>
            <a:r>
              <a:rPr lang="en-US" altLang="zh-CN" sz="2000" b="1" baseline="-25000">
                <a:solidFill>
                  <a:srgbClr val="FF3300"/>
                </a:solidFill>
              </a:rPr>
              <a:t>GS </a:t>
            </a:r>
            <a:r>
              <a:rPr lang="zh-CN" altLang="en-US" sz="2000" b="1"/>
              <a:t>由零逐渐减小，</a:t>
            </a:r>
            <a:r>
              <a:rPr lang="zh-CN" altLang="en-US" sz="2000" b="1">
                <a:solidFill>
                  <a:srgbClr val="FF3300"/>
                </a:solidFill>
              </a:rPr>
              <a:t>耗尽层逐渐加宽，导电沟相应变窄。</a:t>
            </a:r>
          </a:p>
        </p:txBody>
      </p:sp>
      <p:sp>
        <p:nvSpPr>
          <p:cNvPr id="85047" name="Text Box 55">
            <a:extLst>
              <a:ext uri="{FF2B5EF4-FFF2-40B4-BE49-F238E27FC236}">
                <a16:creationId xmlns:a16="http://schemas.microsoft.com/office/drawing/2014/main" id="{8A3FD1F8-14DB-49CE-957B-5172BB395A24}"/>
              </a:ext>
            </a:extLst>
          </p:cNvPr>
          <p:cNvSpPr txBox="1">
            <a:spLocks noChangeArrowheads="1"/>
          </p:cNvSpPr>
          <p:nvPr/>
        </p:nvSpPr>
        <p:spPr bwMode="auto">
          <a:xfrm>
            <a:off x="5940425" y="1676400"/>
            <a:ext cx="3109913" cy="7112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just">
              <a:spcBef>
                <a:spcPct val="50000"/>
              </a:spcBef>
            </a:pPr>
            <a:r>
              <a:rPr lang="zh-CN" altLang="en-US" sz="2000" b="1">
                <a:solidFill>
                  <a:srgbClr val="FF3300"/>
                </a:solidFill>
              </a:rPr>
              <a:t>当 </a:t>
            </a:r>
            <a:r>
              <a:rPr lang="en-US" altLang="zh-CN" sz="2000" b="1" i="1">
                <a:solidFill>
                  <a:srgbClr val="FF3300"/>
                </a:solidFill>
              </a:rPr>
              <a:t>U</a:t>
            </a:r>
            <a:r>
              <a:rPr lang="en-US" altLang="zh-CN" sz="2000" b="1" baseline="-25000">
                <a:solidFill>
                  <a:srgbClr val="FF3300"/>
                </a:solidFill>
              </a:rPr>
              <a:t>GS</a:t>
            </a:r>
            <a:r>
              <a:rPr lang="en-US" altLang="zh-CN" sz="2000" b="1">
                <a:solidFill>
                  <a:srgbClr val="FF3300"/>
                </a:solidFill>
              </a:rPr>
              <a:t> = </a:t>
            </a:r>
            <a:r>
              <a:rPr lang="en-US" altLang="zh-CN" sz="2000" b="1" i="1">
                <a:solidFill>
                  <a:srgbClr val="FF3300"/>
                </a:solidFill>
              </a:rPr>
              <a:t>U</a:t>
            </a:r>
            <a:r>
              <a:rPr lang="en-US" altLang="zh-CN" sz="2000" b="1" baseline="-25000">
                <a:solidFill>
                  <a:srgbClr val="FF3300"/>
                </a:solidFill>
              </a:rPr>
              <a:t>GS</a:t>
            </a:r>
            <a:r>
              <a:rPr lang="zh-CN" altLang="en-US" sz="2000" b="1" baseline="-25000">
                <a:solidFill>
                  <a:srgbClr val="FF3300"/>
                </a:solidFill>
              </a:rPr>
              <a:t>（</a:t>
            </a:r>
            <a:r>
              <a:rPr lang="en-US" altLang="zh-CN" sz="2000" b="1" baseline="-25000">
                <a:solidFill>
                  <a:srgbClr val="FF3300"/>
                </a:solidFill>
              </a:rPr>
              <a:t>Off)</a:t>
            </a:r>
            <a:r>
              <a:rPr lang="zh-CN" altLang="en-US" sz="2000" b="1">
                <a:solidFill>
                  <a:srgbClr val="FF3300"/>
                </a:solidFill>
              </a:rPr>
              <a:t>，耗尽层合拢，导电沟被夹断.</a:t>
            </a:r>
          </a:p>
        </p:txBody>
      </p:sp>
      <p:grpSp>
        <p:nvGrpSpPr>
          <p:cNvPr id="5" name="Group 56">
            <a:extLst>
              <a:ext uri="{FF2B5EF4-FFF2-40B4-BE49-F238E27FC236}">
                <a16:creationId xmlns:a16="http://schemas.microsoft.com/office/drawing/2014/main" id="{CDE9C1D3-EFA8-401F-89DF-BB0C72F57D5E}"/>
              </a:ext>
            </a:extLst>
          </p:cNvPr>
          <p:cNvGrpSpPr>
            <a:grpSpLocks/>
          </p:cNvGrpSpPr>
          <p:nvPr/>
        </p:nvGrpSpPr>
        <p:grpSpPr bwMode="auto">
          <a:xfrm>
            <a:off x="3048000" y="2667000"/>
            <a:ext cx="2743200" cy="3733800"/>
            <a:chOff x="0" y="0"/>
            <a:chExt cx="1728" cy="2352"/>
          </a:xfrm>
        </p:grpSpPr>
        <p:grpSp>
          <p:nvGrpSpPr>
            <p:cNvPr id="85049" name="Group 57">
              <a:extLst>
                <a:ext uri="{FF2B5EF4-FFF2-40B4-BE49-F238E27FC236}">
                  <a16:creationId xmlns:a16="http://schemas.microsoft.com/office/drawing/2014/main" id="{2A3C2420-4220-4DBC-B605-CAAC5426B0C7}"/>
                </a:ext>
              </a:extLst>
            </p:cNvPr>
            <p:cNvGrpSpPr>
              <a:grpSpLocks/>
            </p:cNvGrpSpPr>
            <p:nvPr/>
          </p:nvGrpSpPr>
          <p:grpSpPr bwMode="auto">
            <a:xfrm>
              <a:off x="0" y="0"/>
              <a:ext cx="1728" cy="2352"/>
              <a:chOff x="0" y="0"/>
              <a:chExt cx="1728" cy="2352"/>
            </a:xfrm>
          </p:grpSpPr>
          <p:sp>
            <p:nvSpPr>
              <p:cNvPr id="85050" name="Text Box 58">
                <a:extLst>
                  <a:ext uri="{FF2B5EF4-FFF2-40B4-BE49-F238E27FC236}">
                    <a16:creationId xmlns:a16="http://schemas.microsoft.com/office/drawing/2014/main" id="{DBA3501C-01DC-4563-9BAD-EDC22A088893}"/>
                  </a:ext>
                </a:extLst>
              </p:cNvPr>
              <p:cNvSpPr txBox="1">
                <a:spLocks noChangeArrowheads="1"/>
              </p:cNvSpPr>
              <p:nvPr/>
            </p:nvSpPr>
            <p:spPr bwMode="auto">
              <a:xfrm>
                <a:off x="912" y="0"/>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i="1"/>
                  <a:t>I</a:t>
                </a:r>
                <a:r>
                  <a:rPr lang="en-US" altLang="zh-CN" b="1" baseline="-25000"/>
                  <a:t>D</a:t>
                </a:r>
                <a:r>
                  <a:rPr lang="en-US" altLang="zh-CN" b="1"/>
                  <a:t> = 0</a:t>
                </a:r>
              </a:p>
            </p:txBody>
          </p:sp>
          <p:sp>
            <p:nvSpPr>
              <p:cNvPr id="85051" name="Line 59">
                <a:extLst>
                  <a:ext uri="{FF2B5EF4-FFF2-40B4-BE49-F238E27FC236}">
                    <a16:creationId xmlns:a16="http://schemas.microsoft.com/office/drawing/2014/main" id="{87E62970-8D2D-4756-AE7B-A380FD460CDF}"/>
                  </a:ext>
                </a:extLst>
              </p:cNvPr>
              <p:cNvSpPr>
                <a:spLocks noChangeShapeType="1"/>
              </p:cNvSpPr>
              <p:nvPr/>
            </p:nvSpPr>
            <p:spPr bwMode="auto">
              <a:xfrm>
                <a:off x="160" y="899"/>
                <a:ext cx="121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52" name="Rectangle 60">
                <a:extLst>
                  <a:ext uri="{FF2B5EF4-FFF2-40B4-BE49-F238E27FC236}">
                    <a16:creationId xmlns:a16="http://schemas.microsoft.com/office/drawing/2014/main" id="{101EDFE0-2E4F-4696-8728-B24301A354CA}"/>
                  </a:ext>
                </a:extLst>
              </p:cNvPr>
              <p:cNvSpPr>
                <a:spLocks noChangeArrowheads="1"/>
              </p:cNvSpPr>
              <p:nvPr/>
            </p:nvSpPr>
            <p:spPr bwMode="auto">
              <a:xfrm>
                <a:off x="397" y="781"/>
                <a:ext cx="35" cy="23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5053" name="Line 61">
                <a:extLst>
                  <a:ext uri="{FF2B5EF4-FFF2-40B4-BE49-F238E27FC236}">
                    <a16:creationId xmlns:a16="http://schemas.microsoft.com/office/drawing/2014/main" id="{3703EC4C-73AC-4F42-830D-36952B9F21D3}"/>
                  </a:ext>
                </a:extLst>
              </p:cNvPr>
              <p:cNvSpPr>
                <a:spLocks noChangeShapeType="1"/>
              </p:cNvSpPr>
              <p:nvPr/>
            </p:nvSpPr>
            <p:spPr bwMode="auto">
              <a:xfrm>
                <a:off x="178" y="1751"/>
                <a:ext cx="119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54" name="Line 62">
                <a:extLst>
                  <a:ext uri="{FF2B5EF4-FFF2-40B4-BE49-F238E27FC236}">
                    <a16:creationId xmlns:a16="http://schemas.microsoft.com/office/drawing/2014/main" id="{B43897CA-23F3-47CC-B1DD-EEE3C4C137DE}"/>
                  </a:ext>
                </a:extLst>
              </p:cNvPr>
              <p:cNvSpPr>
                <a:spLocks noChangeShapeType="1"/>
              </p:cNvSpPr>
              <p:nvPr/>
            </p:nvSpPr>
            <p:spPr bwMode="auto">
              <a:xfrm>
                <a:off x="1374" y="899"/>
                <a:ext cx="0" cy="85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55" name="Text Box 63">
                <a:extLst>
                  <a:ext uri="{FF2B5EF4-FFF2-40B4-BE49-F238E27FC236}">
                    <a16:creationId xmlns:a16="http://schemas.microsoft.com/office/drawing/2014/main" id="{901F4D2A-1B5F-4AC5-BD63-A3AFCF7269A3}"/>
                  </a:ext>
                </a:extLst>
              </p:cNvPr>
              <p:cNvSpPr txBox="1">
                <a:spLocks noChangeArrowheads="1"/>
              </p:cNvSpPr>
              <p:nvPr/>
            </p:nvSpPr>
            <p:spPr bwMode="auto">
              <a:xfrm>
                <a:off x="45" y="584"/>
                <a:ext cx="2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t>G</a:t>
                </a:r>
              </a:p>
            </p:txBody>
          </p:sp>
          <p:sp>
            <p:nvSpPr>
              <p:cNvPr id="85056" name="Rectangle 64">
                <a:extLst>
                  <a:ext uri="{FF2B5EF4-FFF2-40B4-BE49-F238E27FC236}">
                    <a16:creationId xmlns:a16="http://schemas.microsoft.com/office/drawing/2014/main" id="{AADDC0F0-170B-481E-8161-15EDC7E01990}"/>
                  </a:ext>
                </a:extLst>
              </p:cNvPr>
              <p:cNvSpPr>
                <a:spLocks noChangeArrowheads="1"/>
              </p:cNvSpPr>
              <p:nvPr/>
            </p:nvSpPr>
            <p:spPr bwMode="auto">
              <a:xfrm>
                <a:off x="1152" y="781"/>
                <a:ext cx="34" cy="23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5057" name="Rectangle 65">
                <a:extLst>
                  <a:ext uri="{FF2B5EF4-FFF2-40B4-BE49-F238E27FC236}">
                    <a16:creationId xmlns:a16="http://schemas.microsoft.com/office/drawing/2014/main" id="{CF148171-05C2-452A-92A1-1B1722DD2E8B}"/>
                  </a:ext>
                </a:extLst>
              </p:cNvPr>
              <p:cNvSpPr>
                <a:spLocks noChangeArrowheads="1"/>
              </p:cNvSpPr>
              <p:nvPr/>
            </p:nvSpPr>
            <p:spPr bwMode="auto">
              <a:xfrm>
                <a:off x="622" y="285"/>
                <a:ext cx="274" cy="38"/>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5058" name="Line 66">
                <a:extLst>
                  <a:ext uri="{FF2B5EF4-FFF2-40B4-BE49-F238E27FC236}">
                    <a16:creationId xmlns:a16="http://schemas.microsoft.com/office/drawing/2014/main" id="{F3A88873-012C-432C-B2FF-064CA44B7307}"/>
                  </a:ext>
                </a:extLst>
              </p:cNvPr>
              <p:cNvSpPr>
                <a:spLocks noChangeShapeType="1"/>
              </p:cNvSpPr>
              <p:nvPr/>
            </p:nvSpPr>
            <p:spPr bwMode="auto">
              <a:xfrm>
                <a:off x="759" y="45"/>
                <a:ext cx="0" cy="35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59" name="Text Box 67">
                <a:extLst>
                  <a:ext uri="{FF2B5EF4-FFF2-40B4-BE49-F238E27FC236}">
                    <a16:creationId xmlns:a16="http://schemas.microsoft.com/office/drawing/2014/main" id="{D90FEF23-8A66-4C7C-BC9B-8FF4CF6EF9BC}"/>
                  </a:ext>
                </a:extLst>
              </p:cNvPr>
              <p:cNvSpPr txBox="1">
                <a:spLocks noChangeArrowheads="1"/>
              </p:cNvSpPr>
              <p:nvPr/>
            </p:nvSpPr>
            <p:spPr bwMode="auto">
              <a:xfrm>
                <a:off x="475" y="0"/>
                <a:ext cx="2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t>D</a:t>
                </a:r>
              </a:p>
            </p:txBody>
          </p:sp>
          <p:sp>
            <p:nvSpPr>
              <p:cNvPr id="85060" name="Line 68">
                <a:extLst>
                  <a:ext uri="{FF2B5EF4-FFF2-40B4-BE49-F238E27FC236}">
                    <a16:creationId xmlns:a16="http://schemas.microsoft.com/office/drawing/2014/main" id="{66C694E8-1415-47DA-AA5A-BC5D6C309C04}"/>
                  </a:ext>
                </a:extLst>
              </p:cNvPr>
              <p:cNvSpPr>
                <a:spLocks noChangeShapeType="1"/>
              </p:cNvSpPr>
              <p:nvPr/>
            </p:nvSpPr>
            <p:spPr bwMode="auto">
              <a:xfrm>
                <a:off x="759" y="867"/>
                <a:ext cx="0" cy="12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61" name="Rectangle 69">
                <a:extLst>
                  <a:ext uri="{FF2B5EF4-FFF2-40B4-BE49-F238E27FC236}">
                    <a16:creationId xmlns:a16="http://schemas.microsoft.com/office/drawing/2014/main" id="{6F5D8180-0DAD-4EAD-8635-D377BDF8402F}"/>
                  </a:ext>
                </a:extLst>
              </p:cNvPr>
              <p:cNvSpPr>
                <a:spLocks noChangeArrowheads="1"/>
              </p:cNvSpPr>
              <p:nvPr/>
            </p:nvSpPr>
            <p:spPr bwMode="auto">
              <a:xfrm>
                <a:off x="622" y="1526"/>
                <a:ext cx="274" cy="39"/>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5062" name="Text Box 70">
                <a:extLst>
                  <a:ext uri="{FF2B5EF4-FFF2-40B4-BE49-F238E27FC236}">
                    <a16:creationId xmlns:a16="http://schemas.microsoft.com/office/drawing/2014/main" id="{2D2FC932-C4A9-4CA8-AE3B-A2C5FF4620F8}"/>
                  </a:ext>
                </a:extLst>
              </p:cNvPr>
              <p:cNvSpPr txBox="1">
                <a:spLocks noChangeArrowheads="1"/>
              </p:cNvSpPr>
              <p:nvPr/>
            </p:nvSpPr>
            <p:spPr bwMode="auto">
              <a:xfrm>
                <a:off x="793" y="1484"/>
                <a:ext cx="2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t>S</a:t>
                </a:r>
              </a:p>
            </p:txBody>
          </p:sp>
          <p:grpSp>
            <p:nvGrpSpPr>
              <p:cNvPr id="85063" name="Group 71">
                <a:extLst>
                  <a:ext uri="{FF2B5EF4-FFF2-40B4-BE49-F238E27FC236}">
                    <a16:creationId xmlns:a16="http://schemas.microsoft.com/office/drawing/2014/main" id="{CFFE33B7-4858-4115-A302-566A975FBBA9}"/>
                  </a:ext>
                </a:extLst>
              </p:cNvPr>
              <p:cNvGrpSpPr>
                <a:grpSpLocks/>
              </p:cNvGrpSpPr>
              <p:nvPr/>
            </p:nvGrpSpPr>
            <p:grpSpPr bwMode="auto">
              <a:xfrm>
                <a:off x="432" y="323"/>
                <a:ext cx="720" cy="1250"/>
                <a:chOff x="0" y="0"/>
                <a:chExt cx="1008" cy="1547"/>
              </a:xfrm>
            </p:grpSpPr>
            <p:sp>
              <p:nvSpPr>
                <p:cNvPr id="85064" name="Rectangle 72">
                  <a:extLst>
                    <a:ext uri="{FF2B5EF4-FFF2-40B4-BE49-F238E27FC236}">
                      <a16:creationId xmlns:a16="http://schemas.microsoft.com/office/drawing/2014/main" id="{2836C4E1-0B7E-424C-AEEF-3710CBC0E8DA}"/>
                    </a:ext>
                  </a:extLst>
                </p:cNvPr>
                <p:cNvSpPr>
                  <a:spLocks noChangeArrowheads="1"/>
                </p:cNvSpPr>
                <p:nvPr/>
              </p:nvSpPr>
              <p:spPr bwMode="auto">
                <a:xfrm>
                  <a:off x="0" y="0"/>
                  <a:ext cx="1008" cy="1488"/>
                </a:xfrm>
                <a:prstGeom prst="rect">
                  <a:avLst/>
                </a:prstGeom>
                <a:solidFill>
                  <a:srgbClr val="FFFFCC"/>
                </a:solidFill>
                <a:ln w="9525">
                  <a:solidFill>
                    <a:schemeClr val="tx1"/>
                  </a:solidFill>
                  <a:miter lim="800000"/>
                  <a:headEnd/>
                  <a:tailEnd/>
                </a:ln>
              </p:spPr>
              <p:txBody>
                <a:bodyPr wrap="none" anchor="ctr"/>
                <a:lstStyle/>
                <a:p>
                  <a:endParaRPr lang="zh-CN" altLang="en-US"/>
                </a:p>
              </p:txBody>
            </p:sp>
            <p:sp>
              <p:nvSpPr>
                <p:cNvPr id="85065" name="Text Box 73">
                  <a:extLst>
                    <a:ext uri="{FF2B5EF4-FFF2-40B4-BE49-F238E27FC236}">
                      <a16:creationId xmlns:a16="http://schemas.microsoft.com/office/drawing/2014/main" id="{BCAB9427-F4F0-46D9-984D-1016A6E2C7B8}"/>
                    </a:ext>
                  </a:extLst>
                </p:cNvPr>
                <p:cNvSpPr txBox="1">
                  <a:spLocks noChangeArrowheads="1"/>
                </p:cNvSpPr>
                <p:nvPr/>
              </p:nvSpPr>
              <p:spPr bwMode="auto">
                <a:xfrm>
                  <a:off x="624" y="1191"/>
                  <a:ext cx="335"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endParaRPr lang="zh-CN" altLang="en-US" b="1">
                    <a:solidFill>
                      <a:srgbClr val="FF3300"/>
                    </a:solidFill>
                  </a:endParaRPr>
                </a:p>
              </p:txBody>
            </p:sp>
          </p:grpSp>
          <p:grpSp>
            <p:nvGrpSpPr>
              <p:cNvPr id="85066" name="Group 74">
                <a:extLst>
                  <a:ext uri="{FF2B5EF4-FFF2-40B4-BE49-F238E27FC236}">
                    <a16:creationId xmlns:a16="http://schemas.microsoft.com/office/drawing/2014/main" id="{101C254D-6416-4489-990D-FA7B60570245}"/>
                  </a:ext>
                </a:extLst>
              </p:cNvPr>
              <p:cNvGrpSpPr>
                <a:grpSpLocks/>
              </p:cNvGrpSpPr>
              <p:nvPr/>
            </p:nvGrpSpPr>
            <p:grpSpPr bwMode="auto">
              <a:xfrm>
                <a:off x="431" y="550"/>
                <a:ext cx="289" cy="698"/>
                <a:chOff x="0" y="0"/>
                <a:chExt cx="336" cy="864"/>
              </a:xfrm>
            </p:grpSpPr>
            <p:sp>
              <p:nvSpPr>
                <p:cNvPr id="85067" name="Rectangle 75">
                  <a:extLst>
                    <a:ext uri="{FF2B5EF4-FFF2-40B4-BE49-F238E27FC236}">
                      <a16:creationId xmlns:a16="http://schemas.microsoft.com/office/drawing/2014/main" id="{900ED559-6C7F-404D-8185-82AE7FF7F198}"/>
                    </a:ext>
                  </a:extLst>
                </p:cNvPr>
                <p:cNvSpPr>
                  <a:spLocks noChangeArrowheads="1"/>
                </p:cNvSpPr>
                <p:nvPr/>
              </p:nvSpPr>
              <p:spPr bwMode="auto">
                <a:xfrm>
                  <a:off x="0" y="0"/>
                  <a:ext cx="336" cy="864"/>
                </a:xfrm>
                <a:prstGeom prst="rect">
                  <a:avLst/>
                </a:prstGeom>
                <a:solidFill>
                  <a:srgbClr val="CCFFFF"/>
                </a:solidFill>
                <a:ln w="9525">
                  <a:solidFill>
                    <a:schemeClr val="tx1"/>
                  </a:solidFill>
                  <a:miter lim="800000"/>
                  <a:headEnd/>
                  <a:tailEnd/>
                </a:ln>
              </p:spPr>
              <p:txBody>
                <a:bodyPr wrap="none" anchor="ctr"/>
                <a:lstStyle/>
                <a:p>
                  <a:endParaRPr lang="zh-CN" altLang="en-US"/>
                </a:p>
              </p:txBody>
            </p:sp>
            <p:sp>
              <p:nvSpPr>
                <p:cNvPr id="85068" name="Line 76">
                  <a:extLst>
                    <a:ext uri="{FF2B5EF4-FFF2-40B4-BE49-F238E27FC236}">
                      <a16:creationId xmlns:a16="http://schemas.microsoft.com/office/drawing/2014/main" id="{E0351798-4012-49D6-830A-849134BA5B1D}"/>
                    </a:ext>
                  </a:extLst>
                </p:cNvPr>
                <p:cNvSpPr>
                  <a:spLocks noChangeShapeType="1"/>
                </p:cNvSpPr>
                <p:nvPr/>
              </p:nvSpPr>
              <p:spPr bwMode="auto">
                <a:xfrm flipH="1">
                  <a:off x="0" y="0"/>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69" name="Line 77">
                  <a:extLst>
                    <a:ext uri="{FF2B5EF4-FFF2-40B4-BE49-F238E27FC236}">
                      <a16:creationId xmlns:a16="http://schemas.microsoft.com/office/drawing/2014/main" id="{D197D87D-CF37-4535-ADC1-9BEEE65B29F1}"/>
                    </a:ext>
                  </a:extLst>
                </p:cNvPr>
                <p:cNvSpPr>
                  <a:spLocks noChangeShapeType="1"/>
                </p:cNvSpPr>
                <p:nvPr/>
              </p:nvSpPr>
              <p:spPr bwMode="auto">
                <a:xfrm flipH="1">
                  <a:off x="0" y="144"/>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70" name="Line 78">
                  <a:extLst>
                    <a:ext uri="{FF2B5EF4-FFF2-40B4-BE49-F238E27FC236}">
                      <a16:creationId xmlns:a16="http://schemas.microsoft.com/office/drawing/2014/main" id="{472790B8-B4BC-4977-B746-AC48F9057438}"/>
                    </a:ext>
                  </a:extLst>
                </p:cNvPr>
                <p:cNvSpPr>
                  <a:spLocks noChangeShapeType="1"/>
                </p:cNvSpPr>
                <p:nvPr/>
              </p:nvSpPr>
              <p:spPr bwMode="auto">
                <a:xfrm flipH="1">
                  <a:off x="0" y="288"/>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71" name="Line 79">
                  <a:extLst>
                    <a:ext uri="{FF2B5EF4-FFF2-40B4-BE49-F238E27FC236}">
                      <a16:creationId xmlns:a16="http://schemas.microsoft.com/office/drawing/2014/main" id="{3AED3D11-E9FF-4776-A8BE-3E89504DD0BB}"/>
                    </a:ext>
                  </a:extLst>
                </p:cNvPr>
                <p:cNvSpPr>
                  <a:spLocks noChangeShapeType="1"/>
                </p:cNvSpPr>
                <p:nvPr/>
              </p:nvSpPr>
              <p:spPr bwMode="auto">
                <a:xfrm flipH="1">
                  <a:off x="0" y="432"/>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72" name="Line 80">
                  <a:extLst>
                    <a:ext uri="{FF2B5EF4-FFF2-40B4-BE49-F238E27FC236}">
                      <a16:creationId xmlns:a16="http://schemas.microsoft.com/office/drawing/2014/main" id="{396ECABB-C3DC-4011-90BA-F604468EDBA3}"/>
                    </a:ext>
                  </a:extLst>
                </p:cNvPr>
                <p:cNvSpPr>
                  <a:spLocks noChangeShapeType="1"/>
                </p:cNvSpPr>
                <p:nvPr/>
              </p:nvSpPr>
              <p:spPr bwMode="auto">
                <a:xfrm flipH="1">
                  <a:off x="0" y="576"/>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73" name="Line 81">
                  <a:extLst>
                    <a:ext uri="{FF2B5EF4-FFF2-40B4-BE49-F238E27FC236}">
                      <a16:creationId xmlns:a16="http://schemas.microsoft.com/office/drawing/2014/main" id="{6056DE2E-E15E-47E6-B182-EE59D319677D}"/>
                    </a:ext>
                  </a:extLst>
                </p:cNvPr>
                <p:cNvSpPr>
                  <a:spLocks noChangeShapeType="1"/>
                </p:cNvSpPr>
                <p:nvPr/>
              </p:nvSpPr>
              <p:spPr bwMode="auto">
                <a:xfrm flipH="1">
                  <a:off x="144" y="699"/>
                  <a:ext cx="192" cy="16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74" name="Line 82">
                  <a:extLst>
                    <a:ext uri="{FF2B5EF4-FFF2-40B4-BE49-F238E27FC236}">
                      <a16:creationId xmlns:a16="http://schemas.microsoft.com/office/drawing/2014/main" id="{BA60344B-485F-4F53-81A6-B8052C2E7124}"/>
                    </a:ext>
                  </a:extLst>
                </p:cNvPr>
                <p:cNvSpPr>
                  <a:spLocks noChangeShapeType="1"/>
                </p:cNvSpPr>
                <p:nvPr/>
              </p:nvSpPr>
              <p:spPr bwMode="auto">
                <a:xfrm flipH="1">
                  <a:off x="240" y="782"/>
                  <a:ext cx="96"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75" name="Line 83">
                  <a:extLst>
                    <a:ext uri="{FF2B5EF4-FFF2-40B4-BE49-F238E27FC236}">
                      <a16:creationId xmlns:a16="http://schemas.microsoft.com/office/drawing/2014/main" id="{8A900FD5-2CA2-486A-A078-5E552CB4C554}"/>
                    </a:ext>
                  </a:extLst>
                </p:cNvPr>
                <p:cNvSpPr>
                  <a:spLocks noChangeShapeType="1"/>
                </p:cNvSpPr>
                <p:nvPr/>
              </p:nvSpPr>
              <p:spPr bwMode="auto">
                <a:xfrm flipH="1">
                  <a:off x="0" y="0"/>
                  <a:ext cx="192" cy="16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76" name="Line 84">
                  <a:extLst>
                    <a:ext uri="{FF2B5EF4-FFF2-40B4-BE49-F238E27FC236}">
                      <a16:creationId xmlns:a16="http://schemas.microsoft.com/office/drawing/2014/main" id="{B3E1893D-E8EA-4ED1-8671-B668FCCCC91F}"/>
                    </a:ext>
                  </a:extLst>
                </p:cNvPr>
                <p:cNvSpPr>
                  <a:spLocks noChangeShapeType="1"/>
                </p:cNvSpPr>
                <p:nvPr/>
              </p:nvSpPr>
              <p:spPr bwMode="auto">
                <a:xfrm flipH="1">
                  <a:off x="0" y="0"/>
                  <a:ext cx="96"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5077" name="Group 85">
                <a:extLst>
                  <a:ext uri="{FF2B5EF4-FFF2-40B4-BE49-F238E27FC236}">
                    <a16:creationId xmlns:a16="http://schemas.microsoft.com/office/drawing/2014/main" id="{5BE43232-203F-4B55-BA01-762782BF8414}"/>
                  </a:ext>
                </a:extLst>
              </p:cNvPr>
              <p:cNvGrpSpPr>
                <a:grpSpLocks/>
              </p:cNvGrpSpPr>
              <p:nvPr/>
            </p:nvGrpSpPr>
            <p:grpSpPr bwMode="auto">
              <a:xfrm>
                <a:off x="857" y="549"/>
                <a:ext cx="295" cy="698"/>
                <a:chOff x="0" y="0"/>
                <a:chExt cx="336" cy="864"/>
              </a:xfrm>
            </p:grpSpPr>
            <p:sp>
              <p:nvSpPr>
                <p:cNvPr id="85078" name="Rectangle 86">
                  <a:extLst>
                    <a:ext uri="{FF2B5EF4-FFF2-40B4-BE49-F238E27FC236}">
                      <a16:creationId xmlns:a16="http://schemas.microsoft.com/office/drawing/2014/main" id="{2459C12D-4BB0-4A90-9B30-6FF200068B3A}"/>
                    </a:ext>
                  </a:extLst>
                </p:cNvPr>
                <p:cNvSpPr>
                  <a:spLocks noChangeArrowheads="1"/>
                </p:cNvSpPr>
                <p:nvPr/>
              </p:nvSpPr>
              <p:spPr bwMode="auto">
                <a:xfrm>
                  <a:off x="0" y="0"/>
                  <a:ext cx="336" cy="864"/>
                </a:xfrm>
                <a:prstGeom prst="rect">
                  <a:avLst/>
                </a:prstGeom>
                <a:solidFill>
                  <a:srgbClr val="CCFFFF"/>
                </a:solidFill>
                <a:ln w="9525">
                  <a:solidFill>
                    <a:schemeClr val="tx1"/>
                  </a:solidFill>
                  <a:miter lim="800000"/>
                  <a:headEnd/>
                  <a:tailEnd/>
                </a:ln>
              </p:spPr>
              <p:txBody>
                <a:bodyPr wrap="none" anchor="ctr"/>
                <a:lstStyle/>
                <a:p>
                  <a:endParaRPr lang="zh-CN" altLang="en-US"/>
                </a:p>
              </p:txBody>
            </p:sp>
            <p:sp>
              <p:nvSpPr>
                <p:cNvPr id="85079" name="Line 87">
                  <a:extLst>
                    <a:ext uri="{FF2B5EF4-FFF2-40B4-BE49-F238E27FC236}">
                      <a16:creationId xmlns:a16="http://schemas.microsoft.com/office/drawing/2014/main" id="{388504DE-ED84-44AD-82C4-BCCCFDBBE14E}"/>
                    </a:ext>
                  </a:extLst>
                </p:cNvPr>
                <p:cNvSpPr>
                  <a:spLocks noChangeShapeType="1"/>
                </p:cNvSpPr>
                <p:nvPr/>
              </p:nvSpPr>
              <p:spPr bwMode="auto">
                <a:xfrm flipH="1">
                  <a:off x="0" y="0"/>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80" name="Line 88">
                  <a:extLst>
                    <a:ext uri="{FF2B5EF4-FFF2-40B4-BE49-F238E27FC236}">
                      <a16:creationId xmlns:a16="http://schemas.microsoft.com/office/drawing/2014/main" id="{D8654A49-3A35-4601-B193-E0744EE43276}"/>
                    </a:ext>
                  </a:extLst>
                </p:cNvPr>
                <p:cNvSpPr>
                  <a:spLocks noChangeShapeType="1"/>
                </p:cNvSpPr>
                <p:nvPr/>
              </p:nvSpPr>
              <p:spPr bwMode="auto">
                <a:xfrm flipH="1">
                  <a:off x="0" y="144"/>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81" name="Line 89">
                  <a:extLst>
                    <a:ext uri="{FF2B5EF4-FFF2-40B4-BE49-F238E27FC236}">
                      <a16:creationId xmlns:a16="http://schemas.microsoft.com/office/drawing/2014/main" id="{1DAFDC25-FD35-49BE-8AAA-DDF649EC0A46}"/>
                    </a:ext>
                  </a:extLst>
                </p:cNvPr>
                <p:cNvSpPr>
                  <a:spLocks noChangeShapeType="1"/>
                </p:cNvSpPr>
                <p:nvPr/>
              </p:nvSpPr>
              <p:spPr bwMode="auto">
                <a:xfrm flipH="1">
                  <a:off x="0" y="288"/>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82" name="Line 90">
                  <a:extLst>
                    <a:ext uri="{FF2B5EF4-FFF2-40B4-BE49-F238E27FC236}">
                      <a16:creationId xmlns:a16="http://schemas.microsoft.com/office/drawing/2014/main" id="{CB0A990F-839F-49EC-9B12-345C9D1C1433}"/>
                    </a:ext>
                  </a:extLst>
                </p:cNvPr>
                <p:cNvSpPr>
                  <a:spLocks noChangeShapeType="1"/>
                </p:cNvSpPr>
                <p:nvPr/>
              </p:nvSpPr>
              <p:spPr bwMode="auto">
                <a:xfrm flipH="1">
                  <a:off x="0" y="432"/>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83" name="Line 91">
                  <a:extLst>
                    <a:ext uri="{FF2B5EF4-FFF2-40B4-BE49-F238E27FC236}">
                      <a16:creationId xmlns:a16="http://schemas.microsoft.com/office/drawing/2014/main" id="{E54BCD5E-EF01-44DC-B84E-6AAAB50D78E8}"/>
                    </a:ext>
                  </a:extLst>
                </p:cNvPr>
                <p:cNvSpPr>
                  <a:spLocks noChangeShapeType="1"/>
                </p:cNvSpPr>
                <p:nvPr/>
              </p:nvSpPr>
              <p:spPr bwMode="auto">
                <a:xfrm flipH="1">
                  <a:off x="0" y="576"/>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84" name="Line 92">
                  <a:extLst>
                    <a:ext uri="{FF2B5EF4-FFF2-40B4-BE49-F238E27FC236}">
                      <a16:creationId xmlns:a16="http://schemas.microsoft.com/office/drawing/2014/main" id="{9BE212CE-FFFD-4CCA-94AC-7F8D7B07BA1C}"/>
                    </a:ext>
                  </a:extLst>
                </p:cNvPr>
                <p:cNvSpPr>
                  <a:spLocks noChangeShapeType="1"/>
                </p:cNvSpPr>
                <p:nvPr/>
              </p:nvSpPr>
              <p:spPr bwMode="auto">
                <a:xfrm flipH="1">
                  <a:off x="144" y="699"/>
                  <a:ext cx="192" cy="16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85" name="Line 93">
                  <a:extLst>
                    <a:ext uri="{FF2B5EF4-FFF2-40B4-BE49-F238E27FC236}">
                      <a16:creationId xmlns:a16="http://schemas.microsoft.com/office/drawing/2014/main" id="{48AF770B-A496-485A-A99D-5CDC803F6980}"/>
                    </a:ext>
                  </a:extLst>
                </p:cNvPr>
                <p:cNvSpPr>
                  <a:spLocks noChangeShapeType="1"/>
                </p:cNvSpPr>
                <p:nvPr/>
              </p:nvSpPr>
              <p:spPr bwMode="auto">
                <a:xfrm flipH="1">
                  <a:off x="240" y="782"/>
                  <a:ext cx="96"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86" name="Line 94">
                  <a:extLst>
                    <a:ext uri="{FF2B5EF4-FFF2-40B4-BE49-F238E27FC236}">
                      <a16:creationId xmlns:a16="http://schemas.microsoft.com/office/drawing/2014/main" id="{FCC69420-EAAC-41AD-B6F7-51529AA3DE0A}"/>
                    </a:ext>
                  </a:extLst>
                </p:cNvPr>
                <p:cNvSpPr>
                  <a:spLocks noChangeShapeType="1"/>
                </p:cNvSpPr>
                <p:nvPr/>
              </p:nvSpPr>
              <p:spPr bwMode="auto">
                <a:xfrm flipH="1">
                  <a:off x="0" y="0"/>
                  <a:ext cx="192" cy="16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87" name="Line 95">
                  <a:extLst>
                    <a:ext uri="{FF2B5EF4-FFF2-40B4-BE49-F238E27FC236}">
                      <a16:creationId xmlns:a16="http://schemas.microsoft.com/office/drawing/2014/main" id="{FCC71136-41DC-4269-AC1F-798874B03DF7}"/>
                    </a:ext>
                  </a:extLst>
                </p:cNvPr>
                <p:cNvSpPr>
                  <a:spLocks noChangeShapeType="1"/>
                </p:cNvSpPr>
                <p:nvPr/>
              </p:nvSpPr>
              <p:spPr bwMode="auto">
                <a:xfrm flipH="1">
                  <a:off x="0" y="0"/>
                  <a:ext cx="96"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5088" name="Rectangle 96">
                <a:extLst>
                  <a:ext uri="{FF2B5EF4-FFF2-40B4-BE49-F238E27FC236}">
                    <a16:creationId xmlns:a16="http://schemas.microsoft.com/office/drawing/2014/main" id="{56F21196-F2BC-4499-944C-3C3E0D34B18A}"/>
                  </a:ext>
                </a:extLst>
              </p:cNvPr>
              <p:cNvSpPr>
                <a:spLocks noChangeArrowheads="1"/>
              </p:cNvSpPr>
              <p:nvPr/>
            </p:nvSpPr>
            <p:spPr bwMode="auto">
              <a:xfrm>
                <a:off x="432" y="634"/>
                <a:ext cx="170" cy="543"/>
              </a:xfrm>
              <a:prstGeom prst="rect">
                <a:avLst/>
              </a:prstGeom>
              <a:solidFill>
                <a:srgbClr val="FFCCCC"/>
              </a:solidFill>
              <a:ln w="9525">
                <a:solidFill>
                  <a:schemeClr val="tx1"/>
                </a:solidFill>
                <a:miter lim="800000"/>
                <a:headEnd/>
                <a:tailEnd/>
              </a:ln>
            </p:spPr>
            <p:txBody>
              <a:bodyPr wrap="none" anchor="ctr"/>
              <a:lstStyle/>
              <a:p>
                <a:endParaRPr lang="zh-CN" altLang="en-US"/>
              </a:p>
            </p:txBody>
          </p:sp>
          <p:sp>
            <p:nvSpPr>
              <p:cNvPr id="85089" name="Text Box 97">
                <a:extLst>
                  <a:ext uri="{FF2B5EF4-FFF2-40B4-BE49-F238E27FC236}">
                    <a16:creationId xmlns:a16="http://schemas.microsoft.com/office/drawing/2014/main" id="{EF01DD08-496E-4607-A5AF-579B05564EC6}"/>
                  </a:ext>
                </a:extLst>
              </p:cNvPr>
              <p:cNvSpPr txBox="1">
                <a:spLocks noChangeArrowheads="1"/>
              </p:cNvSpPr>
              <p:nvPr/>
            </p:nvSpPr>
            <p:spPr bwMode="auto">
              <a:xfrm>
                <a:off x="364" y="751"/>
                <a:ext cx="3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t>P</a:t>
                </a:r>
                <a:r>
                  <a:rPr lang="en-US" altLang="zh-CN" sz="2000" b="1" baseline="30000"/>
                  <a:t>+</a:t>
                </a:r>
                <a:endParaRPr lang="en-US" altLang="zh-CN" sz="2000" b="1"/>
              </a:p>
            </p:txBody>
          </p:sp>
          <p:sp>
            <p:nvSpPr>
              <p:cNvPr id="85090" name="Rectangle 98">
                <a:extLst>
                  <a:ext uri="{FF2B5EF4-FFF2-40B4-BE49-F238E27FC236}">
                    <a16:creationId xmlns:a16="http://schemas.microsoft.com/office/drawing/2014/main" id="{50D02651-D414-4324-93FA-CA6DEFBA8D2F}"/>
                  </a:ext>
                </a:extLst>
              </p:cNvPr>
              <p:cNvSpPr>
                <a:spLocks noChangeArrowheads="1"/>
              </p:cNvSpPr>
              <p:nvPr/>
            </p:nvSpPr>
            <p:spPr bwMode="auto">
              <a:xfrm>
                <a:off x="970" y="627"/>
                <a:ext cx="170" cy="542"/>
              </a:xfrm>
              <a:prstGeom prst="rect">
                <a:avLst/>
              </a:prstGeom>
              <a:solidFill>
                <a:srgbClr val="FFCCCC"/>
              </a:solidFill>
              <a:ln w="9525">
                <a:solidFill>
                  <a:schemeClr val="tx1"/>
                </a:solidFill>
                <a:miter lim="800000"/>
                <a:headEnd/>
                <a:tailEnd/>
              </a:ln>
            </p:spPr>
            <p:txBody>
              <a:bodyPr wrap="none" anchor="ctr"/>
              <a:lstStyle/>
              <a:p>
                <a:endParaRPr lang="zh-CN" altLang="en-US"/>
              </a:p>
            </p:txBody>
          </p:sp>
          <p:sp>
            <p:nvSpPr>
              <p:cNvPr id="85091" name="Text Box 99">
                <a:extLst>
                  <a:ext uri="{FF2B5EF4-FFF2-40B4-BE49-F238E27FC236}">
                    <a16:creationId xmlns:a16="http://schemas.microsoft.com/office/drawing/2014/main" id="{8CC18554-7FDF-46C4-9428-A8CBEBFBF429}"/>
                  </a:ext>
                </a:extLst>
              </p:cNvPr>
              <p:cNvSpPr txBox="1">
                <a:spLocks noChangeArrowheads="1"/>
              </p:cNvSpPr>
              <p:nvPr/>
            </p:nvSpPr>
            <p:spPr bwMode="auto">
              <a:xfrm>
                <a:off x="912" y="743"/>
                <a:ext cx="3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t>P</a:t>
                </a:r>
                <a:r>
                  <a:rPr lang="en-US" altLang="zh-CN" sz="2000" b="1" baseline="30000"/>
                  <a:t>+</a:t>
                </a:r>
                <a:endParaRPr lang="en-US" altLang="zh-CN" b="1"/>
              </a:p>
            </p:txBody>
          </p:sp>
          <p:sp>
            <p:nvSpPr>
              <p:cNvPr id="85092" name="Line 100">
                <a:extLst>
                  <a:ext uri="{FF2B5EF4-FFF2-40B4-BE49-F238E27FC236}">
                    <a16:creationId xmlns:a16="http://schemas.microsoft.com/office/drawing/2014/main" id="{AA40AEDC-9845-49AD-AE36-35DE47868CCC}"/>
                  </a:ext>
                </a:extLst>
              </p:cNvPr>
              <p:cNvSpPr>
                <a:spLocks noChangeShapeType="1"/>
              </p:cNvSpPr>
              <p:nvPr/>
            </p:nvSpPr>
            <p:spPr bwMode="auto">
              <a:xfrm>
                <a:off x="160" y="2105"/>
                <a:ext cx="152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93" name="Line 101">
                <a:extLst>
                  <a:ext uri="{FF2B5EF4-FFF2-40B4-BE49-F238E27FC236}">
                    <a16:creationId xmlns:a16="http://schemas.microsoft.com/office/drawing/2014/main" id="{29EF98F0-78DF-43FD-8ECB-E6A58EE26AED}"/>
                  </a:ext>
                </a:extLst>
              </p:cNvPr>
              <p:cNvSpPr>
                <a:spLocks noChangeShapeType="1"/>
              </p:cNvSpPr>
              <p:nvPr/>
            </p:nvSpPr>
            <p:spPr bwMode="auto">
              <a:xfrm>
                <a:off x="745" y="37"/>
                <a:ext cx="94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94" name="Line 102">
                <a:extLst>
                  <a:ext uri="{FF2B5EF4-FFF2-40B4-BE49-F238E27FC236}">
                    <a16:creationId xmlns:a16="http://schemas.microsoft.com/office/drawing/2014/main" id="{456B12D8-BB52-4930-871A-DD876E2A3416}"/>
                  </a:ext>
                </a:extLst>
              </p:cNvPr>
              <p:cNvSpPr>
                <a:spLocks noChangeShapeType="1"/>
              </p:cNvSpPr>
              <p:nvPr/>
            </p:nvSpPr>
            <p:spPr bwMode="auto">
              <a:xfrm>
                <a:off x="1689" y="37"/>
                <a:ext cx="0" cy="206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95" name="Line 103">
                <a:extLst>
                  <a:ext uri="{FF2B5EF4-FFF2-40B4-BE49-F238E27FC236}">
                    <a16:creationId xmlns:a16="http://schemas.microsoft.com/office/drawing/2014/main" id="{413BE257-2846-4D37-AD8C-F0E5E91F57CD}"/>
                  </a:ext>
                </a:extLst>
              </p:cNvPr>
              <p:cNvSpPr>
                <a:spLocks noChangeShapeType="1"/>
              </p:cNvSpPr>
              <p:nvPr/>
            </p:nvSpPr>
            <p:spPr bwMode="auto">
              <a:xfrm>
                <a:off x="160" y="891"/>
                <a:ext cx="0" cy="104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96" name="Oval 104">
                <a:extLst>
                  <a:ext uri="{FF2B5EF4-FFF2-40B4-BE49-F238E27FC236}">
                    <a16:creationId xmlns:a16="http://schemas.microsoft.com/office/drawing/2014/main" id="{D95203AC-DE40-47DD-99FD-A7062AFF2D9D}"/>
                  </a:ext>
                </a:extLst>
              </p:cNvPr>
              <p:cNvSpPr>
                <a:spLocks noChangeArrowheads="1"/>
              </p:cNvSpPr>
              <p:nvPr/>
            </p:nvSpPr>
            <p:spPr bwMode="auto">
              <a:xfrm>
                <a:off x="115" y="1678"/>
                <a:ext cx="90" cy="90"/>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85097" name="Line 105">
                <a:extLst>
                  <a:ext uri="{FF2B5EF4-FFF2-40B4-BE49-F238E27FC236}">
                    <a16:creationId xmlns:a16="http://schemas.microsoft.com/office/drawing/2014/main" id="{63E37DF5-B74B-4114-BAB6-9D58A9BB24B5}"/>
                  </a:ext>
                </a:extLst>
              </p:cNvPr>
              <p:cNvSpPr>
                <a:spLocks noChangeShapeType="1"/>
              </p:cNvSpPr>
              <p:nvPr/>
            </p:nvSpPr>
            <p:spPr bwMode="auto">
              <a:xfrm>
                <a:off x="160" y="1979"/>
                <a:ext cx="0" cy="12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98" name="Oval 106">
                <a:extLst>
                  <a:ext uri="{FF2B5EF4-FFF2-40B4-BE49-F238E27FC236}">
                    <a16:creationId xmlns:a16="http://schemas.microsoft.com/office/drawing/2014/main" id="{2D986F08-11AD-4A13-A600-4A39629BE971}"/>
                  </a:ext>
                </a:extLst>
              </p:cNvPr>
              <p:cNvSpPr>
                <a:spLocks noChangeArrowheads="1"/>
              </p:cNvSpPr>
              <p:nvPr/>
            </p:nvSpPr>
            <p:spPr bwMode="auto">
              <a:xfrm>
                <a:off x="711" y="2049"/>
                <a:ext cx="90" cy="90"/>
              </a:xfrm>
              <a:prstGeom prst="ellipse">
                <a:avLst/>
              </a:prstGeom>
              <a:solidFill>
                <a:schemeClr val="tx1"/>
              </a:solidFill>
              <a:ln w="9525">
                <a:solidFill>
                  <a:schemeClr val="tx1"/>
                </a:solidFill>
                <a:round/>
                <a:headEnd/>
                <a:tailEnd/>
              </a:ln>
            </p:spPr>
            <p:txBody>
              <a:bodyPr wrap="none" anchor="ctr"/>
              <a:lstStyle/>
              <a:p>
                <a:endParaRPr lang="zh-CN" altLang="en-US"/>
              </a:p>
            </p:txBody>
          </p:sp>
          <p:grpSp>
            <p:nvGrpSpPr>
              <p:cNvPr id="85099" name="Group 107">
                <a:extLst>
                  <a:ext uri="{FF2B5EF4-FFF2-40B4-BE49-F238E27FC236}">
                    <a16:creationId xmlns:a16="http://schemas.microsoft.com/office/drawing/2014/main" id="{86991B5C-AC77-49DA-BC85-56D98AB5F944}"/>
                  </a:ext>
                </a:extLst>
              </p:cNvPr>
              <p:cNvGrpSpPr>
                <a:grpSpLocks/>
              </p:cNvGrpSpPr>
              <p:nvPr/>
            </p:nvGrpSpPr>
            <p:grpSpPr bwMode="auto">
              <a:xfrm>
                <a:off x="0" y="1799"/>
                <a:ext cx="360" cy="270"/>
                <a:chOff x="0" y="0"/>
                <a:chExt cx="384" cy="288"/>
              </a:xfrm>
            </p:grpSpPr>
            <p:sp>
              <p:nvSpPr>
                <p:cNvPr id="85100" name="Line 108">
                  <a:extLst>
                    <a:ext uri="{FF2B5EF4-FFF2-40B4-BE49-F238E27FC236}">
                      <a16:creationId xmlns:a16="http://schemas.microsoft.com/office/drawing/2014/main" id="{8FC72B2F-84F5-4C04-9EC3-12981E12BFE1}"/>
                    </a:ext>
                  </a:extLst>
                </p:cNvPr>
                <p:cNvSpPr>
                  <a:spLocks noChangeShapeType="1"/>
                </p:cNvSpPr>
                <p:nvPr/>
              </p:nvSpPr>
              <p:spPr bwMode="auto">
                <a:xfrm>
                  <a:off x="96" y="144"/>
                  <a:ext cx="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101" name="Line 109">
                  <a:extLst>
                    <a:ext uri="{FF2B5EF4-FFF2-40B4-BE49-F238E27FC236}">
                      <a16:creationId xmlns:a16="http://schemas.microsoft.com/office/drawing/2014/main" id="{B8EC405F-28BD-41DA-9144-7027E6B4B756}"/>
                    </a:ext>
                  </a:extLst>
                </p:cNvPr>
                <p:cNvSpPr>
                  <a:spLocks noChangeShapeType="1"/>
                </p:cNvSpPr>
                <p:nvPr/>
              </p:nvSpPr>
              <p:spPr bwMode="auto">
                <a:xfrm>
                  <a:off x="0" y="192"/>
                  <a:ext cx="38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102" name="Line 110">
                  <a:extLst>
                    <a:ext uri="{FF2B5EF4-FFF2-40B4-BE49-F238E27FC236}">
                      <a16:creationId xmlns:a16="http://schemas.microsoft.com/office/drawing/2014/main" id="{262CE738-2123-4F69-8B4D-358B07054506}"/>
                    </a:ext>
                  </a:extLst>
                </p:cNvPr>
                <p:cNvSpPr>
                  <a:spLocks noChangeShapeType="1"/>
                </p:cNvSpPr>
                <p:nvPr/>
              </p:nvSpPr>
              <p:spPr bwMode="auto">
                <a:xfrm flipV="1">
                  <a:off x="48" y="0"/>
                  <a:ext cx="288" cy="2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85103" name="Text Box 111">
                <a:extLst>
                  <a:ext uri="{FF2B5EF4-FFF2-40B4-BE49-F238E27FC236}">
                    <a16:creationId xmlns:a16="http://schemas.microsoft.com/office/drawing/2014/main" id="{A432591D-8802-4AC4-B8F0-7A2366992C2D}"/>
                  </a:ext>
                </a:extLst>
              </p:cNvPr>
              <p:cNvSpPr txBox="1">
                <a:spLocks noChangeArrowheads="1"/>
              </p:cNvSpPr>
              <p:nvPr/>
            </p:nvSpPr>
            <p:spPr bwMode="auto">
              <a:xfrm>
                <a:off x="672" y="587"/>
                <a:ext cx="240"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1800" b="1"/>
                  <a:t>N</a:t>
                </a:r>
                <a:r>
                  <a:rPr lang="zh-CN" altLang="en-US" sz="1800" b="1"/>
                  <a:t>型沟道</a:t>
                </a:r>
              </a:p>
            </p:txBody>
          </p:sp>
          <p:sp>
            <p:nvSpPr>
              <p:cNvPr id="85104" name="Text Box 112">
                <a:extLst>
                  <a:ext uri="{FF2B5EF4-FFF2-40B4-BE49-F238E27FC236}">
                    <a16:creationId xmlns:a16="http://schemas.microsoft.com/office/drawing/2014/main" id="{5D8044FF-CCDF-47DB-A227-2E1E9A142269}"/>
                  </a:ext>
                </a:extLst>
              </p:cNvPr>
              <p:cNvSpPr txBox="1">
                <a:spLocks noChangeArrowheads="1"/>
              </p:cNvSpPr>
              <p:nvPr/>
            </p:nvSpPr>
            <p:spPr bwMode="auto">
              <a:xfrm>
                <a:off x="240" y="2160"/>
                <a:ext cx="120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1400" b="1">
                    <a:solidFill>
                      <a:srgbClr val="FF3300"/>
                    </a:solidFill>
                    <a:latin typeface="宋体" panose="02010600030101010101" pitchFamily="2" charset="-122"/>
                  </a:rPr>
                  <a:t>(</a:t>
                </a:r>
                <a:r>
                  <a:rPr lang="en-US" altLang="zh-CN" sz="1400" b="1">
                    <a:solidFill>
                      <a:srgbClr val="FF3300"/>
                    </a:solidFill>
                  </a:rPr>
                  <a:t>b</a:t>
                </a:r>
                <a:r>
                  <a:rPr lang="en-US" altLang="zh-CN" sz="1400" b="1">
                    <a:solidFill>
                      <a:srgbClr val="FF3300"/>
                    </a:solidFill>
                    <a:latin typeface="宋体" panose="02010600030101010101" pitchFamily="2" charset="-122"/>
                  </a:rPr>
                  <a:t>)</a:t>
                </a:r>
                <a:r>
                  <a:rPr lang="en-US" altLang="zh-CN" sz="1400" b="1">
                    <a:solidFill>
                      <a:srgbClr val="FF3300"/>
                    </a:solidFill>
                  </a:rPr>
                  <a:t> </a:t>
                </a:r>
                <a:r>
                  <a:rPr lang="en-US" altLang="zh-CN" sz="1400" b="1" i="1">
                    <a:solidFill>
                      <a:srgbClr val="FF3300"/>
                    </a:solidFill>
                  </a:rPr>
                  <a:t>U</a:t>
                </a:r>
                <a:r>
                  <a:rPr lang="en-US" altLang="zh-CN" sz="1400" b="1" baseline="-25000">
                    <a:solidFill>
                      <a:srgbClr val="FF3300"/>
                    </a:solidFill>
                  </a:rPr>
                  <a:t>GS(off)</a:t>
                </a:r>
                <a:r>
                  <a:rPr lang="en-US" altLang="zh-CN" sz="1400" b="1">
                    <a:solidFill>
                      <a:srgbClr val="FF3300"/>
                    </a:solidFill>
                  </a:rPr>
                  <a:t> &lt; </a:t>
                </a:r>
                <a:r>
                  <a:rPr lang="en-US" altLang="zh-CN" sz="1400" b="1" i="1">
                    <a:solidFill>
                      <a:srgbClr val="FF3300"/>
                    </a:solidFill>
                  </a:rPr>
                  <a:t>U</a:t>
                </a:r>
                <a:r>
                  <a:rPr lang="en-US" altLang="zh-CN" sz="1400" b="1" baseline="-25000">
                    <a:solidFill>
                      <a:srgbClr val="FF3300"/>
                    </a:solidFill>
                  </a:rPr>
                  <a:t>GS</a:t>
                </a:r>
                <a:r>
                  <a:rPr lang="en-US" altLang="zh-CN" sz="1400" b="1">
                    <a:solidFill>
                      <a:srgbClr val="FF3300"/>
                    </a:solidFill>
                  </a:rPr>
                  <a:t> &lt; 0</a:t>
                </a:r>
              </a:p>
            </p:txBody>
          </p:sp>
        </p:grpSp>
        <p:sp>
          <p:nvSpPr>
            <p:cNvPr id="85105" name="Text Box 113">
              <a:extLst>
                <a:ext uri="{FF2B5EF4-FFF2-40B4-BE49-F238E27FC236}">
                  <a16:creationId xmlns:a16="http://schemas.microsoft.com/office/drawing/2014/main" id="{8D11ECDB-0FB5-4063-BE78-37C93B2B72F5}"/>
                </a:ext>
              </a:extLst>
            </p:cNvPr>
            <p:cNvSpPr txBox="1">
              <a:spLocks noChangeArrowheads="1"/>
            </p:cNvSpPr>
            <p:nvPr/>
          </p:nvSpPr>
          <p:spPr bwMode="auto">
            <a:xfrm>
              <a:off x="317" y="1809"/>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i="1">
                  <a:solidFill>
                    <a:srgbClr val="0000FF"/>
                  </a:solidFill>
                </a:rPr>
                <a:t>V</a:t>
              </a:r>
              <a:r>
                <a:rPr lang="en-US" altLang="zh-CN" b="1" baseline="-25000">
                  <a:solidFill>
                    <a:srgbClr val="0000FF"/>
                  </a:solidFill>
                </a:rPr>
                <a:t>GG</a:t>
              </a:r>
            </a:p>
          </p:txBody>
        </p:sp>
      </p:grpSp>
      <p:grpSp>
        <p:nvGrpSpPr>
          <p:cNvPr id="11" name="Group 114">
            <a:extLst>
              <a:ext uri="{FF2B5EF4-FFF2-40B4-BE49-F238E27FC236}">
                <a16:creationId xmlns:a16="http://schemas.microsoft.com/office/drawing/2014/main" id="{555C108F-B429-4BFF-A557-1A9D3679D1D7}"/>
              </a:ext>
            </a:extLst>
          </p:cNvPr>
          <p:cNvGrpSpPr>
            <a:grpSpLocks/>
          </p:cNvGrpSpPr>
          <p:nvPr/>
        </p:nvGrpSpPr>
        <p:grpSpPr bwMode="auto">
          <a:xfrm>
            <a:off x="6096000" y="2743200"/>
            <a:ext cx="2743200" cy="3810000"/>
            <a:chOff x="0" y="0"/>
            <a:chExt cx="1728" cy="2400"/>
          </a:xfrm>
        </p:grpSpPr>
        <p:grpSp>
          <p:nvGrpSpPr>
            <p:cNvPr id="85107" name="Group 115">
              <a:extLst>
                <a:ext uri="{FF2B5EF4-FFF2-40B4-BE49-F238E27FC236}">
                  <a16:creationId xmlns:a16="http://schemas.microsoft.com/office/drawing/2014/main" id="{21417BE9-24FC-4369-863E-BBC6122553C2}"/>
                </a:ext>
              </a:extLst>
            </p:cNvPr>
            <p:cNvGrpSpPr>
              <a:grpSpLocks/>
            </p:cNvGrpSpPr>
            <p:nvPr/>
          </p:nvGrpSpPr>
          <p:grpSpPr bwMode="auto">
            <a:xfrm>
              <a:off x="0" y="0"/>
              <a:ext cx="1728" cy="2400"/>
              <a:chOff x="0" y="0"/>
              <a:chExt cx="1728" cy="2400"/>
            </a:xfrm>
          </p:grpSpPr>
          <p:sp>
            <p:nvSpPr>
              <p:cNvPr id="85108" name="Text Box 116">
                <a:extLst>
                  <a:ext uri="{FF2B5EF4-FFF2-40B4-BE49-F238E27FC236}">
                    <a16:creationId xmlns:a16="http://schemas.microsoft.com/office/drawing/2014/main" id="{F24C2CF6-BB40-46B4-9BC9-393E48CAF383}"/>
                  </a:ext>
                </a:extLst>
              </p:cNvPr>
              <p:cNvSpPr txBox="1">
                <a:spLocks noChangeArrowheads="1"/>
              </p:cNvSpPr>
              <p:nvPr/>
            </p:nvSpPr>
            <p:spPr bwMode="auto">
              <a:xfrm>
                <a:off x="912" y="0"/>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i="1"/>
                  <a:t>I</a:t>
                </a:r>
                <a:r>
                  <a:rPr lang="en-US" altLang="zh-CN" b="1" baseline="-25000"/>
                  <a:t>D</a:t>
                </a:r>
                <a:r>
                  <a:rPr lang="en-US" altLang="zh-CN" b="1"/>
                  <a:t> = 0</a:t>
                </a:r>
              </a:p>
            </p:txBody>
          </p:sp>
          <p:grpSp>
            <p:nvGrpSpPr>
              <p:cNvPr id="85109" name="Group 117">
                <a:extLst>
                  <a:ext uri="{FF2B5EF4-FFF2-40B4-BE49-F238E27FC236}">
                    <a16:creationId xmlns:a16="http://schemas.microsoft.com/office/drawing/2014/main" id="{86F82CA3-9FF9-4C90-B490-E53902A67581}"/>
                  </a:ext>
                </a:extLst>
              </p:cNvPr>
              <p:cNvGrpSpPr>
                <a:grpSpLocks/>
              </p:cNvGrpSpPr>
              <p:nvPr/>
            </p:nvGrpSpPr>
            <p:grpSpPr bwMode="auto">
              <a:xfrm>
                <a:off x="0" y="1749"/>
                <a:ext cx="384" cy="288"/>
                <a:chOff x="0" y="0"/>
                <a:chExt cx="384" cy="288"/>
              </a:xfrm>
            </p:grpSpPr>
            <p:sp>
              <p:nvSpPr>
                <p:cNvPr id="85110" name="Line 118">
                  <a:extLst>
                    <a:ext uri="{FF2B5EF4-FFF2-40B4-BE49-F238E27FC236}">
                      <a16:creationId xmlns:a16="http://schemas.microsoft.com/office/drawing/2014/main" id="{3367BD95-CF8E-45C2-900A-D30008A91A1E}"/>
                    </a:ext>
                  </a:extLst>
                </p:cNvPr>
                <p:cNvSpPr>
                  <a:spLocks noChangeShapeType="1"/>
                </p:cNvSpPr>
                <p:nvPr/>
              </p:nvSpPr>
              <p:spPr bwMode="auto">
                <a:xfrm>
                  <a:off x="96" y="144"/>
                  <a:ext cx="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111" name="Line 119">
                  <a:extLst>
                    <a:ext uri="{FF2B5EF4-FFF2-40B4-BE49-F238E27FC236}">
                      <a16:creationId xmlns:a16="http://schemas.microsoft.com/office/drawing/2014/main" id="{C271DF50-6269-49E1-AD15-975F60FD3847}"/>
                    </a:ext>
                  </a:extLst>
                </p:cNvPr>
                <p:cNvSpPr>
                  <a:spLocks noChangeShapeType="1"/>
                </p:cNvSpPr>
                <p:nvPr/>
              </p:nvSpPr>
              <p:spPr bwMode="auto">
                <a:xfrm>
                  <a:off x="0" y="192"/>
                  <a:ext cx="38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112" name="Line 120">
                  <a:extLst>
                    <a:ext uri="{FF2B5EF4-FFF2-40B4-BE49-F238E27FC236}">
                      <a16:creationId xmlns:a16="http://schemas.microsoft.com/office/drawing/2014/main" id="{9B2201E8-1314-483B-9315-9DD226B8C01B}"/>
                    </a:ext>
                  </a:extLst>
                </p:cNvPr>
                <p:cNvSpPr>
                  <a:spLocks noChangeShapeType="1"/>
                </p:cNvSpPr>
                <p:nvPr/>
              </p:nvSpPr>
              <p:spPr bwMode="auto">
                <a:xfrm flipV="1">
                  <a:off x="48" y="0"/>
                  <a:ext cx="288" cy="2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85113" name="Line 121">
                <a:extLst>
                  <a:ext uri="{FF2B5EF4-FFF2-40B4-BE49-F238E27FC236}">
                    <a16:creationId xmlns:a16="http://schemas.microsoft.com/office/drawing/2014/main" id="{709D92F3-0F85-4A33-83B6-6DAE94234A26}"/>
                  </a:ext>
                </a:extLst>
              </p:cNvPr>
              <p:cNvSpPr>
                <a:spLocks noChangeShapeType="1"/>
              </p:cNvSpPr>
              <p:nvPr/>
            </p:nvSpPr>
            <p:spPr bwMode="auto">
              <a:xfrm>
                <a:off x="186" y="878"/>
                <a:ext cx="118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114" name="Rectangle 122">
                <a:extLst>
                  <a:ext uri="{FF2B5EF4-FFF2-40B4-BE49-F238E27FC236}">
                    <a16:creationId xmlns:a16="http://schemas.microsoft.com/office/drawing/2014/main" id="{EE038E04-BFF9-4E22-AF29-405DC9816DA6}"/>
                  </a:ext>
                </a:extLst>
              </p:cNvPr>
              <p:cNvSpPr>
                <a:spLocks noChangeArrowheads="1"/>
              </p:cNvSpPr>
              <p:nvPr/>
            </p:nvSpPr>
            <p:spPr bwMode="auto">
              <a:xfrm>
                <a:off x="384" y="764"/>
                <a:ext cx="48" cy="228"/>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5115" name="Line 123">
                <a:extLst>
                  <a:ext uri="{FF2B5EF4-FFF2-40B4-BE49-F238E27FC236}">
                    <a16:creationId xmlns:a16="http://schemas.microsoft.com/office/drawing/2014/main" id="{D98E3C07-4C44-4D99-B785-A2C6B01C17C3}"/>
                  </a:ext>
                </a:extLst>
              </p:cNvPr>
              <p:cNvSpPr>
                <a:spLocks noChangeShapeType="1"/>
              </p:cNvSpPr>
              <p:nvPr/>
            </p:nvSpPr>
            <p:spPr bwMode="auto">
              <a:xfrm>
                <a:off x="203" y="1712"/>
                <a:ext cx="116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116" name="Line 124">
                <a:extLst>
                  <a:ext uri="{FF2B5EF4-FFF2-40B4-BE49-F238E27FC236}">
                    <a16:creationId xmlns:a16="http://schemas.microsoft.com/office/drawing/2014/main" id="{1EC8DC79-5221-4E26-A41E-DE8AEBDA22AC}"/>
                  </a:ext>
                </a:extLst>
              </p:cNvPr>
              <p:cNvSpPr>
                <a:spLocks noChangeShapeType="1"/>
              </p:cNvSpPr>
              <p:nvPr/>
            </p:nvSpPr>
            <p:spPr bwMode="auto">
              <a:xfrm>
                <a:off x="1372" y="878"/>
                <a:ext cx="0" cy="8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117" name="Text Box 125">
                <a:extLst>
                  <a:ext uri="{FF2B5EF4-FFF2-40B4-BE49-F238E27FC236}">
                    <a16:creationId xmlns:a16="http://schemas.microsoft.com/office/drawing/2014/main" id="{E51AC11B-C362-433D-A3C8-0E271F7C7BC0}"/>
                  </a:ext>
                </a:extLst>
              </p:cNvPr>
              <p:cNvSpPr txBox="1">
                <a:spLocks noChangeArrowheads="1"/>
              </p:cNvSpPr>
              <p:nvPr/>
            </p:nvSpPr>
            <p:spPr bwMode="auto">
              <a:xfrm>
                <a:off x="73" y="571"/>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t>G</a:t>
                </a:r>
              </a:p>
            </p:txBody>
          </p:sp>
          <p:sp>
            <p:nvSpPr>
              <p:cNvPr id="85118" name="Rectangle 126">
                <a:extLst>
                  <a:ext uri="{FF2B5EF4-FFF2-40B4-BE49-F238E27FC236}">
                    <a16:creationId xmlns:a16="http://schemas.microsoft.com/office/drawing/2014/main" id="{C9CEAA22-E463-4DEF-9613-9C8575B46B19}"/>
                  </a:ext>
                </a:extLst>
              </p:cNvPr>
              <p:cNvSpPr>
                <a:spLocks noChangeArrowheads="1"/>
              </p:cNvSpPr>
              <p:nvPr/>
            </p:nvSpPr>
            <p:spPr bwMode="auto">
              <a:xfrm>
                <a:off x="1139" y="764"/>
                <a:ext cx="33" cy="228"/>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5119" name="Rectangle 127">
                <a:extLst>
                  <a:ext uri="{FF2B5EF4-FFF2-40B4-BE49-F238E27FC236}">
                    <a16:creationId xmlns:a16="http://schemas.microsoft.com/office/drawing/2014/main" id="{5F0A74D2-ADF3-4DDD-8863-8FB6716FB342}"/>
                  </a:ext>
                </a:extLst>
              </p:cNvPr>
              <p:cNvSpPr>
                <a:spLocks noChangeArrowheads="1"/>
              </p:cNvSpPr>
              <p:nvPr/>
            </p:nvSpPr>
            <p:spPr bwMode="auto">
              <a:xfrm>
                <a:off x="637" y="298"/>
                <a:ext cx="267" cy="38"/>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5120" name="Line 128">
                <a:extLst>
                  <a:ext uri="{FF2B5EF4-FFF2-40B4-BE49-F238E27FC236}">
                    <a16:creationId xmlns:a16="http://schemas.microsoft.com/office/drawing/2014/main" id="{274A2E1D-974E-47A3-A624-455C4FBF7740}"/>
                  </a:ext>
                </a:extLst>
              </p:cNvPr>
              <p:cNvSpPr>
                <a:spLocks noChangeShapeType="1"/>
              </p:cNvSpPr>
              <p:nvPr/>
            </p:nvSpPr>
            <p:spPr bwMode="auto">
              <a:xfrm>
                <a:off x="771" y="44"/>
                <a:ext cx="0" cy="3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121" name="Text Box 129">
                <a:extLst>
                  <a:ext uri="{FF2B5EF4-FFF2-40B4-BE49-F238E27FC236}">
                    <a16:creationId xmlns:a16="http://schemas.microsoft.com/office/drawing/2014/main" id="{E601EEDA-4370-4443-BFD5-3D2A0A25DC9D}"/>
                  </a:ext>
                </a:extLst>
              </p:cNvPr>
              <p:cNvSpPr txBox="1">
                <a:spLocks noChangeArrowheads="1"/>
              </p:cNvSpPr>
              <p:nvPr/>
            </p:nvSpPr>
            <p:spPr bwMode="auto">
              <a:xfrm>
                <a:off x="493" y="0"/>
                <a:ext cx="2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t>D</a:t>
                </a:r>
              </a:p>
            </p:txBody>
          </p:sp>
          <p:sp>
            <p:nvSpPr>
              <p:cNvPr id="85122" name="Line 130">
                <a:extLst>
                  <a:ext uri="{FF2B5EF4-FFF2-40B4-BE49-F238E27FC236}">
                    <a16:creationId xmlns:a16="http://schemas.microsoft.com/office/drawing/2014/main" id="{BB9AB8A8-17DE-4ED1-9902-C4E2F8C39388}"/>
                  </a:ext>
                </a:extLst>
              </p:cNvPr>
              <p:cNvSpPr>
                <a:spLocks noChangeShapeType="1"/>
              </p:cNvSpPr>
              <p:nvPr/>
            </p:nvSpPr>
            <p:spPr bwMode="auto">
              <a:xfrm>
                <a:off x="771" y="847"/>
                <a:ext cx="0" cy="121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123" name="Rectangle 131">
                <a:extLst>
                  <a:ext uri="{FF2B5EF4-FFF2-40B4-BE49-F238E27FC236}">
                    <a16:creationId xmlns:a16="http://schemas.microsoft.com/office/drawing/2014/main" id="{49E08870-BF3E-4534-A709-9A76D76DF683}"/>
                  </a:ext>
                </a:extLst>
              </p:cNvPr>
              <p:cNvSpPr>
                <a:spLocks noChangeArrowheads="1"/>
              </p:cNvSpPr>
              <p:nvPr/>
            </p:nvSpPr>
            <p:spPr bwMode="auto">
              <a:xfrm>
                <a:off x="637" y="1492"/>
                <a:ext cx="267" cy="38"/>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5124" name="Text Box 132">
                <a:extLst>
                  <a:ext uri="{FF2B5EF4-FFF2-40B4-BE49-F238E27FC236}">
                    <a16:creationId xmlns:a16="http://schemas.microsoft.com/office/drawing/2014/main" id="{8151AC3D-122C-4D4D-81F2-6766A0FDDC96}"/>
                  </a:ext>
                </a:extLst>
              </p:cNvPr>
              <p:cNvSpPr txBox="1">
                <a:spLocks noChangeArrowheads="1"/>
              </p:cNvSpPr>
              <p:nvPr/>
            </p:nvSpPr>
            <p:spPr bwMode="auto">
              <a:xfrm>
                <a:off x="805" y="1451"/>
                <a:ext cx="2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t>S</a:t>
                </a:r>
              </a:p>
            </p:txBody>
          </p:sp>
          <p:grpSp>
            <p:nvGrpSpPr>
              <p:cNvPr id="85125" name="Group 133">
                <a:extLst>
                  <a:ext uri="{FF2B5EF4-FFF2-40B4-BE49-F238E27FC236}">
                    <a16:creationId xmlns:a16="http://schemas.microsoft.com/office/drawing/2014/main" id="{B6274234-9749-4E0E-BFD8-C257E61FBE9A}"/>
                  </a:ext>
                </a:extLst>
              </p:cNvPr>
              <p:cNvGrpSpPr>
                <a:grpSpLocks/>
              </p:cNvGrpSpPr>
              <p:nvPr/>
            </p:nvGrpSpPr>
            <p:grpSpPr bwMode="auto">
              <a:xfrm>
                <a:off x="437" y="336"/>
                <a:ext cx="702" cy="1213"/>
                <a:chOff x="0" y="0"/>
                <a:chExt cx="1008" cy="1561"/>
              </a:xfrm>
            </p:grpSpPr>
            <p:sp>
              <p:nvSpPr>
                <p:cNvPr id="85126" name="Rectangle 134">
                  <a:extLst>
                    <a:ext uri="{FF2B5EF4-FFF2-40B4-BE49-F238E27FC236}">
                      <a16:creationId xmlns:a16="http://schemas.microsoft.com/office/drawing/2014/main" id="{4DBDB934-D7CC-4495-836C-7BF6E05F5CBB}"/>
                    </a:ext>
                  </a:extLst>
                </p:cNvPr>
                <p:cNvSpPr>
                  <a:spLocks noChangeArrowheads="1"/>
                </p:cNvSpPr>
                <p:nvPr/>
              </p:nvSpPr>
              <p:spPr bwMode="auto">
                <a:xfrm>
                  <a:off x="0" y="0"/>
                  <a:ext cx="1008" cy="1488"/>
                </a:xfrm>
                <a:prstGeom prst="rect">
                  <a:avLst/>
                </a:prstGeom>
                <a:solidFill>
                  <a:srgbClr val="FFFFCC"/>
                </a:solidFill>
                <a:ln w="9525">
                  <a:solidFill>
                    <a:schemeClr val="tx1"/>
                  </a:solidFill>
                  <a:miter lim="800000"/>
                  <a:headEnd/>
                  <a:tailEnd/>
                </a:ln>
              </p:spPr>
              <p:txBody>
                <a:bodyPr wrap="none" anchor="ctr"/>
                <a:lstStyle/>
                <a:p>
                  <a:endParaRPr lang="zh-CN" altLang="en-US"/>
                </a:p>
              </p:txBody>
            </p:sp>
            <p:sp>
              <p:nvSpPr>
                <p:cNvPr id="85127" name="Text Box 135">
                  <a:extLst>
                    <a:ext uri="{FF2B5EF4-FFF2-40B4-BE49-F238E27FC236}">
                      <a16:creationId xmlns:a16="http://schemas.microsoft.com/office/drawing/2014/main" id="{4FD16908-4536-4CA6-9153-EBD4D7F49AC3}"/>
                    </a:ext>
                  </a:extLst>
                </p:cNvPr>
                <p:cNvSpPr txBox="1">
                  <a:spLocks noChangeArrowheads="1"/>
                </p:cNvSpPr>
                <p:nvPr/>
              </p:nvSpPr>
              <p:spPr bwMode="auto">
                <a:xfrm>
                  <a:off x="625" y="1190"/>
                  <a:ext cx="334"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endParaRPr lang="zh-CN" altLang="en-US" b="1">
                    <a:solidFill>
                      <a:srgbClr val="FF3300"/>
                    </a:solidFill>
                  </a:endParaRPr>
                </a:p>
              </p:txBody>
            </p:sp>
          </p:grpSp>
          <p:sp>
            <p:nvSpPr>
              <p:cNvPr id="85128" name="Rectangle 136">
                <a:extLst>
                  <a:ext uri="{FF2B5EF4-FFF2-40B4-BE49-F238E27FC236}">
                    <a16:creationId xmlns:a16="http://schemas.microsoft.com/office/drawing/2014/main" id="{87F765E9-D6E2-42C4-8B82-234A25777F18}"/>
                  </a:ext>
                </a:extLst>
              </p:cNvPr>
              <p:cNvSpPr>
                <a:spLocks noChangeArrowheads="1"/>
              </p:cNvSpPr>
              <p:nvPr/>
            </p:nvSpPr>
            <p:spPr bwMode="auto">
              <a:xfrm>
                <a:off x="432" y="336"/>
                <a:ext cx="696" cy="1152"/>
              </a:xfrm>
              <a:prstGeom prst="rect">
                <a:avLst/>
              </a:prstGeom>
              <a:solidFill>
                <a:srgbClr val="CCFFFF"/>
              </a:solidFill>
              <a:ln w="38100">
                <a:solidFill>
                  <a:schemeClr val="tx1"/>
                </a:solidFill>
                <a:miter lim="800000"/>
                <a:headEnd/>
                <a:tailEnd/>
              </a:ln>
            </p:spPr>
            <p:txBody>
              <a:bodyPr wrap="none" anchor="ctr"/>
              <a:lstStyle/>
              <a:p>
                <a:endParaRPr lang="zh-CN" altLang="en-US"/>
              </a:p>
            </p:txBody>
          </p:sp>
          <p:sp>
            <p:nvSpPr>
              <p:cNvPr id="85129" name="Line 137">
                <a:extLst>
                  <a:ext uri="{FF2B5EF4-FFF2-40B4-BE49-F238E27FC236}">
                    <a16:creationId xmlns:a16="http://schemas.microsoft.com/office/drawing/2014/main" id="{9F58344B-EAC1-45CC-904B-1AE6EDC383F0}"/>
                  </a:ext>
                </a:extLst>
              </p:cNvPr>
              <p:cNvSpPr>
                <a:spLocks noChangeShapeType="1"/>
              </p:cNvSpPr>
              <p:nvPr/>
            </p:nvSpPr>
            <p:spPr bwMode="auto">
              <a:xfrm flipH="1">
                <a:off x="432" y="336"/>
                <a:ext cx="696" cy="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130" name="Line 138">
                <a:extLst>
                  <a:ext uri="{FF2B5EF4-FFF2-40B4-BE49-F238E27FC236}">
                    <a16:creationId xmlns:a16="http://schemas.microsoft.com/office/drawing/2014/main" id="{B58C3AB7-0419-4355-BE2D-A06B1847A034}"/>
                  </a:ext>
                </a:extLst>
              </p:cNvPr>
              <p:cNvSpPr>
                <a:spLocks noChangeShapeType="1"/>
              </p:cNvSpPr>
              <p:nvPr/>
            </p:nvSpPr>
            <p:spPr bwMode="auto">
              <a:xfrm flipH="1">
                <a:off x="432" y="528"/>
                <a:ext cx="696" cy="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131" name="Line 139">
                <a:extLst>
                  <a:ext uri="{FF2B5EF4-FFF2-40B4-BE49-F238E27FC236}">
                    <a16:creationId xmlns:a16="http://schemas.microsoft.com/office/drawing/2014/main" id="{DA21C9E2-4FC6-4A40-975B-1E910BC99F41}"/>
                  </a:ext>
                </a:extLst>
              </p:cNvPr>
              <p:cNvSpPr>
                <a:spLocks noChangeShapeType="1"/>
              </p:cNvSpPr>
              <p:nvPr/>
            </p:nvSpPr>
            <p:spPr bwMode="auto">
              <a:xfrm flipH="1">
                <a:off x="432" y="720"/>
                <a:ext cx="696" cy="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132" name="Line 140">
                <a:extLst>
                  <a:ext uri="{FF2B5EF4-FFF2-40B4-BE49-F238E27FC236}">
                    <a16:creationId xmlns:a16="http://schemas.microsoft.com/office/drawing/2014/main" id="{A7A1A191-967B-48B2-A926-DE4E67CCEF5F}"/>
                  </a:ext>
                </a:extLst>
              </p:cNvPr>
              <p:cNvSpPr>
                <a:spLocks noChangeShapeType="1"/>
              </p:cNvSpPr>
              <p:nvPr/>
            </p:nvSpPr>
            <p:spPr bwMode="auto">
              <a:xfrm flipH="1">
                <a:off x="432" y="912"/>
                <a:ext cx="696" cy="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133" name="Line 141">
                <a:extLst>
                  <a:ext uri="{FF2B5EF4-FFF2-40B4-BE49-F238E27FC236}">
                    <a16:creationId xmlns:a16="http://schemas.microsoft.com/office/drawing/2014/main" id="{D78AFD12-D685-456B-BED1-367A1E388559}"/>
                  </a:ext>
                </a:extLst>
              </p:cNvPr>
              <p:cNvSpPr>
                <a:spLocks noChangeShapeType="1"/>
              </p:cNvSpPr>
              <p:nvPr/>
            </p:nvSpPr>
            <p:spPr bwMode="auto">
              <a:xfrm flipH="1">
                <a:off x="432" y="1104"/>
                <a:ext cx="696" cy="3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134" name="Line 142">
                <a:extLst>
                  <a:ext uri="{FF2B5EF4-FFF2-40B4-BE49-F238E27FC236}">
                    <a16:creationId xmlns:a16="http://schemas.microsoft.com/office/drawing/2014/main" id="{C554E79B-3063-4137-A339-6CB68031514C}"/>
                  </a:ext>
                </a:extLst>
              </p:cNvPr>
              <p:cNvSpPr>
                <a:spLocks noChangeShapeType="1"/>
              </p:cNvSpPr>
              <p:nvPr/>
            </p:nvSpPr>
            <p:spPr bwMode="auto">
              <a:xfrm flipH="1">
                <a:off x="730" y="1268"/>
                <a:ext cx="398" cy="2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135" name="Line 143">
                <a:extLst>
                  <a:ext uri="{FF2B5EF4-FFF2-40B4-BE49-F238E27FC236}">
                    <a16:creationId xmlns:a16="http://schemas.microsoft.com/office/drawing/2014/main" id="{2C712025-000E-4814-B393-192F316C088A}"/>
                  </a:ext>
                </a:extLst>
              </p:cNvPr>
              <p:cNvSpPr>
                <a:spLocks noChangeShapeType="1"/>
              </p:cNvSpPr>
              <p:nvPr/>
            </p:nvSpPr>
            <p:spPr bwMode="auto">
              <a:xfrm flipH="1">
                <a:off x="929" y="1379"/>
                <a:ext cx="199" cy="10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136" name="Line 144">
                <a:extLst>
                  <a:ext uri="{FF2B5EF4-FFF2-40B4-BE49-F238E27FC236}">
                    <a16:creationId xmlns:a16="http://schemas.microsoft.com/office/drawing/2014/main" id="{81628579-6B7C-4E00-8FFB-236C52E1C190}"/>
                  </a:ext>
                </a:extLst>
              </p:cNvPr>
              <p:cNvSpPr>
                <a:spLocks noChangeShapeType="1"/>
              </p:cNvSpPr>
              <p:nvPr/>
            </p:nvSpPr>
            <p:spPr bwMode="auto">
              <a:xfrm flipH="1">
                <a:off x="432" y="336"/>
                <a:ext cx="398" cy="2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137" name="Line 145">
                <a:extLst>
                  <a:ext uri="{FF2B5EF4-FFF2-40B4-BE49-F238E27FC236}">
                    <a16:creationId xmlns:a16="http://schemas.microsoft.com/office/drawing/2014/main" id="{81629287-4BC1-4F78-88EE-16223B60522B}"/>
                  </a:ext>
                </a:extLst>
              </p:cNvPr>
              <p:cNvSpPr>
                <a:spLocks noChangeShapeType="1"/>
              </p:cNvSpPr>
              <p:nvPr/>
            </p:nvSpPr>
            <p:spPr bwMode="auto">
              <a:xfrm flipH="1">
                <a:off x="432" y="336"/>
                <a:ext cx="199" cy="10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138" name="Rectangle 146">
                <a:extLst>
                  <a:ext uri="{FF2B5EF4-FFF2-40B4-BE49-F238E27FC236}">
                    <a16:creationId xmlns:a16="http://schemas.microsoft.com/office/drawing/2014/main" id="{95DD5340-4F11-45F6-AA28-DD1E4C568AF7}"/>
                  </a:ext>
                </a:extLst>
              </p:cNvPr>
              <p:cNvSpPr>
                <a:spLocks noChangeArrowheads="1"/>
              </p:cNvSpPr>
              <p:nvPr/>
            </p:nvSpPr>
            <p:spPr bwMode="auto">
              <a:xfrm>
                <a:off x="432" y="620"/>
                <a:ext cx="167" cy="530"/>
              </a:xfrm>
              <a:prstGeom prst="rect">
                <a:avLst/>
              </a:prstGeom>
              <a:solidFill>
                <a:srgbClr val="FFCCCC"/>
              </a:solidFill>
              <a:ln w="9525">
                <a:solidFill>
                  <a:schemeClr val="tx1"/>
                </a:solidFill>
                <a:miter lim="800000"/>
                <a:headEnd/>
                <a:tailEnd/>
              </a:ln>
            </p:spPr>
            <p:txBody>
              <a:bodyPr wrap="none" anchor="ctr"/>
              <a:lstStyle/>
              <a:p>
                <a:endParaRPr lang="zh-CN" altLang="en-US"/>
              </a:p>
            </p:txBody>
          </p:sp>
          <p:sp>
            <p:nvSpPr>
              <p:cNvPr id="85139" name="Text Box 147">
                <a:extLst>
                  <a:ext uri="{FF2B5EF4-FFF2-40B4-BE49-F238E27FC236}">
                    <a16:creationId xmlns:a16="http://schemas.microsoft.com/office/drawing/2014/main" id="{4F2FB6E0-8AFD-4A03-8D8E-847639206D62}"/>
                  </a:ext>
                </a:extLst>
              </p:cNvPr>
              <p:cNvSpPr txBox="1">
                <a:spLocks noChangeArrowheads="1"/>
              </p:cNvSpPr>
              <p:nvPr/>
            </p:nvSpPr>
            <p:spPr bwMode="auto">
              <a:xfrm>
                <a:off x="384" y="735"/>
                <a:ext cx="3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t>P</a:t>
                </a:r>
                <a:r>
                  <a:rPr lang="en-US" altLang="zh-CN" sz="2000" b="1" baseline="30000"/>
                  <a:t>+</a:t>
                </a:r>
                <a:endParaRPr lang="en-US" altLang="zh-CN" b="1"/>
              </a:p>
            </p:txBody>
          </p:sp>
          <p:sp>
            <p:nvSpPr>
              <p:cNvPr id="85140" name="Rectangle 148">
                <a:extLst>
                  <a:ext uri="{FF2B5EF4-FFF2-40B4-BE49-F238E27FC236}">
                    <a16:creationId xmlns:a16="http://schemas.microsoft.com/office/drawing/2014/main" id="{20D4E2BA-539B-4250-BFF0-EF8BA5D295DA}"/>
                  </a:ext>
                </a:extLst>
              </p:cNvPr>
              <p:cNvSpPr>
                <a:spLocks noChangeArrowheads="1"/>
              </p:cNvSpPr>
              <p:nvPr/>
            </p:nvSpPr>
            <p:spPr bwMode="auto">
              <a:xfrm>
                <a:off x="960" y="613"/>
                <a:ext cx="166" cy="530"/>
              </a:xfrm>
              <a:prstGeom prst="rect">
                <a:avLst/>
              </a:prstGeom>
              <a:solidFill>
                <a:srgbClr val="FFCCCC"/>
              </a:solidFill>
              <a:ln w="9525">
                <a:solidFill>
                  <a:schemeClr val="tx1"/>
                </a:solidFill>
                <a:miter lim="800000"/>
                <a:headEnd/>
                <a:tailEnd/>
              </a:ln>
            </p:spPr>
            <p:txBody>
              <a:bodyPr wrap="none" anchor="ctr"/>
              <a:lstStyle/>
              <a:p>
                <a:endParaRPr lang="zh-CN" altLang="en-US"/>
              </a:p>
            </p:txBody>
          </p:sp>
          <p:sp>
            <p:nvSpPr>
              <p:cNvPr id="85141" name="Text Box 149">
                <a:extLst>
                  <a:ext uri="{FF2B5EF4-FFF2-40B4-BE49-F238E27FC236}">
                    <a16:creationId xmlns:a16="http://schemas.microsoft.com/office/drawing/2014/main" id="{E51D647B-758B-411D-83EE-B91AC7854A0B}"/>
                  </a:ext>
                </a:extLst>
              </p:cNvPr>
              <p:cNvSpPr txBox="1">
                <a:spLocks noChangeArrowheads="1"/>
              </p:cNvSpPr>
              <p:nvPr/>
            </p:nvSpPr>
            <p:spPr bwMode="auto">
              <a:xfrm>
                <a:off x="912" y="726"/>
                <a:ext cx="3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t>P</a:t>
                </a:r>
                <a:r>
                  <a:rPr lang="en-US" altLang="zh-CN" sz="2000" b="1" baseline="30000"/>
                  <a:t>+</a:t>
                </a:r>
                <a:endParaRPr lang="en-US" altLang="zh-CN" b="1"/>
              </a:p>
            </p:txBody>
          </p:sp>
          <p:sp>
            <p:nvSpPr>
              <p:cNvPr id="85142" name="Line 150">
                <a:extLst>
                  <a:ext uri="{FF2B5EF4-FFF2-40B4-BE49-F238E27FC236}">
                    <a16:creationId xmlns:a16="http://schemas.microsoft.com/office/drawing/2014/main" id="{15734008-D777-4F48-BD8E-7B91E849AE9B}"/>
                  </a:ext>
                </a:extLst>
              </p:cNvPr>
              <p:cNvSpPr>
                <a:spLocks noChangeShapeType="1"/>
              </p:cNvSpPr>
              <p:nvPr/>
            </p:nvSpPr>
            <p:spPr bwMode="auto">
              <a:xfrm>
                <a:off x="186" y="2058"/>
                <a:ext cx="149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143" name="Line 151">
                <a:extLst>
                  <a:ext uri="{FF2B5EF4-FFF2-40B4-BE49-F238E27FC236}">
                    <a16:creationId xmlns:a16="http://schemas.microsoft.com/office/drawing/2014/main" id="{C1F1D78E-1905-4A1F-8E92-0F61E1176BD9}"/>
                  </a:ext>
                </a:extLst>
              </p:cNvPr>
              <p:cNvSpPr>
                <a:spLocks noChangeShapeType="1"/>
              </p:cNvSpPr>
              <p:nvPr/>
            </p:nvSpPr>
            <p:spPr bwMode="auto">
              <a:xfrm>
                <a:off x="757" y="36"/>
                <a:ext cx="92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144" name="Line 152">
                <a:extLst>
                  <a:ext uri="{FF2B5EF4-FFF2-40B4-BE49-F238E27FC236}">
                    <a16:creationId xmlns:a16="http://schemas.microsoft.com/office/drawing/2014/main" id="{32523803-B5E9-4A94-8AA9-2F6C60A6226B}"/>
                  </a:ext>
                </a:extLst>
              </p:cNvPr>
              <p:cNvSpPr>
                <a:spLocks noChangeShapeType="1"/>
              </p:cNvSpPr>
              <p:nvPr/>
            </p:nvSpPr>
            <p:spPr bwMode="auto">
              <a:xfrm>
                <a:off x="1680" y="36"/>
                <a:ext cx="0" cy="202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145" name="Line 153">
                <a:extLst>
                  <a:ext uri="{FF2B5EF4-FFF2-40B4-BE49-F238E27FC236}">
                    <a16:creationId xmlns:a16="http://schemas.microsoft.com/office/drawing/2014/main" id="{A57EFB4B-4397-47F6-B3D5-12FED1F5A4B7}"/>
                  </a:ext>
                </a:extLst>
              </p:cNvPr>
              <p:cNvSpPr>
                <a:spLocks noChangeShapeType="1"/>
              </p:cNvSpPr>
              <p:nvPr/>
            </p:nvSpPr>
            <p:spPr bwMode="auto">
              <a:xfrm>
                <a:off x="186" y="871"/>
                <a:ext cx="0" cy="101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146" name="Oval 154">
                <a:extLst>
                  <a:ext uri="{FF2B5EF4-FFF2-40B4-BE49-F238E27FC236}">
                    <a16:creationId xmlns:a16="http://schemas.microsoft.com/office/drawing/2014/main" id="{40C9EE54-0DAB-4695-80AE-2063A11A6D4C}"/>
                  </a:ext>
                </a:extLst>
              </p:cNvPr>
              <p:cNvSpPr>
                <a:spLocks noChangeArrowheads="1"/>
              </p:cNvSpPr>
              <p:nvPr/>
            </p:nvSpPr>
            <p:spPr bwMode="auto">
              <a:xfrm>
                <a:off x="142" y="1640"/>
                <a:ext cx="88" cy="88"/>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85147" name="Line 155">
                <a:extLst>
                  <a:ext uri="{FF2B5EF4-FFF2-40B4-BE49-F238E27FC236}">
                    <a16:creationId xmlns:a16="http://schemas.microsoft.com/office/drawing/2014/main" id="{62EEF57E-69BF-4D74-83B9-D42267A7B722}"/>
                  </a:ext>
                </a:extLst>
              </p:cNvPr>
              <p:cNvSpPr>
                <a:spLocks noChangeShapeType="1"/>
              </p:cNvSpPr>
              <p:nvPr/>
            </p:nvSpPr>
            <p:spPr bwMode="auto">
              <a:xfrm>
                <a:off x="186" y="1934"/>
                <a:ext cx="0" cy="12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148" name="Oval 156">
                <a:extLst>
                  <a:ext uri="{FF2B5EF4-FFF2-40B4-BE49-F238E27FC236}">
                    <a16:creationId xmlns:a16="http://schemas.microsoft.com/office/drawing/2014/main" id="{4734038D-AB34-4229-A635-974674AD3BC1}"/>
                  </a:ext>
                </a:extLst>
              </p:cNvPr>
              <p:cNvSpPr>
                <a:spLocks noChangeArrowheads="1"/>
              </p:cNvSpPr>
              <p:nvPr/>
            </p:nvSpPr>
            <p:spPr bwMode="auto">
              <a:xfrm>
                <a:off x="724" y="2003"/>
                <a:ext cx="88" cy="88"/>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85149" name="Line 157">
                <a:extLst>
                  <a:ext uri="{FF2B5EF4-FFF2-40B4-BE49-F238E27FC236}">
                    <a16:creationId xmlns:a16="http://schemas.microsoft.com/office/drawing/2014/main" id="{B1C150DB-3656-4E56-8C4A-03A788338636}"/>
                  </a:ext>
                </a:extLst>
              </p:cNvPr>
              <p:cNvSpPr>
                <a:spLocks noChangeShapeType="1"/>
              </p:cNvSpPr>
              <p:nvPr/>
            </p:nvSpPr>
            <p:spPr bwMode="auto">
              <a:xfrm>
                <a:off x="776" y="245"/>
                <a:ext cx="0" cy="1274"/>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150" name="Text Box 158">
                <a:extLst>
                  <a:ext uri="{FF2B5EF4-FFF2-40B4-BE49-F238E27FC236}">
                    <a16:creationId xmlns:a16="http://schemas.microsoft.com/office/drawing/2014/main" id="{78C92285-42D8-4FCD-A244-7342ECDF02E1}"/>
                  </a:ext>
                </a:extLst>
              </p:cNvPr>
              <p:cNvSpPr txBox="1">
                <a:spLocks noChangeArrowheads="1"/>
              </p:cNvSpPr>
              <p:nvPr/>
            </p:nvSpPr>
            <p:spPr bwMode="auto">
              <a:xfrm>
                <a:off x="288" y="2112"/>
                <a:ext cx="13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rgbClr val="FF3300"/>
                    </a:solidFill>
                  </a:rPr>
                  <a:t>  </a:t>
                </a:r>
                <a:r>
                  <a:rPr lang="zh-CN" altLang="en-US" sz="2000" b="1">
                    <a:solidFill>
                      <a:srgbClr val="FF3300"/>
                    </a:solidFill>
                    <a:latin typeface="宋体" panose="02010600030101010101" pitchFamily="2" charset="-122"/>
                  </a:rPr>
                  <a:t>(</a:t>
                </a:r>
                <a:r>
                  <a:rPr lang="en-US" altLang="zh-CN" sz="2000" b="1">
                    <a:solidFill>
                      <a:srgbClr val="FF3300"/>
                    </a:solidFill>
                  </a:rPr>
                  <a:t>c</a:t>
                </a:r>
                <a:r>
                  <a:rPr lang="en-US" altLang="zh-CN" sz="2000" b="1">
                    <a:solidFill>
                      <a:srgbClr val="FF3300"/>
                    </a:solidFill>
                    <a:latin typeface="宋体" panose="02010600030101010101" pitchFamily="2" charset="-122"/>
                  </a:rPr>
                  <a:t>)</a:t>
                </a:r>
                <a:r>
                  <a:rPr lang="en-US" altLang="zh-CN" sz="2000" b="1">
                    <a:solidFill>
                      <a:srgbClr val="FF3300"/>
                    </a:solidFill>
                  </a:rPr>
                  <a:t> </a:t>
                </a:r>
                <a:r>
                  <a:rPr lang="en-US" altLang="zh-CN" sz="2000" b="1" i="1">
                    <a:solidFill>
                      <a:srgbClr val="FF3300"/>
                    </a:solidFill>
                  </a:rPr>
                  <a:t>U</a:t>
                </a:r>
                <a:r>
                  <a:rPr lang="en-US" altLang="zh-CN" sz="2000" b="1" baseline="-25000">
                    <a:solidFill>
                      <a:srgbClr val="FF3300"/>
                    </a:solidFill>
                  </a:rPr>
                  <a:t>GS</a:t>
                </a:r>
                <a:r>
                  <a:rPr lang="en-US" altLang="zh-CN" sz="2000" b="1">
                    <a:solidFill>
                      <a:srgbClr val="FF3300"/>
                    </a:solidFill>
                  </a:rPr>
                  <a:t> </a:t>
                </a:r>
                <a:r>
                  <a:rPr lang="zh-CN" altLang="en-US" sz="2000" b="1">
                    <a:solidFill>
                      <a:srgbClr val="FF3300"/>
                    </a:solidFill>
                  </a:rPr>
                  <a:t>＜</a:t>
                </a:r>
                <a:r>
                  <a:rPr lang="en-US" altLang="zh-CN" sz="2000" b="1" i="1">
                    <a:solidFill>
                      <a:srgbClr val="FF3300"/>
                    </a:solidFill>
                  </a:rPr>
                  <a:t>U</a:t>
                </a:r>
                <a:r>
                  <a:rPr lang="en-US" altLang="zh-CN" sz="2000" b="1" baseline="-25000">
                    <a:solidFill>
                      <a:srgbClr val="FF3300"/>
                    </a:solidFill>
                  </a:rPr>
                  <a:t>GS(off)</a:t>
                </a:r>
              </a:p>
            </p:txBody>
          </p:sp>
        </p:grpSp>
        <p:sp>
          <p:nvSpPr>
            <p:cNvPr id="85151" name="Text Box 159">
              <a:extLst>
                <a:ext uri="{FF2B5EF4-FFF2-40B4-BE49-F238E27FC236}">
                  <a16:creationId xmlns:a16="http://schemas.microsoft.com/office/drawing/2014/main" id="{35F30353-08CD-41A0-8616-8BF60B9A8D4E}"/>
                </a:ext>
              </a:extLst>
            </p:cNvPr>
            <p:cNvSpPr txBox="1">
              <a:spLocks noChangeArrowheads="1"/>
            </p:cNvSpPr>
            <p:nvPr/>
          </p:nvSpPr>
          <p:spPr bwMode="auto">
            <a:xfrm>
              <a:off x="331" y="1767"/>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i="1">
                  <a:solidFill>
                    <a:srgbClr val="0000FF"/>
                  </a:solidFill>
                </a:rPr>
                <a:t>V</a:t>
              </a:r>
              <a:r>
                <a:rPr lang="en-US" altLang="zh-CN" b="1" baseline="-25000">
                  <a:solidFill>
                    <a:srgbClr val="0000FF"/>
                  </a:solidFill>
                </a:rPr>
                <a:t>GG</a:t>
              </a:r>
            </a:p>
          </p:txBody>
        </p:sp>
      </p:grpSp>
      <p:sp>
        <p:nvSpPr>
          <p:cNvPr id="85152" name="Rectangle 160">
            <a:extLst>
              <a:ext uri="{FF2B5EF4-FFF2-40B4-BE49-F238E27FC236}">
                <a16:creationId xmlns:a16="http://schemas.microsoft.com/office/drawing/2014/main" id="{23450370-9477-42C0-99E3-2A045EFB080C}"/>
              </a:ext>
            </a:extLst>
          </p:cNvPr>
          <p:cNvSpPr>
            <a:spLocks noChangeArrowheads="1"/>
          </p:cNvSpPr>
          <p:nvPr/>
        </p:nvSpPr>
        <p:spPr bwMode="auto">
          <a:xfrm>
            <a:off x="609600" y="1127125"/>
            <a:ext cx="723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i="1"/>
              <a:t>U</a:t>
            </a:r>
            <a:r>
              <a:rPr lang="en-US" altLang="zh-CN" b="1" baseline="-25000"/>
              <a:t>GS(off)</a:t>
            </a:r>
            <a:r>
              <a:rPr lang="zh-CN" altLang="en-US" b="1"/>
              <a:t>为夹断电压,为负值。</a:t>
            </a:r>
            <a:r>
              <a:rPr lang="en-US" altLang="zh-CN" b="1" i="1"/>
              <a:t>U</a:t>
            </a:r>
            <a:r>
              <a:rPr lang="en-US" altLang="zh-CN" b="1" baseline="-25000"/>
              <a:t>GS(off) </a:t>
            </a:r>
            <a:r>
              <a:rPr lang="zh-CN" altLang="en-US" b="1"/>
              <a:t>也可用</a:t>
            </a:r>
            <a:r>
              <a:rPr lang="en-US" altLang="zh-CN" b="1" i="1"/>
              <a:t>U</a:t>
            </a:r>
            <a:r>
              <a:rPr lang="en-US" altLang="zh-CN" b="1" baseline="-25000"/>
              <a:t>P</a:t>
            </a:r>
            <a:r>
              <a:rPr lang="zh-CN" altLang="en-US" b="1"/>
              <a:t>表示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4994"/>
                                        </p:tgtEl>
                                        <p:attrNameLst>
                                          <p:attrName>style.visibility</p:attrName>
                                        </p:attrNameLst>
                                      </p:cBhvr>
                                      <p:to>
                                        <p:strVal val="visible"/>
                                      </p:to>
                                    </p:set>
                                    <p:animEffect transition="in" filter="dissolve">
                                      <p:cBhvr>
                                        <p:cTn id="7" dur="500"/>
                                        <p:tgtEl>
                                          <p:spTgt spid="849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85045"/>
                                        </p:tgtEl>
                                        <p:attrNameLst>
                                          <p:attrName>style.visibility</p:attrName>
                                        </p:attrNameLst>
                                      </p:cBhvr>
                                      <p:to>
                                        <p:strVal val="visible"/>
                                      </p:to>
                                    </p:set>
                                    <p:animEffect transition="in" filter="blinds(vertical)">
                                      <p:cBhvr>
                                        <p:cTn id="17" dur="500"/>
                                        <p:tgtEl>
                                          <p:spTgt spid="850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85046"/>
                                        </p:tgtEl>
                                        <p:attrNameLst>
                                          <p:attrName>style.visibility</p:attrName>
                                        </p:attrNameLst>
                                      </p:cBhvr>
                                      <p:to>
                                        <p:strVal val="visible"/>
                                      </p:to>
                                    </p:set>
                                    <p:animEffect transition="in" filter="blinds(vertical)">
                                      <p:cBhvr>
                                        <p:cTn id="27" dur="500"/>
                                        <p:tgtEl>
                                          <p:spTgt spid="8504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85047"/>
                                        </p:tgtEl>
                                        <p:attrNameLst>
                                          <p:attrName>style.visibility</p:attrName>
                                        </p:attrNameLst>
                                      </p:cBhvr>
                                      <p:to>
                                        <p:strVal val="visible"/>
                                      </p:to>
                                    </p:set>
                                    <p:animEffect transition="in" filter="blinds(vertical)">
                                      <p:cBhvr>
                                        <p:cTn id="37" dur="500"/>
                                        <p:tgtEl>
                                          <p:spTgt spid="8504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85152">
                                            <p:txEl>
                                              <p:pRg st="0" end="0"/>
                                            </p:txEl>
                                          </p:spTgt>
                                        </p:tgtEl>
                                        <p:attrNameLst>
                                          <p:attrName>style.visibility</p:attrName>
                                        </p:attrNameLst>
                                      </p:cBhvr>
                                      <p:to>
                                        <p:strVal val="visible"/>
                                      </p:to>
                                    </p:set>
                                    <p:animEffect transition="in" filter="box(out)">
                                      <p:cBhvr>
                                        <p:cTn id="42" dur="500"/>
                                        <p:tgtEl>
                                          <p:spTgt spid="85152">
                                            <p:txEl>
                                              <p:pRg st="0" end="0"/>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p:bldP spid="85045" grpId="0" animBg="1"/>
      <p:bldP spid="85046" grpId="0" animBg="1"/>
      <p:bldP spid="85047" grpId="0" animBg="1"/>
      <p:bldP spid="85152"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86018" name="Text Box 2">
            <a:extLst>
              <a:ext uri="{FF2B5EF4-FFF2-40B4-BE49-F238E27FC236}">
                <a16:creationId xmlns:a16="http://schemas.microsoft.com/office/drawing/2014/main" id="{7F16B2AF-A950-4976-A6E4-4FA8AF8B102B}"/>
              </a:ext>
            </a:extLst>
          </p:cNvPr>
          <p:cNvSpPr txBox="1">
            <a:spLocks noChangeArrowheads="1"/>
          </p:cNvSpPr>
          <p:nvPr/>
        </p:nvSpPr>
        <p:spPr bwMode="auto">
          <a:xfrm>
            <a:off x="228600" y="609600"/>
            <a:ext cx="845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b="1">
                <a:solidFill>
                  <a:srgbClr val="0000FF"/>
                </a:solidFill>
              </a:rPr>
              <a:t>2. 当</a:t>
            </a:r>
            <a:r>
              <a:rPr lang="en-US" altLang="zh-CN" b="1" i="1">
                <a:solidFill>
                  <a:schemeClr val="accent2"/>
                </a:solidFill>
              </a:rPr>
              <a:t>u</a:t>
            </a:r>
            <a:r>
              <a:rPr lang="en-US" altLang="zh-CN" b="1" baseline="-25000">
                <a:solidFill>
                  <a:schemeClr val="accent2"/>
                </a:solidFill>
              </a:rPr>
              <a:t>GS</a:t>
            </a:r>
            <a:r>
              <a:rPr lang="en-US" altLang="zh-CN" b="1">
                <a:solidFill>
                  <a:schemeClr val="accent2"/>
                </a:solidFill>
              </a:rPr>
              <a:t> </a:t>
            </a:r>
            <a:r>
              <a:rPr lang="zh-CN" altLang="en-US" b="1">
                <a:solidFill>
                  <a:schemeClr val="accent2"/>
                </a:solidFill>
              </a:rPr>
              <a:t>为</a:t>
            </a:r>
            <a:r>
              <a:rPr lang="en-US" altLang="zh-CN" b="1" i="1">
                <a:solidFill>
                  <a:srgbClr val="0000FF"/>
                </a:solidFill>
              </a:rPr>
              <a:t>U</a:t>
            </a:r>
            <a:r>
              <a:rPr lang="en-US" altLang="zh-CN" b="1" baseline="-25000">
                <a:solidFill>
                  <a:srgbClr val="0000FF"/>
                </a:solidFill>
              </a:rPr>
              <a:t>GS</a:t>
            </a:r>
            <a:r>
              <a:rPr lang="zh-CN" altLang="en-US" b="1" baseline="-25000">
                <a:solidFill>
                  <a:srgbClr val="0000FF"/>
                </a:solidFill>
              </a:rPr>
              <a:t>（</a:t>
            </a:r>
            <a:r>
              <a:rPr lang="en-US" altLang="zh-CN" b="1" baseline="-25000">
                <a:solidFill>
                  <a:srgbClr val="0000FF"/>
                </a:solidFill>
              </a:rPr>
              <a:t>Off)</a:t>
            </a:r>
            <a:r>
              <a:rPr lang="en-US" altLang="zh-CN" b="1">
                <a:solidFill>
                  <a:srgbClr val="0000FF"/>
                </a:solidFill>
              </a:rPr>
              <a:t>~0</a:t>
            </a:r>
            <a:r>
              <a:rPr lang="zh-CN" altLang="en-US" b="1">
                <a:solidFill>
                  <a:srgbClr val="0000FF"/>
                </a:solidFill>
              </a:rPr>
              <a:t>中一固定值时, </a:t>
            </a:r>
            <a:r>
              <a:rPr lang="en-US" altLang="zh-CN" b="1" i="1">
                <a:solidFill>
                  <a:srgbClr val="0000FF"/>
                </a:solidFill>
              </a:rPr>
              <a:t>u</a:t>
            </a:r>
            <a:r>
              <a:rPr lang="en-US" altLang="zh-CN" b="1" baseline="-25000">
                <a:solidFill>
                  <a:srgbClr val="0000FF"/>
                </a:solidFill>
              </a:rPr>
              <a:t>DS </a:t>
            </a:r>
            <a:r>
              <a:rPr lang="zh-CN" altLang="en-US" b="1">
                <a:solidFill>
                  <a:srgbClr val="0000FF"/>
                </a:solidFill>
              </a:rPr>
              <a:t>对漏极电流</a:t>
            </a:r>
            <a:r>
              <a:rPr lang="en-US" altLang="zh-CN" b="1" i="1">
                <a:solidFill>
                  <a:srgbClr val="0000FF"/>
                </a:solidFill>
              </a:rPr>
              <a:t>i</a:t>
            </a:r>
            <a:r>
              <a:rPr lang="en-US" altLang="zh-CN" b="1" baseline="-25000">
                <a:solidFill>
                  <a:srgbClr val="0000FF"/>
                </a:solidFill>
              </a:rPr>
              <a:t>D</a:t>
            </a:r>
            <a:r>
              <a:rPr lang="zh-CN" altLang="en-US" b="1">
                <a:solidFill>
                  <a:srgbClr val="0000FF"/>
                </a:solidFill>
              </a:rPr>
              <a:t>的影响。</a:t>
            </a:r>
          </a:p>
        </p:txBody>
      </p:sp>
      <p:sp>
        <p:nvSpPr>
          <p:cNvPr id="86019" name="Text Box 3">
            <a:extLst>
              <a:ext uri="{FF2B5EF4-FFF2-40B4-BE49-F238E27FC236}">
                <a16:creationId xmlns:a16="http://schemas.microsoft.com/office/drawing/2014/main" id="{4FC819B5-0677-4563-82F8-37812EDE9034}"/>
              </a:ext>
            </a:extLst>
          </p:cNvPr>
          <p:cNvSpPr txBox="1">
            <a:spLocks noChangeArrowheads="1"/>
          </p:cNvSpPr>
          <p:nvPr/>
        </p:nvSpPr>
        <p:spPr bwMode="auto">
          <a:xfrm>
            <a:off x="152400" y="5410200"/>
            <a:ext cx="4456113" cy="466725"/>
          </a:xfrm>
          <a:prstGeom prst="rect">
            <a:avLst/>
          </a:prstGeom>
          <a:solidFill>
            <a:srgbClr val="FFFFCC"/>
          </a:solidFill>
          <a:ln w="9525">
            <a:solidFill>
              <a:srgbClr val="FFFFCC"/>
            </a:solidFill>
            <a:miter lim="800000"/>
            <a:headEnd/>
            <a:tailEnd/>
          </a:ln>
        </p:spPr>
        <p:txBody>
          <a:bodyPr>
            <a:spAutoFit/>
          </a:bodyPr>
          <a:lstStyle/>
          <a:p>
            <a:pPr>
              <a:spcBef>
                <a:spcPct val="50000"/>
              </a:spcBef>
            </a:pPr>
            <a:r>
              <a:rPr lang="en-US" altLang="zh-CN" sz="2000" b="1" i="1"/>
              <a:t>u</a:t>
            </a:r>
            <a:r>
              <a:rPr lang="en-US" altLang="zh-CN" sz="2000" b="1" baseline="-25000"/>
              <a:t>GS</a:t>
            </a:r>
            <a:r>
              <a:rPr lang="en-US" altLang="zh-CN" sz="2000" b="1"/>
              <a:t> = 0</a:t>
            </a:r>
            <a:r>
              <a:rPr lang="zh-CN" altLang="en-US" sz="2000" b="1"/>
              <a:t>，</a:t>
            </a:r>
            <a:r>
              <a:rPr lang="en-US" altLang="zh-CN" sz="2000" b="1" i="1"/>
              <a:t>u</a:t>
            </a:r>
            <a:r>
              <a:rPr lang="en-US" altLang="zh-CN" sz="2000" b="1" baseline="-25000"/>
              <a:t>GD</a:t>
            </a:r>
            <a:r>
              <a:rPr lang="en-US" altLang="zh-CN" sz="2000" b="1"/>
              <a:t> &gt; </a:t>
            </a:r>
            <a:r>
              <a:rPr lang="en-US" altLang="zh-CN" sz="2000" b="1" i="1">
                <a:solidFill>
                  <a:srgbClr val="0000FF"/>
                </a:solidFill>
              </a:rPr>
              <a:t>U</a:t>
            </a:r>
            <a:r>
              <a:rPr lang="en-US" altLang="zh-CN" sz="2000" b="1" baseline="-25000">
                <a:solidFill>
                  <a:srgbClr val="0000FF"/>
                </a:solidFill>
              </a:rPr>
              <a:t>GS</a:t>
            </a:r>
            <a:r>
              <a:rPr lang="zh-CN" altLang="en-US" sz="2000" b="1" baseline="-25000">
                <a:solidFill>
                  <a:srgbClr val="0000FF"/>
                </a:solidFill>
              </a:rPr>
              <a:t>（</a:t>
            </a:r>
            <a:r>
              <a:rPr lang="en-US" altLang="zh-CN" sz="2000" b="1" baseline="-25000">
                <a:solidFill>
                  <a:srgbClr val="0000FF"/>
                </a:solidFill>
              </a:rPr>
              <a:t>Off)</a:t>
            </a:r>
            <a:r>
              <a:rPr lang="en-US" altLang="zh-CN" sz="2000" b="1"/>
              <a:t> </a:t>
            </a:r>
            <a:r>
              <a:rPr lang="zh-CN" altLang="en-US" sz="2000" b="1"/>
              <a:t>，</a:t>
            </a:r>
            <a:r>
              <a:rPr lang="en-US" altLang="zh-CN" sz="2000" b="1" i="1"/>
              <a:t>i</a:t>
            </a:r>
            <a:r>
              <a:rPr lang="en-US" altLang="zh-CN" sz="2000" b="1" baseline="-25000"/>
              <a:t>D</a:t>
            </a:r>
            <a:r>
              <a:rPr lang="en-US" altLang="zh-CN" sz="2000" b="1"/>
              <a:t> </a:t>
            </a:r>
            <a:r>
              <a:rPr lang="zh-CN" altLang="en-US" sz="2000" b="1"/>
              <a:t>较大。</a:t>
            </a:r>
            <a:endParaRPr lang="zh-CN" altLang="en-US" b="1"/>
          </a:p>
        </p:txBody>
      </p:sp>
      <p:grpSp>
        <p:nvGrpSpPr>
          <p:cNvPr id="2" name="Group 4">
            <a:extLst>
              <a:ext uri="{FF2B5EF4-FFF2-40B4-BE49-F238E27FC236}">
                <a16:creationId xmlns:a16="http://schemas.microsoft.com/office/drawing/2014/main" id="{92AB2375-04C2-43F7-B1E2-40AB1A26F79B}"/>
              </a:ext>
            </a:extLst>
          </p:cNvPr>
          <p:cNvGrpSpPr>
            <a:grpSpLocks/>
          </p:cNvGrpSpPr>
          <p:nvPr/>
        </p:nvGrpSpPr>
        <p:grpSpPr bwMode="auto">
          <a:xfrm>
            <a:off x="4953000" y="1828800"/>
            <a:ext cx="3962400" cy="3190875"/>
            <a:chOff x="0" y="0"/>
            <a:chExt cx="2496" cy="2010"/>
          </a:xfrm>
        </p:grpSpPr>
        <p:grpSp>
          <p:nvGrpSpPr>
            <p:cNvPr id="86021" name="Group 5">
              <a:extLst>
                <a:ext uri="{FF2B5EF4-FFF2-40B4-BE49-F238E27FC236}">
                  <a16:creationId xmlns:a16="http://schemas.microsoft.com/office/drawing/2014/main" id="{7FD5F531-6AD7-48FC-B76B-BF36A0300EEB}"/>
                </a:ext>
              </a:extLst>
            </p:cNvPr>
            <p:cNvGrpSpPr>
              <a:grpSpLocks/>
            </p:cNvGrpSpPr>
            <p:nvPr/>
          </p:nvGrpSpPr>
          <p:grpSpPr bwMode="auto">
            <a:xfrm>
              <a:off x="0" y="1344"/>
              <a:ext cx="360" cy="270"/>
              <a:chOff x="0" y="0"/>
              <a:chExt cx="384" cy="288"/>
            </a:xfrm>
          </p:grpSpPr>
          <p:sp>
            <p:nvSpPr>
              <p:cNvPr id="86022" name="Line 6">
                <a:extLst>
                  <a:ext uri="{FF2B5EF4-FFF2-40B4-BE49-F238E27FC236}">
                    <a16:creationId xmlns:a16="http://schemas.microsoft.com/office/drawing/2014/main" id="{D927D3FA-8E95-4731-9FD6-C259D8965726}"/>
                  </a:ext>
                </a:extLst>
              </p:cNvPr>
              <p:cNvSpPr>
                <a:spLocks noChangeShapeType="1"/>
              </p:cNvSpPr>
              <p:nvPr/>
            </p:nvSpPr>
            <p:spPr bwMode="auto">
              <a:xfrm>
                <a:off x="96" y="144"/>
                <a:ext cx="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23" name="Line 7">
                <a:extLst>
                  <a:ext uri="{FF2B5EF4-FFF2-40B4-BE49-F238E27FC236}">
                    <a16:creationId xmlns:a16="http://schemas.microsoft.com/office/drawing/2014/main" id="{A522224C-69CB-48E9-B421-5B0D81A17BD1}"/>
                  </a:ext>
                </a:extLst>
              </p:cNvPr>
              <p:cNvSpPr>
                <a:spLocks noChangeShapeType="1"/>
              </p:cNvSpPr>
              <p:nvPr/>
            </p:nvSpPr>
            <p:spPr bwMode="auto">
              <a:xfrm>
                <a:off x="0" y="192"/>
                <a:ext cx="38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24" name="Line 8">
                <a:extLst>
                  <a:ext uri="{FF2B5EF4-FFF2-40B4-BE49-F238E27FC236}">
                    <a16:creationId xmlns:a16="http://schemas.microsoft.com/office/drawing/2014/main" id="{92875654-055E-4DE5-9226-78F9F6D7A1A0}"/>
                  </a:ext>
                </a:extLst>
              </p:cNvPr>
              <p:cNvSpPr>
                <a:spLocks noChangeShapeType="1"/>
              </p:cNvSpPr>
              <p:nvPr/>
            </p:nvSpPr>
            <p:spPr bwMode="auto">
              <a:xfrm flipV="1">
                <a:off x="48" y="0"/>
                <a:ext cx="288" cy="2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86025" name="Line 9">
              <a:extLst>
                <a:ext uri="{FF2B5EF4-FFF2-40B4-BE49-F238E27FC236}">
                  <a16:creationId xmlns:a16="http://schemas.microsoft.com/office/drawing/2014/main" id="{AE9E453F-6676-4A61-9801-5D547E2E0959}"/>
                </a:ext>
              </a:extLst>
            </p:cNvPr>
            <p:cNvSpPr>
              <a:spLocks noChangeShapeType="1"/>
            </p:cNvSpPr>
            <p:nvPr/>
          </p:nvSpPr>
          <p:spPr bwMode="auto">
            <a:xfrm>
              <a:off x="167" y="899"/>
              <a:ext cx="15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26" name="Line 10">
              <a:extLst>
                <a:ext uri="{FF2B5EF4-FFF2-40B4-BE49-F238E27FC236}">
                  <a16:creationId xmlns:a16="http://schemas.microsoft.com/office/drawing/2014/main" id="{7987EDBD-88C7-4082-8079-94F067440967}"/>
                </a:ext>
              </a:extLst>
            </p:cNvPr>
            <p:cNvSpPr>
              <a:spLocks noChangeShapeType="1"/>
            </p:cNvSpPr>
            <p:nvPr/>
          </p:nvSpPr>
          <p:spPr bwMode="auto">
            <a:xfrm>
              <a:off x="599" y="1751"/>
              <a:ext cx="108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27" name="Line 11">
              <a:extLst>
                <a:ext uri="{FF2B5EF4-FFF2-40B4-BE49-F238E27FC236}">
                  <a16:creationId xmlns:a16="http://schemas.microsoft.com/office/drawing/2014/main" id="{51A67F6C-67E7-45F2-8EEA-A16B70DB7AF1}"/>
                </a:ext>
              </a:extLst>
            </p:cNvPr>
            <p:cNvSpPr>
              <a:spLocks noChangeShapeType="1"/>
            </p:cNvSpPr>
            <p:nvPr/>
          </p:nvSpPr>
          <p:spPr bwMode="auto">
            <a:xfrm>
              <a:off x="1685" y="899"/>
              <a:ext cx="0" cy="8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28" name="Text Box 12">
              <a:extLst>
                <a:ext uri="{FF2B5EF4-FFF2-40B4-BE49-F238E27FC236}">
                  <a16:creationId xmlns:a16="http://schemas.microsoft.com/office/drawing/2014/main" id="{6F72BD43-4178-4C95-8569-7C00C99F1619}"/>
                </a:ext>
              </a:extLst>
            </p:cNvPr>
            <p:cNvSpPr txBox="1">
              <a:spLocks noChangeArrowheads="1"/>
            </p:cNvSpPr>
            <p:nvPr/>
          </p:nvSpPr>
          <p:spPr bwMode="auto">
            <a:xfrm>
              <a:off x="490" y="66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solidFill>
                    <a:schemeClr val="accent2"/>
                  </a:solidFill>
                </a:rPr>
                <a:t>G</a:t>
              </a:r>
            </a:p>
          </p:txBody>
        </p:sp>
        <p:sp>
          <p:nvSpPr>
            <p:cNvPr id="86029" name="Rectangle 13">
              <a:extLst>
                <a:ext uri="{FF2B5EF4-FFF2-40B4-BE49-F238E27FC236}">
                  <a16:creationId xmlns:a16="http://schemas.microsoft.com/office/drawing/2014/main" id="{2AD8A05F-6471-4DA2-806E-AFFE539C1BFE}"/>
                </a:ext>
              </a:extLst>
            </p:cNvPr>
            <p:cNvSpPr>
              <a:spLocks noChangeArrowheads="1"/>
            </p:cNvSpPr>
            <p:nvPr/>
          </p:nvSpPr>
          <p:spPr bwMode="auto">
            <a:xfrm>
              <a:off x="1463" y="781"/>
              <a:ext cx="34" cy="23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6030" name="Rectangle 14">
              <a:extLst>
                <a:ext uri="{FF2B5EF4-FFF2-40B4-BE49-F238E27FC236}">
                  <a16:creationId xmlns:a16="http://schemas.microsoft.com/office/drawing/2014/main" id="{2726FB01-91D7-4580-AB34-5E105D59CAA2}"/>
                </a:ext>
              </a:extLst>
            </p:cNvPr>
            <p:cNvSpPr>
              <a:spLocks noChangeArrowheads="1"/>
            </p:cNvSpPr>
            <p:nvPr/>
          </p:nvSpPr>
          <p:spPr bwMode="auto">
            <a:xfrm>
              <a:off x="933" y="285"/>
              <a:ext cx="274" cy="38"/>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6031" name="Line 15">
              <a:extLst>
                <a:ext uri="{FF2B5EF4-FFF2-40B4-BE49-F238E27FC236}">
                  <a16:creationId xmlns:a16="http://schemas.microsoft.com/office/drawing/2014/main" id="{63E4E166-3A8C-433E-AE30-01CAA7F397C6}"/>
                </a:ext>
              </a:extLst>
            </p:cNvPr>
            <p:cNvSpPr>
              <a:spLocks noChangeShapeType="1"/>
            </p:cNvSpPr>
            <p:nvPr/>
          </p:nvSpPr>
          <p:spPr bwMode="auto">
            <a:xfrm>
              <a:off x="1070" y="0"/>
              <a:ext cx="0" cy="4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32" name="Text Box 16">
              <a:extLst>
                <a:ext uri="{FF2B5EF4-FFF2-40B4-BE49-F238E27FC236}">
                  <a16:creationId xmlns:a16="http://schemas.microsoft.com/office/drawing/2014/main" id="{FE6C2C2B-0F9E-491D-B7F2-06EF996403A0}"/>
                </a:ext>
              </a:extLst>
            </p:cNvPr>
            <p:cNvSpPr txBox="1">
              <a:spLocks noChangeArrowheads="1"/>
            </p:cNvSpPr>
            <p:nvPr/>
          </p:nvSpPr>
          <p:spPr bwMode="auto">
            <a:xfrm>
              <a:off x="839" y="48"/>
              <a:ext cx="2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solidFill>
                    <a:schemeClr val="accent2"/>
                  </a:solidFill>
                </a:rPr>
                <a:t>D</a:t>
              </a:r>
            </a:p>
          </p:txBody>
        </p:sp>
        <p:sp>
          <p:nvSpPr>
            <p:cNvPr id="86033" name="Line 17">
              <a:extLst>
                <a:ext uri="{FF2B5EF4-FFF2-40B4-BE49-F238E27FC236}">
                  <a16:creationId xmlns:a16="http://schemas.microsoft.com/office/drawing/2014/main" id="{73A249EA-A101-43B1-AFF2-ECF08A004444}"/>
                </a:ext>
              </a:extLst>
            </p:cNvPr>
            <p:cNvSpPr>
              <a:spLocks noChangeShapeType="1"/>
            </p:cNvSpPr>
            <p:nvPr/>
          </p:nvSpPr>
          <p:spPr bwMode="auto">
            <a:xfrm>
              <a:off x="1070" y="867"/>
              <a:ext cx="0" cy="11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34" name="Rectangle 18">
              <a:extLst>
                <a:ext uri="{FF2B5EF4-FFF2-40B4-BE49-F238E27FC236}">
                  <a16:creationId xmlns:a16="http://schemas.microsoft.com/office/drawing/2014/main" id="{F5EB7EA8-E251-41FD-8147-C0DDB9A068FF}"/>
                </a:ext>
              </a:extLst>
            </p:cNvPr>
            <p:cNvSpPr>
              <a:spLocks noChangeArrowheads="1"/>
            </p:cNvSpPr>
            <p:nvPr/>
          </p:nvSpPr>
          <p:spPr bwMode="auto">
            <a:xfrm>
              <a:off x="933" y="1526"/>
              <a:ext cx="274" cy="39"/>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6035" name="Text Box 19">
              <a:extLst>
                <a:ext uri="{FF2B5EF4-FFF2-40B4-BE49-F238E27FC236}">
                  <a16:creationId xmlns:a16="http://schemas.microsoft.com/office/drawing/2014/main" id="{AB1CA459-C558-4CF1-8FDA-DE930BB1DA0E}"/>
                </a:ext>
              </a:extLst>
            </p:cNvPr>
            <p:cNvSpPr txBox="1">
              <a:spLocks noChangeArrowheads="1"/>
            </p:cNvSpPr>
            <p:nvPr/>
          </p:nvSpPr>
          <p:spPr bwMode="auto">
            <a:xfrm>
              <a:off x="1104" y="1526"/>
              <a:ext cx="20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solidFill>
                    <a:schemeClr val="accent2"/>
                  </a:solidFill>
                </a:rPr>
                <a:t>S</a:t>
              </a:r>
            </a:p>
          </p:txBody>
        </p:sp>
        <p:sp>
          <p:nvSpPr>
            <p:cNvPr id="86036" name="Rectangle 20">
              <a:extLst>
                <a:ext uri="{FF2B5EF4-FFF2-40B4-BE49-F238E27FC236}">
                  <a16:creationId xmlns:a16="http://schemas.microsoft.com/office/drawing/2014/main" id="{F631D672-0DE4-4C09-ACCE-7F47C5813763}"/>
                </a:ext>
              </a:extLst>
            </p:cNvPr>
            <p:cNvSpPr>
              <a:spLocks noChangeArrowheads="1"/>
            </p:cNvSpPr>
            <p:nvPr/>
          </p:nvSpPr>
          <p:spPr bwMode="auto">
            <a:xfrm>
              <a:off x="743" y="323"/>
              <a:ext cx="720" cy="1202"/>
            </a:xfrm>
            <a:prstGeom prst="rect">
              <a:avLst/>
            </a:prstGeom>
            <a:solidFill>
              <a:srgbClr val="FFFFCC"/>
            </a:solidFill>
            <a:ln w="38100">
              <a:solidFill>
                <a:schemeClr val="tx1"/>
              </a:solidFill>
              <a:miter lim="800000"/>
              <a:headEnd/>
              <a:tailEnd/>
            </a:ln>
          </p:spPr>
          <p:txBody>
            <a:bodyPr wrap="none" anchor="ctr"/>
            <a:lstStyle/>
            <a:p>
              <a:endParaRPr lang="zh-CN" altLang="en-US"/>
            </a:p>
          </p:txBody>
        </p:sp>
        <p:sp>
          <p:nvSpPr>
            <p:cNvPr id="86037" name="Text Box 21">
              <a:extLst>
                <a:ext uri="{FF2B5EF4-FFF2-40B4-BE49-F238E27FC236}">
                  <a16:creationId xmlns:a16="http://schemas.microsoft.com/office/drawing/2014/main" id="{60561732-F26B-4763-978A-8668C439A225}"/>
                </a:ext>
              </a:extLst>
            </p:cNvPr>
            <p:cNvSpPr txBox="1">
              <a:spLocks noChangeArrowheads="1"/>
            </p:cNvSpPr>
            <p:nvPr/>
          </p:nvSpPr>
          <p:spPr bwMode="auto">
            <a:xfrm>
              <a:off x="723" y="624"/>
              <a:ext cx="3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1800" b="1">
                  <a:solidFill>
                    <a:schemeClr val="tx2"/>
                  </a:solidFill>
                </a:rPr>
                <a:t>P</a:t>
              </a:r>
              <a:r>
                <a:rPr lang="en-US" altLang="zh-CN" sz="1800" b="1" baseline="30000">
                  <a:solidFill>
                    <a:schemeClr val="tx2"/>
                  </a:solidFill>
                </a:rPr>
                <a:t>+</a:t>
              </a:r>
              <a:endParaRPr lang="en-US" altLang="zh-CN" sz="1800" b="1">
                <a:solidFill>
                  <a:schemeClr val="tx2"/>
                </a:solidFill>
              </a:endParaRPr>
            </a:p>
          </p:txBody>
        </p:sp>
        <p:sp>
          <p:nvSpPr>
            <p:cNvPr id="86038" name="Line 22">
              <a:extLst>
                <a:ext uri="{FF2B5EF4-FFF2-40B4-BE49-F238E27FC236}">
                  <a16:creationId xmlns:a16="http://schemas.microsoft.com/office/drawing/2014/main" id="{31E1D424-6437-4234-8715-FDE9B2E6C903}"/>
                </a:ext>
              </a:extLst>
            </p:cNvPr>
            <p:cNvSpPr>
              <a:spLocks noChangeShapeType="1"/>
            </p:cNvSpPr>
            <p:nvPr/>
          </p:nvSpPr>
          <p:spPr bwMode="auto">
            <a:xfrm>
              <a:off x="158" y="1968"/>
              <a:ext cx="183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39" name="Line 23">
              <a:extLst>
                <a:ext uri="{FF2B5EF4-FFF2-40B4-BE49-F238E27FC236}">
                  <a16:creationId xmlns:a16="http://schemas.microsoft.com/office/drawing/2014/main" id="{040850D0-E03F-4F03-9B35-DE0090CCB8EA}"/>
                </a:ext>
              </a:extLst>
            </p:cNvPr>
            <p:cNvSpPr>
              <a:spLocks noChangeShapeType="1"/>
            </p:cNvSpPr>
            <p:nvPr/>
          </p:nvSpPr>
          <p:spPr bwMode="auto">
            <a:xfrm>
              <a:off x="1056" y="0"/>
              <a:ext cx="9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40" name="Line 24">
              <a:extLst>
                <a:ext uri="{FF2B5EF4-FFF2-40B4-BE49-F238E27FC236}">
                  <a16:creationId xmlns:a16="http://schemas.microsoft.com/office/drawing/2014/main" id="{C6177B96-57A0-46C9-A77A-385E495D5A48}"/>
                </a:ext>
              </a:extLst>
            </p:cNvPr>
            <p:cNvSpPr>
              <a:spLocks noChangeShapeType="1"/>
            </p:cNvSpPr>
            <p:nvPr/>
          </p:nvSpPr>
          <p:spPr bwMode="auto">
            <a:xfrm>
              <a:off x="167" y="1536"/>
              <a:ext cx="0"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41" name="Oval 25">
              <a:extLst>
                <a:ext uri="{FF2B5EF4-FFF2-40B4-BE49-F238E27FC236}">
                  <a16:creationId xmlns:a16="http://schemas.microsoft.com/office/drawing/2014/main" id="{3ACDBBF1-CE4E-4C98-B40F-823A708C8A08}"/>
                </a:ext>
              </a:extLst>
            </p:cNvPr>
            <p:cNvSpPr>
              <a:spLocks noChangeArrowheads="1"/>
            </p:cNvSpPr>
            <p:nvPr/>
          </p:nvSpPr>
          <p:spPr bwMode="auto">
            <a:xfrm>
              <a:off x="551" y="870"/>
              <a:ext cx="90" cy="90"/>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86042" name="Oval 26">
              <a:extLst>
                <a:ext uri="{FF2B5EF4-FFF2-40B4-BE49-F238E27FC236}">
                  <a16:creationId xmlns:a16="http://schemas.microsoft.com/office/drawing/2014/main" id="{345CA438-39DE-4242-A270-FE824FFB18FA}"/>
                </a:ext>
              </a:extLst>
            </p:cNvPr>
            <p:cNvSpPr>
              <a:spLocks noChangeArrowheads="1"/>
            </p:cNvSpPr>
            <p:nvPr/>
          </p:nvSpPr>
          <p:spPr bwMode="auto">
            <a:xfrm>
              <a:off x="1022" y="1920"/>
              <a:ext cx="90" cy="90"/>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86043" name="Text Box 27">
              <a:extLst>
                <a:ext uri="{FF2B5EF4-FFF2-40B4-BE49-F238E27FC236}">
                  <a16:creationId xmlns:a16="http://schemas.microsoft.com/office/drawing/2014/main" id="{81ABB1FA-1C22-4775-A8B9-E45326EB0413}"/>
                </a:ext>
              </a:extLst>
            </p:cNvPr>
            <p:cNvSpPr txBox="1">
              <a:spLocks noChangeArrowheads="1"/>
            </p:cNvSpPr>
            <p:nvPr/>
          </p:nvSpPr>
          <p:spPr bwMode="auto">
            <a:xfrm>
              <a:off x="983" y="72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1800" b="1">
                  <a:solidFill>
                    <a:srgbClr val="FF6600"/>
                  </a:solidFill>
                </a:rPr>
                <a:t>N</a:t>
              </a:r>
            </a:p>
          </p:txBody>
        </p:sp>
        <p:sp>
          <p:nvSpPr>
            <p:cNvPr id="86044" name="Line 28">
              <a:extLst>
                <a:ext uri="{FF2B5EF4-FFF2-40B4-BE49-F238E27FC236}">
                  <a16:creationId xmlns:a16="http://schemas.microsoft.com/office/drawing/2014/main" id="{E8A4A056-E3CE-4ADF-8387-372505943E8D}"/>
                </a:ext>
              </a:extLst>
            </p:cNvPr>
            <p:cNvSpPr>
              <a:spLocks noChangeShapeType="1"/>
            </p:cNvSpPr>
            <p:nvPr/>
          </p:nvSpPr>
          <p:spPr bwMode="auto">
            <a:xfrm>
              <a:off x="1991" y="0"/>
              <a:ext cx="0" cy="86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6045" name="Group 29">
              <a:extLst>
                <a:ext uri="{FF2B5EF4-FFF2-40B4-BE49-F238E27FC236}">
                  <a16:creationId xmlns:a16="http://schemas.microsoft.com/office/drawing/2014/main" id="{67BF788E-C1E7-456C-9938-3A8610B9BD34}"/>
                </a:ext>
              </a:extLst>
            </p:cNvPr>
            <p:cNvGrpSpPr>
              <a:grpSpLocks/>
            </p:cNvGrpSpPr>
            <p:nvPr/>
          </p:nvGrpSpPr>
          <p:grpSpPr bwMode="auto">
            <a:xfrm>
              <a:off x="1799" y="869"/>
              <a:ext cx="361" cy="151"/>
              <a:chOff x="0" y="0"/>
              <a:chExt cx="361" cy="151"/>
            </a:xfrm>
          </p:grpSpPr>
          <p:grpSp>
            <p:nvGrpSpPr>
              <p:cNvPr id="86046" name="Group 30">
                <a:extLst>
                  <a:ext uri="{FF2B5EF4-FFF2-40B4-BE49-F238E27FC236}">
                    <a16:creationId xmlns:a16="http://schemas.microsoft.com/office/drawing/2014/main" id="{A6DEC333-69F8-4DFA-9156-1094E14BD0E0}"/>
                  </a:ext>
                </a:extLst>
              </p:cNvPr>
              <p:cNvGrpSpPr>
                <a:grpSpLocks/>
              </p:cNvGrpSpPr>
              <p:nvPr/>
            </p:nvGrpSpPr>
            <p:grpSpPr bwMode="auto">
              <a:xfrm>
                <a:off x="0" y="0"/>
                <a:ext cx="360" cy="46"/>
                <a:chOff x="0" y="0"/>
                <a:chExt cx="360" cy="46"/>
              </a:xfrm>
            </p:grpSpPr>
            <p:sp>
              <p:nvSpPr>
                <p:cNvPr id="86047" name="Line 31">
                  <a:extLst>
                    <a:ext uri="{FF2B5EF4-FFF2-40B4-BE49-F238E27FC236}">
                      <a16:creationId xmlns:a16="http://schemas.microsoft.com/office/drawing/2014/main" id="{2701C0CB-DF2D-42D3-BFC3-72E71ED84B2F}"/>
                    </a:ext>
                  </a:extLst>
                </p:cNvPr>
                <p:cNvSpPr>
                  <a:spLocks noChangeShapeType="1"/>
                </p:cNvSpPr>
                <p:nvPr/>
              </p:nvSpPr>
              <p:spPr bwMode="auto">
                <a:xfrm rot="10800000">
                  <a:off x="91" y="46"/>
                  <a:ext cx="18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48" name="Line 32">
                  <a:extLst>
                    <a:ext uri="{FF2B5EF4-FFF2-40B4-BE49-F238E27FC236}">
                      <a16:creationId xmlns:a16="http://schemas.microsoft.com/office/drawing/2014/main" id="{8375C554-3244-4D08-BCDD-52F7C8125C4C}"/>
                    </a:ext>
                  </a:extLst>
                </p:cNvPr>
                <p:cNvSpPr>
                  <a:spLocks noChangeShapeType="1"/>
                </p:cNvSpPr>
                <p:nvPr/>
              </p:nvSpPr>
              <p:spPr bwMode="auto">
                <a:xfrm rot="10800000">
                  <a:off x="0" y="0"/>
                  <a:ext cx="3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6049" name="Group 33">
                <a:extLst>
                  <a:ext uri="{FF2B5EF4-FFF2-40B4-BE49-F238E27FC236}">
                    <a16:creationId xmlns:a16="http://schemas.microsoft.com/office/drawing/2014/main" id="{C69871CC-75A5-41D0-A975-CC37C1C261AF}"/>
                  </a:ext>
                </a:extLst>
              </p:cNvPr>
              <p:cNvGrpSpPr>
                <a:grpSpLocks/>
              </p:cNvGrpSpPr>
              <p:nvPr/>
            </p:nvGrpSpPr>
            <p:grpSpPr bwMode="auto">
              <a:xfrm>
                <a:off x="1" y="105"/>
                <a:ext cx="360" cy="46"/>
                <a:chOff x="0" y="0"/>
                <a:chExt cx="360" cy="46"/>
              </a:xfrm>
            </p:grpSpPr>
            <p:sp>
              <p:nvSpPr>
                <p:cNvPr id="86050" name="Line 34">
                  <a:extLst>
                    <a:ext uri="{FF2B5EF4-FFF2-40B4-BE49-F238E27FC236}">
                      <a16:creationId xmlns:a16="http://schemas.microsoft.com/office/drawing/2014/main" id="{AF3D2174-00DD-4243-82CC-AF7A09D16CB2}"/>
                    </a:ext>
                  </a:extLst>
                </p:cNvPr>
                <p:cNvSpPr>
                  <a:spLocks noChangeShapeType="1"/>
                </p:cNvSpPr>
                <p:nvPr/>
              </p:nvSpPr>
              <p:spPr bwMode="auto">
                <a:xfrm rot="10800000">
                  <a:off x="91" y="46"/>
                  <a:ext cx="18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51" name="Line 35">
                  <a:extLst>
                    <a:ext uri="{FF2B5EF4-FFF2-40B4-BE49-F238E27FC236}">
                      <a16:creationId xmlns:a16="http://schemas.microsoft.com/office/drawing/2014/main" id="{1FD70E72-1CBA-4865-92C4-43874C2901B3}"/>
                    </a:ext>
                  </a:extLst>
                </p:cNvPr>
                <p:cNvSpPr>
                  <a:spLocks noChangeShapeType="1"/>
                </p:cNvSpPr>
                <p:nvPr/>
              </p:nvSpPr>
              <p:spPr bwMode="auto">
                <a:xfrm rot="10800000">
                  <a:off x="0" y="0"/>
                  <a:ext cx="3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86052" name="Line 36">
              <a:extLst>
                <a:ext uri="{FF2B5EF4-FFF2-40B4-BE49-F238E27FC236}">
                  <a16:creationId xmlns:a16="http://schemas.microsoft.com/office/drawing/2014/main" id="{0DC7A075-8160-43C0-BE95-A8FB881A7542}"/>
                </a:ext>
              </a:extLst>
            </p:cNvPr>
            <p:cNvSpPr>
              <a:spLocks noChangeShapeType="1"/>
            </p:cNvSpPr>
            <p:nvPr/>
          </p:nvSpPr>
          <p:spPr bwMode="auto">
            <a:xfrm>
              <a:off x="599" y="925"/>
              <a:ext cx="0" cy="8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53" name="Line 37">
              <a:extLst>
                <a:ext uri="{FF2B5EF4-FFF2-40B4-BE49-F238E27FC236}">
                  <a16:creationId xmlns:a16="http://schemas.microsoft.com/office/drawing/2014/main" id="{61C1675F-7E58-4AB4-B7C6-F0374EEAE99B}"/>
                </a:ext>
              </a:extLst>
            </p:cNvPr>
            <p:cNvSpPr>
              <a:spLocks noChangeShapeType="1"/>
            </p:cNvSpPr>
            <p:nvPr/>
          </p:nvSpPr>
          <p:spPr bwMode="auto">
            <a:xfrm>
              <a:off x="1991" y="1021"/>
              <a:ext cx="0" cy="94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54" name="Line 38">
              <a:extLst>
                <a:ext uri="{FF2B5EF4-FFF2-40B4-BE49-F238E27FC236}">
                  <a16:creationId xmlns:a16="http://schemas.microsoft.com/office/drawing/2014/main" id="{E95AEC68-D611-45FD-828C-08AB5698C643}"/>
                </a:ext>
              </a:extLst>
            </p:cNvPr>
            <p:cNvSpPr>
              <a:spLocks noChangeShapeType="1"/>
            </p:cNvSpPr>
            <p:nvPr/>
          </p:nvSpPr>
          <p:spPr bwMode="auto">
            <a:xfrm>
              <a:off x="1127" y="1680"/>
              <a:ext cx="0" cy="240"/>
            </a:xfrm>
            <a:prstGeom prst="line">
              <a:avLst/>
            </a:prstGeom>
            <a:noFill/>
            <a:ln w="28575">
              <a:solidFill>
                <a:srgbClr val="FF33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6055" name="Text Box 39">
              <a:extLst>
                <a:ext uri="{FF2B5EF4-FFF2-40B4-BE49-F238E27FC236}">
                  <a16:creationId xmlns:a16="http://schemas.microsoft.com/office/drawing/2014/main" id="{53A94958-489F-41D7-AB60-1153EB47F1DF}"/>
                </a:ext>
              </a:extLst>
            </p:cNvPr>
            <p:cNvSpPr txBox="1">
              <a:spLocks noChangeArrowheads="1"/>
            </p:cNvSpPr>
            <p:nvPr/>
          </p:nvSpPr>
          <p:spPr bwMode="auto">
            <a:xfrm>
              <a:off x="1127" y="172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i="1">
                  <a:solidFill>
                    <a:srgbClr val="FF3300"/>
                  </a:solidFill>
                </a:rPr>
                <a:t>i</a:t>
              </a:r>
              <a:r>
                <a:rPr lang="en-US" altLang="zh-CN" sz="2000" b="1" baseline="-25000">
                  <a:solidFill>
                    <a:srgbClr val="FF3300"/>
                  </a:solidFill>
                </a:rPr>
                <a:t>S</a:t>
              </a:r>
              <a:endParaRPr lang="en-US" altLang="zh-CN" sz="2000" b="1">
                <a:solidFill>
                  <a:srgbClr val="FF3300"/>
                </a:solidFill>
              </a:endParaRPr>
            </a:p>
          </p:txBody>
        </p:sp>
        <p:grpSp>
          <p:nvGrpSpPr>
            <p:cNvPr id="86056" name="Group 40">
              <a:extLst>
                <a:ext uri="{FF2B5EF4-FFF2-40B4-BE49-F238E27FC236}">
                  <a16:creationId xmlns:a16="http://schemas.microsoft.com/office/drawing/2014/main" id="{2F252369-54F8-4854-BE11-C943DB89E829}"/>
                </a:ext>
              </a:extLst>
            </p:cNvPr>
            <p:cNvGrpSpPr>
              <a:grpSpLocks/>
            </p:cNvGrpSpPr>
            <p:nvPr/>
          </p:nvGrpSpPr>
          <p:grpSpPr bwMode="auto">
            <a:xfrm>
              <a:off x="1127" y="0"/>
              <a:ext cx="288" cy="250"/>
              <a:chOff x="0" y="0"/>
              <a:chExt cx="288" cy="250"/>
            </a:xfrm>
          </p:grpSpPr>
          <p:sp>
            <p:nvSpPr>
              <p:cNvPr id="86057" name="Text Box 41">
                <a:extLst>
                  <a:ext uri="{FF2B5EF4-FFF2-40B4-BE49-F238E27FC236}">
                    <a16:creationId xmlns:a16="http://schemas.microsoft.com/office/drawing/2014/main" id="{7CBA23BC-69F8-4045-A674-37D9AB399315}"/>
                  </a:ext>
                </a:extLst>
              </p:cNvPr>
              <p:cNvSpPr txBox="1">
                <a:spLocks noChangeArrowheads="1"/>
              </p:cNvSpPr>
              <p:nvPr/>
            </p:nvSpPr>
            <p:spPr bwMode="auto">
              <a:xfrm>
                <a:off x="0" y="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i="1">
                    <a:solidFill>
                      <a:srgbClr val="FF3300"/>
                    </a:solidFill>
                  </a:rPr>
                  <a:t>i</a:t>
                </a:r>
                <a:r>
                  <a:rPr lang="en-US" altLang="zh-CN" sz="2000" b="1" baseline="-25000">
                    <a:solidFill>
                      <a:srgbClr val="FF3300"/>
                    </a:solidFill>
                  </a:rPr>
                  <a:t>D</a:t>
                </a:r>
                <a:endParaRPr lang="en-US" altLang="zh-CN" sz="2000" b="1">
                  <a:solidFill>
                    <a:srgbClr val="FF3300"/>
                  </a:solidFill>
                </a:endParaRPr>
              </a:p>
            </p:txBody>
          </p:sp>
          <p:sp>
            <p:nvSpPr>
              <p:cNvPr id="86058" name="Line 42">
                <a:extLst>
                  <a:ext uri="{FF2B5EF4-FFF2-40B4-BE49-F238E27FC236}">
                    <a16:creationId xmlns:a16="http://schemas.microsoft.com/office/drawing/2014/main" id="{3371A0BA-3359-4421-B642-3263B690B772}"/>
                  </a:ext>
                </a:extLst>
              </p:cNvPr>
              <p:cNvSpPr>
                <a:spLocks noChangeShapeType="1"/>
              </p:cNvSpPr>
              <p:nvPr/>
            </p:nvSpPr>
            <p:spPr bwMode="auto">
              <a:xfrm>
                <a:off x="0" y="10"/>
                <a:ext cx="0" cy="240"/>
              </a:xfrm>
              <a:prstGeom prst="line">
                <a:avLst/>
              </a:prstGeom>
              <a:noFill/>
              <a:ln w="28575">
                <a:solidFill>
                  <a:srgbClr val="FF33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
          <p:nvSpPr>
            <p:cNvPr id="86059" name="Line 43">
              <a:extLst>
                <a:ext uri="{FF2B5EF4-FFF2-40B4-BE49-F238E27FC236}">
                  <a16:creationId xmlns:a16="http://schemas.microsoft.com/office/drawing/2014/main" id="{EA59D02B-3EF4-4EB5-A308-1907E5424EB5}"/>
                </a:ext>
              </a:extLst>
            </p:cNvPr>
            <p:cNvSpPr>
              <a:spLocks noChangeShapeType="1"/>
            </p:cNvSpPr>
            <p:nvPr/>
          </p:nvSpPr>
          <p:spPr bwMode="auto">
            <a:xfrm>
              <a:off x="167" y="891"/>
              <a:ext cx="0" cy="5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60" name="Line 44">
              <a:extLst>
                <a:ext uri="{FF2B5EF4-FFF2-40B4-BE49-F238E27FC236}">
                  <a16:creationId xmlns:a16="http://schemas.microsoft.com/office/drawing/2014/main" id="{1565B2B3-C9B4-4CF2-B159-B0B3675861ED}"/>
                </a:ext>
              </a:extLst>
            </p:cNvPr>
            <p:cNvSpPr>
              <a:spLocks noChangeShapeType="1"/>
            </p:cNvSpPr>
            <p:nvPr/>
          </p:nvSpPr>
          <p:spPr bwMode="auto">
            <a:xfrm>
              <a:off x="720" y="480"/>
              <a:ext cx="288"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61" name="Line 45">
              <a:extLst>
                <a:ext uri="{FF2B5EF4-FFF2-40B4-BE49-F238E27FC236}">
                  <a16:creationId xmlns:a16="http://schemas.microsoft.com/office/drawing/2014/main" id="{08C0D11C-E294-435B-B3E4-C7E0741A7DDF}"/>
                </a:ext>
              </a:extLst>
            </p:cNvPr>
            <p:cNvSpPr>
              <a:spLocks noChangeShapeType="1"/>
            </p:cNvSpPr>
            <p:nvPr/>
          </p:nvSpPr>
          <p:spPr bwMode="auto">
            <a:xfrm>
              <a:off x="1200" y="480"/>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62" name="未知">
              <a:extLst>
                <a:ext uri="{FF2B5EF4-FFF2-40B4-BE49-F238E27FC236}">
                  <a16:creationId xmlns:a16="http://schemas.microsoft.com/office/drawing/2014/main" id="{817C7EF0-0CA0-4025-B2EB-DD8E8EC000D8}"/>
                </a:ext>
              </a:extLst>
            </p:cNvPr>
            <p:cNvSpPr>
              <a:spLocks noChangeArrowheads="1"/>
            </p:cNvSpPr>
            <p:nvPr/>
          </p:nvSpPr>
          <p:spPr bwMode="auto">
            <a:xfrm>
              <a:off x="760" y="480"/>
              <a:ext cx="251" cy="902"/>
            </a:xfrm>
            <a:custGeom>
              <a:avLst/>
              <a:gdLst>
                <a:gd name="T0" fmla="*/ 248 w 251"/>
                <a:gd name="T1" fmla="*/ 0 h 902"/>
                <a:gd name="T2" fmla="*/ 237 w 251"/>
                <a:gd name="T3" fmla="*/ 471 h 902"/>
                <a:gd name="T4" fmla="*/ 163 w 251"/>
                <a:gd name="T5" fmla="*/ 782 h 902"/>
                <a:gd name="T6" fmla="*/ 26 w 251"/>
                <a:gd name="T7" fmla="*/ 882 h 902"/>
                <a:gd name="T8" fmla="*/ 8 w 251"/>
                <a:gd name="T9" fmla="*/ 901 h 902"/>
              </a:gdLst>
              <a:ahLst/>
              <a:cxnLst>
                <a:cxn ang="0">
                  <a:pos x="T0" y="T1"/>
                </a:cxn>
                <a:cxn ang="0">
                  <a:pos x="T2" y="T3"/>
                </a:cxn>
                <a:cxn ang="0">
                  <a:pos x="T4" y="T5"/>
                </a:cxn>
                <a:cxn ang="0">
                  <a:pos x="T6" y="T7"/>
                </a:cxn>
                <a:cxn ang="0">
                  <a:pos x="T8" y="T9"/>
                </a:cxn>
              </a:cxnLst>
              <a:rect l="0" t="0" r="r" b="b"/>
              <a:pathLst>
                <a:path w="251" h="902">
                  <a:moveTo>
                    <a:pt x="248" y="0"/>
                  </a:moveTo>
                  <a:cubicBezTo>
                    <a:pt x="246" y="78"/>
                    <a:pt x="251" y="341"/>
                    <a:pt x="237" y="471"/>
                  </a:cubicBezTo>
                  <a:cubicBezTo>
                    <a:pt x="223" y="601"/>
                    <a:pt x="198" y="713"/>
                    <a:pt x="163" y="782"/>
                  </a:cubicBezTo>
                  <a:cubicBezTo>
                    <a:pt x="128" y="851"/>
                    <a:pt x="52" y="862"/>
                    <a:pt x="26" y="882"/>
                  </a:cubicBezTo>
                  <a:cubicBezTo>
                    <a:pt x="0" y="902"/>
                    <a:pt x="12" y="897"/>
                    <a:pt x="8" y="901"/>
                  </a:cubicBezTo>
                </a:path>
              </a:pathLst>
            </a:cu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063" name="未知">
              <a:extLst>
                <a:ext uri="{FF2B5EF4-FFF2-40B4-BE49-F238E27FC236}">
                  <a16:creationId xmlns:a16="http://schemas.microsoft.com/office/drawing/2014/main" id="{C6A888D6-4AC4-4F1F-A272-A1F7E71DEC66}"/>
                </a:ext>
              </a:extLst>
            </p:cNvPr>
            <p:cNvSpPr>
              <a:spLocks noChangeArrowheads="1"/>
            </p:cNvSpPr>
            <p:nvPr/>
          </p:nvSpPr>
          <p:spPr bwMode="auto">
            <a:xfrm>
              <a:off x="1197" y="480"/>
              <a:ext cx="275" cy="881"/>
            </a:xfrm>
            <a:custGeom>
              <a:avLst/>
              <a:gdLst>
                <a:gd name="T0" fmla="*/ 3 w 275"/>
                <a:gd name="T1" fmla="*/ 0 h 881"/>
                <a:gd name="T2" fmla="*/ 1 w 275"/>
                <a:gd name="T3" fmla="*/ 398 h 881"/>
                <a:gd name="T4" fmla="*/ 10 w 275"/>
                <a:gd name="T5" fmla="*/ 526 h 881"/>
                <a:gd name="T6" fmla="*/ 28 w 275"/>
                <a:gd name="T7" fmla="*/ 617 h 881"/>
                <a:gd name="T8" fmla="*/ 92 w 275"/>
                <a:gd name="T9" fmla="*/ 745 h 881"/>
                <a:gd name="T10" fmla="*/ 220 w 275"/>
                <a:gd name="T11" fmla="*/ 864 h 881"/>
                <a:gd name="T12" fmla="*/ 275 w 275"/>
                <a:gd name="T13" fmla="*/ 846 h 881"/>
              </a:gdLst>
              <a:ahLst/>
              <a:cxnLst>
                <a:cxn ang="0">
                  <a:pos x="T0" y="T1"/>
                </a:cxn>
                <a:cxn ang="0">
                  <a:pos x="T2" y="T3"/>
                </a:cxn>
                <a:cxn ang="0">
                  <a:pos x="T4" y="T5"/>
                </a:cxn>
                <a:cxn ang="0">
                  <a:pos x="T6" y="T7"/>
                </a:cxn>
                <a:cxn ang="0">
                  <a:pos x="T8" y="T9"/>
                </a:cxn>
                <a:cxn ang="0">
                  <a:pos x="T10" y="T11"/>
                </a:cxn>
                <a:cxn ang="0">
                  <a:pos x="T12" y="T13"/>
                </a:cxn>
              </a:cxnLst>
              <a:rect l="0" t="0" r="r" b="b"/>
              <a:pathLst>
                <a:path w="275" h="881">
                  <a:moveTo>
                    <a:pt x="3" y="0"/>
                  </a:moveTo>
                  <a:cubicBezTo>
                    <a:pt x="3" y="66"/>
                    <a:pt x="0" y="310"/>
                    <a:pt x="1" y="398"/>
                  </a:cubicBezTo>
                  <a:cubicBezTo>
                    <a:pt x="2" y="486"/>
                    <a:pt x="6" y="490"/>
                    <a:pt x="10" y="526"/>
                  </a:cubicBezTo>
                  <a:cubicBezTo>
                    <a:pt x="14" y="562"/>
                    <a:pt x="14" y="581"/>
                    <a:pt x="28" y="617"/>
                  </a:cubicBezTo>
                  <a:cubicBezTo>
                    <a:pt x="42" y="653"/>
                    <a:pt x="60" y="704"/>
                    <a:pt x="92" y="745"/>
                  </a:cubicBezTo>
                  <a:cubicBezTo>
                    <a:pt x="124" y="786"/>
                    <a:pt x="190" y="847"/>
                    <a:pt x="220" y="864"/>
                  </a:cubicBezTo>
                  <a:cubicBezTo>
                    <a:pt x="250" y="881"/>
                    <a:pt x="264" y="850"/>
                    <a:pt x="275" y="84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064" name="Line 48">
              <a:extLst>
                <a:ext uri="{FF2B5EF4-FFF2-40B4-BE49-F238E27FC236}">
                  <a16:creationId xmlns:a16="http://schemas.microsoft.com/office/drawing/2014/main" id="{6EBCAF94-FFCF-4106-A852-28820E7608A7}"/>
                </a:ext>
              </a:extLst>
            </p:cNvPr>
            <p:cNvSpPr>
              <a:spLocks noChangeShapeType="1"/>
            </p:cNvSpPr>
            <p:nvPr/>
          </p:nvSpPr>
          <p:spPr bwMode="auto">
            <a:xfrm flipH="1">
              <a:off x="768" y="480"/>
              <a:ext cx="240" cy="28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65" name="Line 49">
              <a:extLst>
                <a:ext uri="{FF2B5EF4-FFF2-40B4-BE49-F238E27FC236}">
                  <a16:creationId xmlns:a16="http://schemas.microsoft.com/office/drawing/2014/main" id="{ECFE711C-4D69-4F71-A102-2ED5804933A1}"/>
                </a:ext>
              </a:extLst>
            </p:cNvPr>
            <p:cNvSpPr>
              <a:spLocks noChangeShapeType="1"/>
            </p:cNvSpPr>
            <p:nvPr/>
          </p:nvSpPr>
          <p:spPr bwMode="auto">
            <a:xfrm flipH="1">
              <a:off x="768" y="576"/>
              <a:ext cx="240" cy="28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66" name="Line 50">
              <a:extLst>
                <a:ext uri="{FF2B5EF4-FFF2-40B4-BE49-F238E27FC236}">
                  <a16:creationId xmlns:a16="http://schemas.microsoft.com/office/drawing/2014/main" id="{848325EB-C3D2-460D-9CA2-E1AD6F4B34AF}"/>
                </a:ext>
              </a:extLst>
            </p:cNvPr>
            <p:cNvSpPr>
              <a:spLocks noChangeShapeType="1"/>
            </p:cNvSpPr>
            <p:nvPr/>
          </p:nvSpPr>
          <p:spPr bwMode="auto">
            <a:xfrm flipH="1">
              <a:off x="768" y="672"/>
              <a:ext cx="240" cy="28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67" name="Line 51">
              <a:extLst>
                <a:ext uri="{FF2B5EF4-FFF2-40B4-BE49-F238E27FC236}">
                  <a16:creationId xmlns:a16="http://schemas.microsoft.com/office/drawing/2014/main" id="{4A41DF9D-E766-4716-8DA6-467DF9F453AC}"/>
                </a:ext>
              </a:extLst>
            </p:cNvPr>
            <p:cNvSpPr>
              <a:spLocks noChangeShapeType="1"/>
            </p:cNvSpPr>
            <p:nvPr/>
          </p:nvSpPr>
          <p:spPr bwMode="auto">
            <a:xfrm flipH="1">
              <a:off x="768" y="768"/>
              <a:ext cx="240" cy="28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68" name="Line 52">
              <a:extLst>
                <a:ext uri="{FF2B5EF4-FFF2-40B4-BE49-F238E27FC236}">
                  <a16:creationId xmlns:a16="http://schemas.microsoft.com/office/drawing/2014/main" id="{34B9996C-4078-4194-A225-088B5CA6B0EC}"/>
                </a:ext>
              </a:extLst>
            </p:cNvPr>
            <p:cNvSpPr>
              <a:spLocks noChangeShapeType="1"/>
            </p:cNvSpPr>
            <p:nvPr/>
          </p:nvSpPr>
          <p:spPr bwMode="auto">
            <a:xfrm flipH="1">
              <a:off x="768" y="864"/>
              <a:ext cx="240" cy="28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69" name="Line 53">
              <a:extLst>
                <a:ext uri="{FF2B5EF4-FFF2-40B4-BE49-F238E27FC236}">
                  <a16:creationId xmlns:a16="http://schemas.microsoft.com/office/drawing/2014/main" id="{89970EEA-E565-49C7-BA97-BED10DF0405B}"/>
                </a:ext>
              </a:extLst>
            </p:cNvPr>
            <p:cNvSpPr>
              <a:spLocks noChangeShapeType="1"/>
            </p:cNvSpPr>
            <p:nvPr/>
          </p:nvSpPr>
          <p:spPr bwMode="auto">
            <a:xfrm flipH="1">
              <a:off x="768" y="960"/>
              <a:ext cx="240" cy="28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70" name="Line 54">
              <a:extLst>
                <a:ext uri="{FF2B5EF4-FFF2-40B4-BE49-F238E27FC236}">
                  <a16:creationId xmlns:a16="http://schemas.microsoft.com/office/drawing/2014/main" id="{91FDDA94-95AA-4AFC-8523-7D6F254DE131}"/>
                </a:ext>
              </a:extLst>
            </p:cNvPr>
            <p:cNvSpPr>
              <a:spLocks noChangeShapeType="1"/>
            </p:cNvSpPr>
            <p:nvPr/>
          </p:nvSpPr>
          <p:spPr bwMode="auto">
            <a:xfrm flipH="1">
              <a:off x="720" y="1104"/>
              <a:ext cx="240" cy="28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71" name="Line 55">
              <a:extLst>
                <a:ext uri="{FF2B5EF4-FFF2-40B4-BE49-F238E27FC236}">
                  <a16:creationId xmlns:a16="http://schemas.microsoft.com/office/drawing/2014/main" id="{6A75B614-A7D7-481C-8C32-6183F813B20A}"/>
                </a:ext>
              </a:extLst>
            </p:cNvPr>
            <p:cNvSpPr>
              <a:spLocks noChangeShapeType="1"/>
            </p:cNvSpPr>
            <p:nvPr/>
          </p:nvSpPr>
          <p:spPr bwMode="auto">
            <a:xfrm flipH="1">
              <a:off x="720" y="480"/>
              <a:ext cx="200"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72" name="Line 56">
              <a:extLst>
                <a:ext uri="{FF2B5EF4-FFF2-40B4-BE49-F238E27FC236}">
                  <a16:creationId xmlns:a16="http://schemas.microsoft.com/office/drawing/2014/main" id="{9D178576-329D-4545-A28B-42A3CA4269E0}"/>
                </a:ext>
              </a:extLst>
            </p:cNvPr>
            <p:cNvSpPr>
              <a:spLocks noChangeShapeType="1"/>
            </p:cNvSpPr>
            <p:nvPr/>
          </p:nvSpPr>
          <p:spPr bwMode="auto">
            <a:xfrm flipH="1">
              <a:off x="744" y="480"/>
              <a:ext cx="80" cy="9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6073" name="Group 57">
              <a:extLst>
                <a:ext uri="{FF2B5EF4-FFF2-40B4-BE49-F238E27FC236}">
                  <a16:creationId xmlns:a16="http://schemas.microsoft.com/office/drawing/2014/main" id="{ABEFFA89-FDF0-4082-BE1E-3023881B257B}"/>
                </a:ext>
              </a:extLst>
            </p:cNvPr>
            <p:cNvGrpSpPr>
              <a:grpSpLocks/>
            </p:cNvGrpSpPr>
            <p:nvPr/>
          </p:nvGrpSpPr>
          <p:grpSpPr bwMode="auto">
            <a:xfrm>
              <a:off x="672" y="624"/>
              <a:ext cx="307" cy="553"/>
              <a:chOff x="0" y="0"/>
              <a:chExt cx="307" cy="553"/>
            </a:xfrm>
          </p:grpSpPr>
          <p:grpSp>
            <p:nvGrpSpPr>
              <p:cNvPr id="86074" name="Group 58">
                <a:extLst>
                  <a:ext uri="{FF2B5EF4-FFF2-40B4-BE49-F238E27FC236}">
                    <a16:creationId xmlns:a16="http://schemas.microsoft.com/office/drawing/2014/main" id="{3F8DDEC9-EDDA-47B5-B3D0-85C2D419F2ED}"/>
                  </a:ext>
                </a:extLst>
              </p:cNvPr>
              <p:cNvGrpSpPr>
                <a:grpSpLocks/>
              </p:cNvGrpSpPr>
              <p:nvPr/>
            </p:nvGrpSpPr>
            <p:grpSpPr bwMode="auto">
              <a:xfrm>
                <a:off x="36" y="10"/>
                <a:ext cx="156" cy="543"/>
                <a:chOff x="0" y="0"/>
                <a:chExt cx="156" cy="543"/>
              </a:xfrm>
            </p:grpSpPr>
            <p:sp>
              <p:nvSpPr>
                <p:cNvPr id="86075" name="Rectangle 59">
                  <a:extLst>
                    <a:ext uri="{FF2B5EF4-FFF2-40B4-BE49-F238E27FC236}">
                      <a16:creationId xmlns:a16="http://schemas.microsoft.com/office/drawing/2014/main" id="{9FA80A67-F467-45FE-98FF-D388A65601F3}"/>
                    </a:ext>
                  </a:extLst>
                </p:cNvPr>
                <p:cNvSpPr>
                  <a:spLocks noChangeArrowheads="1"/>
                </p:cNvSpPr>
                <p:nvPr/>
              </p:nvSpPr>
              <p:spPr bwMode="auto">
                <a:xfrm>
                  <a:off x="0" y="147"/>
                  <a:ext cx="35" cy="23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6076" name="Rectangle 60">
                  <a:extLst>
                    <a:ext uri="{FF2B5EF4-FFF2-40B4-BE49-F238E27FC236}">
                      <a16:creationId xmlns:a16="http://schemas.microsoft.com/office/drawing/2014/main" id="{3E4500FD-D033-421D-BB4D-E75287831CF2}"/>
                    </a:ext>
                  </a:extLst>
                </p:cNvPr>
                <p:cNvSpPr>
                  <a:spLocks noChangeArrowheads="1"/>
                </p:cNvSpPr>
                <p:nvPr/>
              </p:nvSpPr>
              <p:spPr bwMode="auto">
                <a:xfrm>
                  <a:off x="35" y="0"/>
                  <a:ext cx="121" cy="543"/>
                </a:xfrm>
                <a:prstGeom prst="rect">
                  <a:avLst/>
                </a:prstGeom>
                <a:solidFill>
                  <a:srgbClr val="FFCCCC"/>
                </a:solidFill>
                <a:ln w="9525">
                  <a:solidFill>
                    <a:schemeClr val="tx1"/>
                  </a:solidFill>
                  <a:miter lim="800000"/>
                  <a:headEnd/>
                  <a:tailEnd/>
                </a:ln>
              </p:spPr>
              <p:txBody>
                <a:bodyPr wrap="none" anchor="ctr"/>
                <a:lstStyle/>
                <a:p>
                  <a:endParaRPr lang="zh-CN" altLang="en-US"/>
                </a:p>
              </p:txBody>
            </p:sp>
          </p:grpSp>
          <p:sp>
            <p:nvSpPr>
              <p:cNvPr id="86077" name="Text Box 61">
                <a:extLst>
                  <a:ext uri="{FF2B5EF4-FFF2-40B4-BE49-F238E27FC236}">
                    <a16:creationId xmlns:a16="http://schemas.microsoft.com/office/drawing/2014/main" id="{58FB631F-272B-47AD-9FC0-8A054EAB5635}"/>
                  </a:ext>
                </a:extLst>
              </p:cNvPr>
              <p:cNvSpPr txBox="1">
                <a:spLocks noChangeArrowheads="1"/>
              </p:cNvSpPr>
              <p:nvPr/>
            </p:nvSpPr>
            <p:spPr bwMode="auto">
              <a:xfrm>
                <a:off x="0" y="0"/>
                <a:ext cx="30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1800" b="1"/>
                  <a:t>P</a:t>
                </a:r>
                <a:r>
                  <a:rPr lang="en-US" altLang="zh-CN" sz="1800" b="1" baseline="30000"/>
                  <a:t>+</a:t>
                </a:r>
                <a:endParaRPr lang="en-US" altLang="zh-CN" sz="1800" b="1"/>
              </a:p>
            </p:txBody>
          </p:sp>
        </p:grpSp>
        <p:sp>
          <p:nvSpPr>
            <p:cNvPr id="86078" name="Line 62">
              <a:extLst>
                <a:ext uri="{FF2B5EF4-FFF2-40B4-BE49-F238E27FC236}">
                  <a16:creationId xmlns:a16="http://schemas.microsoft.com/office/drawing/2014/main" id="{F3997CCD-3AF7-4082-9E8D-68744B356792}"/>
                </a:ext>
              </a:extLst>
            </p:cNvPr>
            <p:cNvSpPr>
              <a:spLocks noChangeShapeType="1"/>
            </p:cNvSpPr>
            <p:nvPr/>
          </p:nvSpPr>
          <p:spPr bwMode="auto">
            <a:xfrm flipH="1">
              <a:off x="1200" y="480"/>
              <a:ext cx="240" cy="28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79" name="Line 63">
              <a:extLst>
                <a:ext uri="{FF2B5EF4-FFF2-40B4-BE49-F238E27FC236}">
                  <a16:creationId xmlns:a16="http://schemas.microsoft.com/office/drawing/2014/main" id="{7CCECD11-D7A2-4CB4-ABD1-84585A197375}"/>
                </a:ext>
              </a:extLst>
            </p:cNvPr>
            <p:cNvSpPr>
              <a:spLocks noChangeShapeType="1"/>
            </p:cNvSpPr>
            <p:nvPr/>
          </p:nvSpPr>
          <p:spPr bwMode="auto">
            <a:xfrm flipH="1">
              <a:off x="1200" y="528"/>
              <a:ext cx="280"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80" name="Line 64">
              <a:extLst>
                <a:ext uri="{FF2B5EF4-FFF2-40B4-BE49-F238E27FC236}">
                  <a16:creationId xmlns:a16="http://schemas.microsoft.com/office/drawing/2014/main" id="{0CC9E1A9-6032-4521-BAE6-CBEB108127E4}"/>
                </a:ext>
              </a:extLst>
            </p:cNvPr>
            <p:cNvSpPr>
              <a:spLocks noChangeShapeType="1"/>
            </p:cNvSpPr>
            <p:nvPr/>
          </p:nvSpPr>
          <p:spPr bwMode="auto">
            <a:xfrm flipH="1">
              <a:off x="1200" y="624"/>
              <a:ext cx="280"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81" name="Line 65">
              <a:extLst>
                <a:ext uri="{FF2B5EF4-FFF2-40B4-BE49-F238E27FC236}">
                  <a16:creationId xmlns:a16="http://schemas.microsoft.com/office/drawing/2014/main" id="{F1351282-4CCC-40CD-8DEF-39A2AF53E5BB}"/>
                </a:ext>
              </a:extLst>
            </p:cNvPr>
            <p:cNvSpPr>
              <a:spLocks noChangeShapeType="1"/>
            </p:cNvSpPr>
            <p:nvPr/>
          </p:nvSpPr>
          <p:spPr bwMode="auto">
            <a:xfrm flipH="1">
              <a:off x="1200" y="768"/>
              <a:ext cx="240" cy="28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82" name="Line 66">
              <a:extLst>
                <a:ext uri="{FF2B5EF4-FFF2-40B4-BE49-F238E27FC236}">
                  <a16:creationId xmlns:a16="http://schemas.microsoft.com/office/drawing/2014/main" id="{30DA2126-B088-491F-977D-992FC44DA298}"/>
                </a:ext>
              </a:extLst>
            </p:cNvPr>
            <p:cNvSpPr>
              <a:spLocks noChangeShapeType="1"/>
            </p:cNvSpPr>
            <p:nvPr/>
          </p:nvSpPr>
          <p:spPr bwMode="auto">
            <a:xfrm flipH="1">
              <a:off x="1248" y="864"/>
              <a:ext cx="200"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83" name="Line 67">
              <a:extLst>
                <a:ext uri="{FF2B5EF4-FFF2-40B4-BE49-F238E27FC236}">
                  <a16:creationId xmlns:a16="http://schemas.microsoft.com/office/drawing/2014/main" id="{9BF542EF-416B-4CAC-9EE2-C1C3DB4620FF}"/>
                </a:ext>
              </a:extLst>
            </p:cNvPr>
            <p:cNvSpPr>
              <a:spLocks noChangeShapeType="1"/>
            </p:cNvSpPr>
            <p:nvPr/>
          </p:nvSpPr>
          <p:spPr bwMode="auto">
            <a:xfrm flipH="1">
              <a:off x="1256" y="960"/>
              <a:ext cx="200"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84" name="Line 68">
              <a:extLst>
                <a:ext uri="{FF2B5EF4-FFF2-40B4-BE49-F238E27FC236}">
                  <a16:creationId xmlns:a16="http://schemas.microsoft.com/office/drawing/2014/main" id="{E0787095-054F-47F3-9A73-9E694F175F56}"/>
                </a:ext>
              </a:extLst>
            </p:cNvPr>
            <p:cNvSpPr>
              <a:spLocks noChangeShapeType="1"/>
            </p:cNvSpPr>
            <p:nvPr/>
          </p:nvSpPr>
          <p:spPr bwMode="auto">
            <a:xfrm flipH="1">
              <a:off x="1296" y="1056"/>
              <a:ext cx="160" cy="19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85" name="Line 69">
              <a:extLst>
                <a:ext uri="{FF2B5EF4-FFF2-40B4-BE49-F238E27FC236}">
                  <a16:creationId xmlns:a16="http://schemas.microsoft.com/office/drawing/2014/main" id="{4A651945-2581-4A66-AD91-E507DBC3AED3}"/>
                </a:ext>
              </a:extLst>
            </p:cNvPr>
            <p:cNvSpPr>
              <a:spLocks noChangeShapeType="1"/>
            </p:cNvSpPr>
            <p:nvPr/>
          </p:nvSpPr>
          <p:spPr bwMode="auto">
            <a:xfrm flipH="1">
              <a:off x="1208" y="480"/>
              <a:ext cx="160" cy="19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86" name="Line 70">
              <a:extLst>
                <a:ext uri="{FF2B5EF4-FFF2-40B4-BE49-F238E27FC236}">
                  <a16:creationId xmlns:a16="http://schemas.microsoft.com/office/drawing/2014/main" id="{EE8DB3E7-7FDE-449C-89CF-F226F16AFA90}"/>
                </a:ext>
              </a:extLst>
            </p:cNvPr>
            <p:cNvSpPr>
              <a:spLocks noChangeShapeType="1"/>
            </p:cNvSpPr>
            <p:nvPr/>
          </p:nvSpPr>
          <p:spPr bwMode="auto">
            <a:xfrm flipH="1">
              <a:off x="1176" y="480"/>
              <a:ext cx="120" cy="14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87" name="Line 71">
              <a:extLst>
                <a:ext uri="{FF2B5EF4-FFF2-40B4-BE49-F238E27FC236}">
                  <a16:creationId xmlns:a16="http://schemas.microsoft.com/office/drawing/2014/main" id="{62248407-EB9F-4E5A-A959-A0E07186CED2}"/>
                </a:ext>
              </a:extLst>
            </p:cNvPr>
            <p:cNvSpPr>
              <a:spLocks noChangeShapeType="1"/>
            </p:cNvSpPr>
            <p:nvPr/>
          </p:nvSpPr>
          <p:spPr bwMode="auto">
            <a:xfrm flipH="1">
              <a:off x="1344" y="1152"/>
              <a:ext cx="120" cy="14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88" name="Line 72">
              <a:extLst>
                <a:ext uri="{FF2B5EF4-FFF2-40B4-BE49-F238E27FC236}">
                  <a16:creationId xmlns:a16="http://schemas.microsoft.com/office/drawing/2014/main" id="{80EE2972-9491-453B-B416-30EB21AB6471}"/>
                </a:ext>
              </a:extLst>
            </p:cNvPr>
            <p:cNvSpPr>
              <a:spLocks noChangeShapeType="1"/>
            </p:cNvSpPr>
            <p:nvPr/>
          </p:nvSpPr>
          <p:spPr bwMode="auto">
            <a:xfrm flipH="1">
              <a:off x="1368" y="1248"/>
              <a:ext cx="80" cy="9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6089" name="Group 73">
              <a:extLst>
                <a:ext uri="{FF2B5EF4-FFF2-40B4-BE49-F238E27FC236}">
                  <a16:creationId xmlns:a16="http://schemas.microsoft.com/office/drawing/2014/main" id="{FF4007DA-938D-4FF4-A6FE-E3984549F46B}"/>
                </a:ext>
              </a:extLst>
            </p:cNvPr>
            <p:cNvGrpSpPr>
              <a:grpSpLocks/>
            </p:cNvGrpSpPr>
            <p:nvPr/>
          </p:nvGrpSpPr>
          <p:grpSpPr bwMode="auto">
            <a:xfrm>
              <a:off x="1277" y="624"/>
              <a:ext cx="307" cy="545"/>
              <a:chOff x="0" y="0"/>
              <a:chExt cx="307" cy="545"/>
            </a:xfrm>
          </p:grpSpPr>
          <p:sp>
            <p:nvSpPr>
              <p:cNvPr id="86090" name="Rectangle 74">
                <a:extLst>
                  <a:ext uri="{FF2B5EF4-FFF2-40B4-BE49-F238E27FC236}">
                    <a16:creationId xmlns:a16="http://schemas.microsoft.com/office/drawing/2014/main" id="{519A3728-09BF-4C4D-BEAB-C4443B1D4125}"/>
                  </a:ext>
                </a:extLst>
              </p:cNvPr>
              <p:cNvSpPr>
                <a:spLocks noChangeArrowheads="1"/>
              </p:cNvSpPr>
              <p:nvPr/>
            </p:nvSpPr>
            <p:spPr bwMode="auto">
              <a:xfrm>
                <a:off x="67" y="3"/>
                <a:ext cx="107" cy="542"/>
              </a:xfrm>
              <a:prstGeom prst="rect">
                <a:avLst/>
              </a:prstGeom>
              <a:solidFill>
                <a:srgbClr val="FFCCCC"/>
              </a:solidFill>
              <a:ln w="9525">
                <a:solidFill>
                  <a:schemeClr val="tx1"/>
                </a:solidFill>
                <a:miter lim="800000"/>
                <a:headEnd/>
                <a:tailEnd/>
              </a:ln>
            </p:spPr>
            <p:txBody>
              <a:bodyPr wrap="none" anchor="ctr"/>
              <a:lstStyle/>
              <a:p>
                <a:endParaRPr lang="zh-CN" altLang="en-US"/>
              </a:p>
            </p:txBody>
          </p:sp>
          <p:sp>
            <p:nvSpPr>
              <p:cNvPr id="86091" name="Text Box 75">
                <a:extLst>
                  <a:ext uri="{FF2B5EF4-FFF2-40B4-BE49-F238E27FC236}">
                    <a16:creationId xmlns:a16="http://schemas.microsoft.com/office/drawing/2014/main" id="{EC1625BE-7543-4F7F-9E6C-674B76AEE87B}"/>
                  </a:ext>
                </a:extLst>
              </p:cNvPr>
              <p:cNvSpPr txBox="1">
                <a:spLocks noChangeArrowheads="1"/>
              </p:cNvSpPr>
              <p:nvPr/>
            </p:nvSpPr>
            <p:spPr bwMode="auto">
              <a:xfrm>
                <a:off x="0" y="0"/>
                <a:ext cx="30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1800" b="1"/>
                  <a:t>P</a:t>
                </a:r>
                <a:r>
                  <a:rPr lang="en-US" altLang="zh-CN" sz="1800" b="1" baseline="30000"/>
                  <a:t>+</a:t>
                </a:r>
                <a:endParaRPr lang="en-US" altLang="zh-CN" sz="1800" b="1"/>
              </a:p>
            </p:txBody>
          </p:sp>
        </p:grpSp>
        <p:sp>
          <p:nvSpPr>
            <p:cNvPr id="86092" name="Text Box 76">
              <a:extLst>
                <a:ext uri="{FF2B5EF4-FFF2-40B4-BE49-F238E27FC236}">
                  <a16:creationId xmlns:a16="http://schemas.microsoft.com/office/drawing/2014/main" id="{FDF56001-52E6-498A-87DB-798BA692A55B}"/>
                </a:ext>
              </a:extLst>
            </p:cNvPr>
            <p:cNvSpPr txBox="1">
              <a:spLocks noChangeArrowheads="1"/>
            </p:cNvSpPr>
            <p:nvPr/>
          </p:nvSpPr>
          <p:spPr bwMode="auto">
            <a:xfrm>
              <a:off x="1968" y="624"/>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i="1">
                  <a:solidFill>
                    <a:srgbClr val="FF3300"/>
                  </a:solidFill>
                </a:rPr>
                <a:t>V</a:t>
              </a:r>
              <a:r>
                <a:rPr lang="en-US" altLang="zh-CN" sz="2000" b="1" baseline="-25000">
                  <a:solidFill>
                    <a:srgbClr val="FF3300"/>
                  </a:solidFill>
                </a:rPr>
                <a:t>DD</a:t>
              </a:r>
            </a:p>
          </p:txBody>
        </p:sp>
        <p:sp>
          <p:nvSpPr>
            <p:cNvPr id="86093" name="Text Box 77">
              <a:extLst>
                <a:ext uri="{FF2B5EF4-FFF2-40B4-BE49-F238E27FC236}">
                  <a16:creationId xmlns:a16="http://schemas.microsoft.com/office/drawing/2014/main" id="{79EEC0FA-0AAD-4B89-A9F1-401DC5B01CF6}"/>
                </a:ext>
              </a:extLst>
            </p:cNvPr>
            <p:cNvSpPr txBox="1">
              <a:spLocks noChangeArrowheads="1"/>
            </p:cNvSpPr>
            <p:nvPr/>
          </p:nvSpPr>
          <p:spPr bwMode="auto">
            <a:xfrm>
              <a:off x="96" y="1488"/>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i="1">
                  <a:solidFill>
                    <a:srgbClr val="FF3300"/>
                  </a:solidFill>
                </a:rPr>
                <a:t>V</a:t>
              </a:r>
              <a:r>
                <a:rPr lang="en-US" altLang="zh-CN" sz="2000" b="1" baseline="-25000">
                  <a:solidFill>
                    <a:srgbClr val="FF3300"/>
                  </a:solidFill>
                </a:rPr>
                <a:t>GG</a:t>
              </a:r>
            </a:p>
          </p:txBody>
        </p:sp>
      </p:grpSp>
      <p:sp>
        <p:nvSpPr>
          <p:cNvPr id="86094" name="Text Box 78">
            <a:extLst>
              <a:ext uri="{FF2B5EF4-FFF2-40B4-BE49-F238E27FC236}">
                <a16:creationId xmlns:a16="http://schemas.microsoft.com/office/drawing/2014/main" id="{08B8E65B-D7FF-474F-A061-69CAB5C4AAA3}"/>
              </a:ext>
            </a:extLst>
          </p:cNvPr>
          <p:cNvSpPr txBox="1">
            <a:spLocks noChangeArrowheads="1"/>
          </p:cNvSpPr>
          <p:nvPr/>
        </p:nvSpPr>
        <p:spPr bwMode="auto">
          <a:xfrm>
            <a:off x="4495800" y="5419725"/>
            <a:ext cx="4648200" cy="45720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i="1">
                <a:solidFill>
                  <a:schemeClr val="accent2"/>
                </a:solidFill>
              </a:rPr>
              <a:t>       </a:t>
            </a:r>
            <a:r>
              <a:rPr lang="en-US" altLang="zh-CN" sz="2000" b="1" i="1"/>
              <a:t>u</a:t>
            </a:r>
            <a:r>
              <a:rPr lang="en-US" altLang="zh-CN" sz="2000" b="1" baseline="-25000"/>
              <a:t>GS</a:t>
            </a:r>
            <a:r>
              <a:rPr lang="en-US" altLang="zh-CN" sz="2000" b="1"/>
              <a:t> &lt; 0</a:t>
            </a:r>
            <a:r>
              <a:rPr lang="zh-CN" altLang="en-US" sz="2000" b="1"/>
              <a:t>，</a:t>
            </a:r>
            <a:r>
              <a:rPr lang="en-US" altLang="zh-CN" sz="2000" b="1" i="1"/>
              <a:t>u</a:t>
            </a:r>
            <a:r>
              <a:rPr lang="en-US" altLang="zh-CN" sz="2000" b="1" baseline="-25000"/>
              <a:t>GD</a:t>
            </a:r>
            <a:r>
              <a:rPr lang="en-US" altLang="zh-CN" sz="2000" b="1"/>
              <a:t> &gt; </a:t>
            </a:r>
            <a:r>
              <a:rPr lang="en-US" altLang="zh-CN" sz="2000" b="1" i="1">
                <a:solidFill>
                  <a:srgbClr val="0000FF"/>
                </a:solidFill>
              </a:rPr>
              <a:t>U</a:t>
            </a:r>
            <a:r>
              <a:rPr lang="en-US" altLang="zh-CN" sz="2000" b="1" baseline="-25000">
                <a:solidFill>
                  <a:srgbClr val="0000FF"/>
                </a:solidFill>
              </a:rPr>
              <a:t>GS</a:t>
            </a:r>
            <a:r>
              <a:rPr lang="zh-CN" altLang="en-US" sz="2000" b="1" baseline="-25000">
                <a:solidFill>
                  <a:srgbClr val="0000FF"/>
                </a:solidFill>
              </a:rPr>
              <a:t>（</a:t>
            </a:r>
            <a:r>
              <a:rPr lang="en-US" altLang="zh-CN" sz="2000" b="1" baseline="-25000">
                <a:solidFill>
                  <a:srgbClr val="0000FF"/>
                </a:solidFill>
              </a:rPr>
              <a:t>Off)</a:t>
            </a:r>
            <a:r>
              <a:rPr lang="en-US" altLang="zh-CN" sz="2000" b="1"/>
              <a:t> </a:t>
            </a:r>
            <a:r>
              <a:rPr lang="zh-CN" altLang="en-US" sz="2000" b="1"/>
              <a:t>，</a:t>
            </a:r>
            <a:r>
              <a:rPr lang="en-US" altLang="zh-CN" sz="2000" b="1" i="1"/>
              <a:t>i</a:t>
            </a:r>
            <a:r>
              <a:rPr lang="en-US" altLang="zh-CN" sz="2000" b="1" baseline="-25000"/>
              <a:t>D </a:t>
            </a:r>
            <a:r>
              <a:rPr lang="zh-CN" altLang="en-US" sz="2000" b="1"/>
              <a:t>更小。</a:t>
            </a:r>
          </a:p>
        </p:txBody>
      </p:sp>
      <p:grpSp>
        <p:nvGrpSpPr>
          <p:cNvPr id="11" name="Group 79">
            <a:extLst>
              <a:ext uri="{FF2B5EF4-FFF2-40B4-BE49-F238E27FC236}">
                <a16:creationId xmlns:a16="http://schemas.microsoft.com/office/drawing/2014/main" id="{A596F605-857C-414D-8E42-4A62736E81D5}"/>
              </a:ext>
            </a:extLst>
          </p:cNvPr>
          <p:cNvGrpSpPr>
            <a:grpSpLocks/>
          </p:cNvGrpSpPr>
          <p:nvPr/>
        </p:nvGrpSpPr>
        <p:grpSpPr bwMode="auto">
          <a:xfrm>
            <a:off x="1066800" y="1828800"/>
            <a:ext cx="3711575" cy="3190875"/>
            <a:chOff x="0" y="0"/>
            <a:chExt cx="2338" cy="2010"/>
          </a:xfrm>
        </p:grpSpPr>
        <p:sp>
          <p:nvSpPr>
            <p:cNvPr id="86096" name="Line 80">
              <a:extLst>
                <a:ext uri="{FF2B5EF4-FFF2-40B4-BE49-F238E27FC236}">
                  <a16:creationId xmlns:a16="http://schemas.microsoft.com/office/drawing/2014/main" id="{4B741935-F614-4984-80A6-C43EE2B8C7F4}"/>
                </a:ext>
              </a:extLst>
            </p:cNvPr>
            <p:cNvSpPr>
              <a:spLocks noChangeShapeType="1"/>
            </p:cNvSpPr>
            <p:nvPr/>
          </p:nvSpPr>
          <p:spPr bwMode="auto">
            <a:xfrm>
              <a:off x="9" y="899"/>
              <a:ext cx="15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97" name="Line 81">
              <a:extLst>
                <a:ext uri="{FF2B5EF4-FFF2-40B4-BE49-F238E27FC236}">
                  <a16:creationId xmlns:a16="http://schemas.microsoft.com/office/drawing/2014/main" id="{8DEA7C11-FCA2-4347-8F01-384879036DE7}"/>
                </a:ext>
              </a:extLst>
            </p:cNvPr>
            <p:cNvSpPr>
              <a:spLocks noChangeShapeType="1"/>
            </p:cNvSpPr>
            <p:nvPr/>
          </p:nvSpPr>
          <p:spPr bwMode="auto">
            <a:xfrm>
              <a:off x="441" y="1751"/>
              <a:ext cx="108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98" name="Line 82">
              <a:extLst>
                <a:ext uri="{FF2B5EF4-FFF2-40B4-BE49-F238E27FC236}">
                  <a16:creationId xmlns:a16="http://schemas.microsoft.com/office/drawing/2014/main" id="{76511356-7B67-4F06-9934-7F818072BA93}"/>
                </a:ext>
              </a:extLst>
            </p:cNvPr>
            <p:cNvSpPr>
              <a:spLocks noChangeShapeType="1"/>
            </p:cNvSpPr>
            <p:nvPr/>
          </p:nvSpPr>
          <p:spPr bwMode="auto">
            <a:xfrm>
              <a:off x="1527" y="899"/>
              <a:ext cx="0" cy="8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99" name="Text Box 83">
              <a:extLst>
                <a:ext uri="{FF2B5EF4-FFF2-40B4-BE49-F238E27FC236}">
                  <a16:creationId xmlns:a16="http://schemas.microsoft.com/office/drawing/2014/main" id="{EC08141C-6F49-42DE-A0FB-49D56706CFEB}"/>
                </a:ext>
              </a:extLst>
            </p:cNvPr>
            <p:cNvSpPr txBox="1">
              <a:spLocks noChangeArrowheads="1"/>
            </p:cNvSpPr>
            <p:nvPr/>
          </p:nvSpPr>
          <p:spPr bwMode="auto">
            <a:xfrm>
              <a:off x="332" y="66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solidFill>
                    <a:schemeClr val="accent2"/>
                  </a:solidFill>
                </a:rPr>
                <a:t>G</a:t>
              </a:r>
            </a:p>
          </p:txBody>
        </p:sp>
        <p:sp>
          <p:nvSpPr>
            <p:cNvPr id="86100" name="Rectangle 84">
              <a:extLst>
                <a:ext uri="{FF2B5EF4-FFF2-40B4-BE49-F238E27FC236}">
                  <a16:creationId xmlns:a16="http://schemas.microsoft.com/office/drawing/2014/main" id="{A343B073-D91F-4D02-97D1-ED83D6CC4829}"/>
                </a:ext>
              </a:extLst>
            </p:cNvPr>
            <p:cNvSpPr>
              <a:spLocks noChangeArrowheads="1"/>
            </p:cNvSpPr>
            <p:nvPr/>
          </p:nvSpPr>
          <p:spPr bwMode="auto">
            <a:xfrm>
              <a:off x="775" y="285"/>
              <a:ext cx="274" cy="38"/>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6101" name="Line 85">
              <a:extLst>
                <a:ext uri="{FF2B5EF4-FFF2-40B4-BE49-F238E27FC236}">
                  <a16:creationId xmlns:a16="http://schemas.microsoft.com/office/drawing/2014/main" id="{A57D3E72-2FF4-473F-9D5B-0103E5559DFF}"/>
                </a:ext>
              </a:extLst>
            </p:cNvPr>
            <p:cNvSpPr>
              <a:spLocks noChangeShapeType="1"/>
            </p:cNvSpPr>
            <p:nvPr/>
          </p:nvSpPr>
          <p:spPr bwMode="auto">
            <a:xfrm>
              <a:off x="912" y="0"/>
              <a:ext cx="0" cy="4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02" name="Text Box 86">
              <a:extLst>
                <a:ext uri="{FF2B5EF4-FFF2-40B4-BE49-F238E27FC236}">
                  <a16:creationId xmlns:a16="http://schemas.microsoft.com/office/drawing/2014/main" id="{B349450F-D6A4-4513-BAFA-EDBF73EE7009}"/>
                </a:ext>
              </a:extLst>
            </p:cNvPr>
            <p:cNvSpPr txBox="1">
              <a:spLocks noChangeArrowheads="1"/>
            </p:cNvSpPr>
            <p:nvPr/>
          </p:nvSpPr>
          <p:spPr bwMode="auto">
            <a:xfrm>
              <a:off x="681" y="48"/>
              <a:ext cx="2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solidFill>
                    <a:schemeClr val="accent2"/>
                  </a:solidFill>
                </a:rPr>
                <a:t>D</a:t>
              </a:r>
            </a:p>
          </p:txBody>
        </p:sp>
        <p:sp>
          <p:nvSpPr>
            <p:cNvPr id="86103" name="Line 87">
              <a:extLst>
                <a:ext uri="{FF2B5EF4-FFF2-40B4-BE49-F238E27FC236}">
                  <a16:creationId xmlns:a16="http://schemas.microsoft.com/office/drawing/2014/main" id="{D0D25224-C221-4B24-A540-02D60B0623DE}"/>
                </a:ext>
              </a:extLst>
            </p:cNvPr>
            <p:cNvSpPr>
              <a:spLocks noChangeShapeType="1"/>
            </p:cNvSpPr>
            <p:nvPr/>
          </p:nvSpPr>
          <p:spPr bwMode="auto">
            <a:xfrm>
              <a:off x="912" y="867"/>
              <a:ext cx="0" cy="11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04" name="Rectangle 88">
              <a:extLst>
                <a:ext uri="{FF2B5EF4-FFF2-40B4-BE49-F238E27FC236}">
                  <a16:creationId xmlns:a16="http://schemas.microsoft.com/office/drawing/2014/main" id="{83E42A29-B77F-47B2-A697-76614499516B}"/>
                </a:ext>
              </a:extLst>
            </p:cNvPr>
            <p:cNvSpPr>
              <a:spLocks noChangeArrowheads="1"/>
            </p:cNvSpPr>
            <p:nvPr/>
          </p:nvSpPr>
          <p:spPr bwMode="auto">
            <a:xfrm>
              <a:off x="775" y="1526"/>
              <a:ext cx="274" cy="39"/>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6105" name="Text Box 89">
              <a:extLst>
                <a:ext uri="{FF2B5EF4-FFF2-40B4-BE49-F238E27FC236}">
                  <a16:creationId xmlns:a16="http://schemas.microsoft.com/office/drawing/2014/main" id="{4A6BA13F-FE38-485F-B629-BFDBF24FDEAA}"/>
                </a:ext>
              </a:extLst>
            </p:cNvPr>
            <p:cNvSpPr txBox="1">
              <a:spLocks noChangeArrowheads="1"/>
            </p:cNvSpPr>
            <p:nvPr/>
          </p:nvSpPr>
          <p:spPr bwMode="auto">
            <a:xfrm>
              <a:off x="946" y="1526"/>
              <a:ext cx="20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solidFill>
                    <a:schemeClr val="accent2"/>
                  </a:solidFill>
                </a:rPr>
                <a:t>S</a:t>
              </a:r>
            </a:p>
          </p:txBody>
        </p:sp>
        <p:sp>
          <p:nvSpPr>
            <p:cNvPr id="86106" name="Rectangle 90">
              <a:extLst>
                <a:ext uri="{FF2B5EF4-FFF2-40B4-BE49-F238E27FC236}">
                  <a16:creationId xmlns:a16="http://schemas.microsoft.com/office/drawing/2014/main" id="{9606A30A-723D-4BC1-A89B-2122FE2836E9}"/>
                </a:ext>
              </a:extLst>
            </p:cNvPr>
            <p:cNvSpPr>
              <a:spLocks noChangeArrowheads="1"/>
            </p:cNvSpPr>
            <p:nvPr/>
          </p:nvSpPr>
          <p:spPr bwMode="auto">
            <a:xfrm>
              <a:off x="585" y="323"/>
              <a:ext cx="720" cy="1202"/>
            </a:xfrm>
            <a:prstGeom prst="rect">
              <a:avLst/>
            </a:prstGeom>
            <a:solidFill>
              <a:srgbClr val="FFFFCC"/>
            </a:solidFill>
            <a:ln w="38100">
              <a:solidFill>
                <a:schemeClr val="tx1"/>
              </a:solidFill>
              <a:miter lim="800000"/>
              <a:headEnd/>
              <a:tailEnd/>
            </a:ln>
          </p:spPr>
          <p:txBody>
            <a:bodyPr wrap="none" anchor="ctr"/>
            <a:lstStyle/>
            <a:p>
              <a:endParaRPr lang="zh-CN" altLang="en-US"/>
            </a:p>
          </p:txBody>
        </p:sp>
        <p:sp>
          <p:nvSpPr>
            <p:cNvPr id="86107" name="Line 91">
              <a:extLst>
                <a:ext uri="{FF2B5EF4-FFF2-40B4-BE49-F238E27FC236}">
                  <a16:creationId xmlns:a16="http://schemas.microsoft.com/office/drawing/2014/main" id="{EB037446-67DE-4646-94E0-CE848EECE61B}"/>
                </a:ext>
              </a:extLst>
            </p:cNvPr>
            <p:cNvSpPr>
              <a:spLocks noChangeShapeType="1"/>
            </p:cNvSpPr>
            <p:nvPr/>
          </p:nvSpPr>
          <p:spPr bwMode="auto">
            <a:xfrm>
              <a:off x="0" y="1968"/>
              <a:ext cx="183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08" name="Line 92">
              <a:extLst>
                <a:ext uri="{FF2B5EF4-FFF2-40B4-BE49-F238E27FC236}">
                  <a16:creationId xmlns:a16="http://schemas.microsoft.com/office/drawing/2014/main" id="{6DCC154F-5ECE-4F62-9949-AA8D8A787F16}"/>
                </a:ext>
              </a:extLst>
            </p:cNvPr>
            <p:cNvSpPr>
              <a:spLocks noChangeShapeType="1"/>
            </p:cNvSpPr>
            <p:nvPr/>
          </p:nvSpPr>
          <p:spPr bwMode="auto">
            <a:xfrm>
              <a:off x="898" y="0"/>
              <a:ext cx="9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09" name="Line 93">
              <a:extLst>
                <a:ext uri="{FF2B5EF4-FFF2-40B4-BE49-F238E27FC236}">
                  <a16:creationId xmlns:a16="http://schemas.microsoft.com/office/drawing/2014/main" id="{312970F9-D2D1-4E71-87FC-57A3D90A1279}"/>
                </a:ext>
              </a:extLst>
            </p:cNvPr>
            <p:cNvSpPr>
              <a:spLocks noChangeShapeType="1"/>
            </p:cNvSpPr>
            <p:nvPr/>
          </p:nvSpPr>
          <p:spPr bwMode="auto">
            <a:xfrm>
              <a:off x="9" y="1536"/>
              <a:ext cx="0"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10" name="Oval 94">
              <a:extLst>
                <a:ext uri="{FF2B5EF4-FFF2-40B4-BE49-F238E27FC236}">
                  <a16:creationId xmlns:a16="http://schemas.microsoft.com/office/drawing/2014/main" id="{BF846D72-205D-4E37-B6AA-E26118414620}"/>
                </a:ext>
              </a:extLst>
            </p:cNvPr>
            <p:cNvSpPr>
              <a:spLocks noChangeArrowheads="1"/>
            </p:cNvSpPr>
            <p:nvPr/>
          </p:nvSpPr>
          <p:spPr bwMode="auto">
            <a:xfrm>
              <a:off x="393" y="870"/>
              <a:ext cx="90" cy="90"/>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86111" name="Oval 95">
              <a:extLst>
                <a:ext uri="{FF2B5EF4-FFF2-40B4-BE49-F238E27FC236}">
                  <a16:creationId xmlns:a16="http://schemas.microsoft.com/office/drawing/2014/main" id="{6FC89C6A-F4B4-4CCE-AD54-DBADD9DBCE26}"/>
                </a:ext>
              </a:extLst>
            </p:cNvPr>
            <p:cNvSpPr>
              <a:spLocks noChangeArrowheads="1"/>
            </p:cNvSpPr>
            <p:nvPr/>
          </p:nvSpPr>
          <p:spPr bwMode="auto">
            <a:xfrm>
              <a:off x="864" y="1920"/>
              <a:ext cx="90" cy="90"/>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86112" name="Text Box 96">
              <a:extLst>
                <a:ext uri="{FF2B5EF4-FFF2-40B4-BE49-F238E27FC236}">
                  <a16:creationId xmlns:a16="http://schemas.microsoft.com/office/drawing/2014/main" id="{91FF2AB0-9433-4B59-84C6-B12EACF1EF19}"/>
                </a:ext>
              </a:extLst>
            </p:cNvPr>
            <p:cNvSpPr txBox="1">
              <a:spLocks noChangeArrowheads="1"/>
            </p:cNvSpPr>
            <p:nvPr/>
          </p:nvSpPr>
          <p:spPr bwMode="auto">
            <a:xfrm>
              <a:off x="825" y="720"/>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1800" b="1">
                  <a:solidFill>
                    <a:srgbClr val="FF6600"/>
                  </a:solidFill>
                </a:rPr>
                <a:t>N</a:t>
              </a:r>
            </a:p>
          </p:txBody>
        </p:sp>
        <p:sp>
          <p:nvSpPr>
            <p:cNvPr id="86113" name="Line 97">
              <a:extLst>
                <a:ext uri="{FF2B5EF4-FFF2-40B4-BE49-F238E27FC236}">
                  <a16:creationId xmlns:a16="http://schemas.microsoft.com/office/drawing/2014/main" id="{816EF9BF-AA6E-4A9C-884B-ED1751EDF9F1}"/>
                </a:ext>
              </a:extLst>
            </p:cNvPr>
            <p:cNvSpPr>
              <a:spLocks noChangeShapeType="1"/>
            </p:cNvSpPr>
            <p:nvPr/>
          </p:nvSpPr>
          <p:spPr bwMode="auto">
            <a:xfrm>
              <a:off x="1833" y="0"/>
              <a:ext cx="0" cy="86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6114" name="Group 98">
              <a:extLst>
                <a:ext uri="{FF2B5EF4-FFF2-40B4-BE49-F238E27FC236}">
                  <a16:creationId xmlns:a16="http://schemas.microsoft.com/office/drawing/2014/main" id="{DE316CC6-3183-4D83-B6A9-7C9C42B3CA38}"/>
                </a:ext>
              </a:extLst>
            </p:cNvPr>
            <p:cNvGrpSpPr>
              <a:grpSpLocks/>
            </p:cNvGrpSpPr>
            <p:nvPr/>
          </p:nvGrpSpPr>
          <p:grpSpPr bwMode="auto">
            <a:xfrm>
              <a:off x="1641" y="869"/>
              <a:ext cx="361" cy="151"/>
              <a:chOff x="0" y="0"/>
              <a:chExt cx="361" cy="151"/>
            </a:xfrm>
          </p:grpSpPr>
          <p:grpSp>
            <p:nvGrpSpPr>
              <p:cNvPr id="86115" name="Group 99">
                <a:extLst>
                  <a:ext uri="{FF2B5EF4-FFF2-40B4-BE49-F238E27FC236}">
                    <a16:creationId xmlns:a16="http://schemas.microsoft.com/office/drawing/2014/main" id="{A54E3471-E2E0-4098-B803-7A597B8D17F1}"/>
                  </a:ext>
                </a:extLst>
              </p:cNvPr>
              <p:cNvGrpSpPr>
                <a:grpSpLocks/>
              </p:cNvGrpSpPr>
              <p:nvPr/>
            </p:nvGrpSpPr>
            <p:grpSpPr bwMode="auto">
              <a:xfrm>
                <a:off x="0" y="0"/>
                <a:ext cx="360" cy="46"/>
                <a:chOff x="0" y="0"/>
                <a:chExt cx="360" cy="46"/>
              </a:xfrm>
            </p:grpSpPr>
            <p:sp>
              <p:nvSpPr>
                <p:cNvPr id="86116" name="Line 100">
                  <a:extLst>
                    <a:ext uri="{FF2B5EF4-FFF2-40B4-BE49-F238E27FC236}">
                      <a16:creationId xmlns:a16="http://schemas.microsoft.com/office/drawing/2014/main" id="{B20D4CA4-E7F3-455F-84E8-F1CF51A69BC2}"/>
                    </a:ext>
                  </a:extLst>
                </p:cNvPr>
                <p:cNvSpPr>
                  <a:spLocks noChangeShapeType="1"/>
                </p:cNvSpPr>
                <p:nvPr/>
              </p:nvSpPr>
              <p:spPr bwMode="auto">
                <a:xfrm rot="10800000">
                  <a:off x="91" y="46"/>
                  <a:ext cx="18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17" name="Line 101">
                  <a:extLst>
                    <a:ext uri="{FF2B5EF4-FFF2-40B4-BE49-F238E27FC236}">
                      <a16:creationId xmlns:a16="http://schemas.microsoft.com/office/drawing/2014/main" id="{7C48B4A9-86A9-47DF-8C94-4B90ECF18869}"/>
                    </a:ext>
                  </a:extLst>
                </p:cNvPr>
                <p:cNvSpPr>
                  <a:spLocks noChangeShapeType="1"/>
                </p:cNvSpPr>
                <p:nvPr/>
              </p:nvSpPr>
              <p:spPr bwMode="auto">
                <a:xfrm rot="10800000">
                  <a:off x="0" y="0"/>
                  <a:ext cx="3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6118" name="Group 102">
                <a:extLst>
                  <a:ext uri="{FF2B5EF4-FFF2-40B4-BE49-F238E27FC236}">
                    <a16:creationId xmlns:a16="http://schemas.microsoft.com/office/drawing/2014/main" id="{51278B51-87CF-4FEC-9816-689C2A9080AD}"/>
                  </a:ext>
                </a:extLst>
              </p:cNvPr>
              <p:cNvGrpSpPr>
                <a:grpSpLocks/>
              </p:cNvGrpSpPr>
              <p:nvPr/>
            </p:nvGrpSpPr>
            <p:grpSpPr bwMode="auto">
              <a:xfrm>
                <a:off x="1" y="105"/>
                <a:ext cx="360" cy="46"/>
                <a:chOff x="0" y="0"/>
                <a:chExt cx="360" cy="46"/>
              </a:xfrm>
            </p:grpSpPr>
            <p:sp>
              <p:nvSpPr>
                <p:cNvPr id="86119" name="Line 103">
                  <a:extLst>
                    <a:ext uri="{FF2B5EF4-FFF2-40B4-BE49-F238E27FC236}">
                      <a16:creationId xmlns:a16="http://schemas.microsoft.com/office/drawing/2014/main" id="{EF2E03A9-7E53-43CF-9975-FD23F0BC29D3}"/>
                    </a:ext>
                  </a:extLst>
                </p:cNvPr>
                <p:cNvSpPr>
                  <a:spLocks noChangeShapeType="1"/>
                </p:cNvSpPr>
                <p:nvPr/>
              </p:nvSpPr>
              <p:spPr bwMode="auto">
                <a:xfrm rot="10800000">
                  <a:off x="91" y="46"/>
                  <a:ext cx="18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20" name="Line 104">
                  <a:extLst>
                    <a:ext uri="{FF2B5EF4-FFF2-40B4-BE49-F238E27FC236}">
                      <a16:creationId xmlns:a16="http://schemas.microsoft.com/office/drawing/2014/main" id="{41D1396B-33CA-4FCB-BFEE-9132EEF75ED1}"/>
                    </a:ext>
                  </a:extLst>
                </p:cNvPr>
                <p:cNvSpPr>
                  <a:spLocks noChangeShapeType="1"/>
                </p:cNvSpPr>
                <p:nvPr/>
              </p:nvSpPr>
              <p:spPr bwMode="auto">
                <a:xfrm rot="10800000">
                  <a:off x="0" y="0"/>
                  <a:ext cx="3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86121" name="Line 105">
              <a:extLst>
                <a:ext uri="{FF2B5EF4-FFF2-40B4-BE49-F238E27FC236}">
                  <a16:creationId xmlns:a16="http://schemas.microsoft.com/office/drawing/2014/main" id="{A174E2FF-4A48-4CA1-AD16-D06CA2CE0E9E}"/>
                </a:ext>
              </a:extLst>
            </p:cNvPr>
            <p:cNvSpPr>
              <a:spLocks noChangeShapeType="1"/>
            </p:cNvSpPr>
            <p:nvPr/>
          </p:nvSpPr>
          <p:spPr bwMode="auto">
            <a:xfrm>
              <a:off x="441" y="925"/>
              <a:ext cx="0" cy="8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22" name="Line 106">
              <a:extLst>
                <a:ext uri="{FF2B5EF4-FFF2-40B4-BE49-F238E27FC236}">
                  <a16:creationId xmlns:a16="http://schemas.microsoft.com/office/drawing/2014/main" id="{DBDC352B-1699-4A12-A8AC-8C48BA0D12AA}"/>
                </a:ext>
              </a:extLst>
            </p:cNvPr>
            <p:cNvSpPr>
              <a:spLocks noChangeShapeType="1"/>
            </p:cNvSpPr>
            <p:nvPr/>
          </p:nvSpPr>
          <p:spPr bwMode="auto">
            <a:xfrm>
              <a:off x="1833" y="1021"/>
              <a:ext cx="0" cy="94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23" name="Line 107">
              <a:extLst>
                <a:ext uri="{FF2B5EF4-FFF2-40B4-BE49-F238E27FC236}">
                  <a16:creationId xmlns:a16="http://schemas.microsoft.com/office/drawing/2014/main" id="{90E9B667-EC9B-4C2E-A5E0-3FE3C15B78C9}"/>
                </a:ext>
              </a:extLst>
            </p:cNvPr>
            <p:cNvSpPr>
              <a:spLocks noChangeShapeType="1"/>
            </p:cNvSpPr>
            <p:nvPr/>
          </p:nvSpPr>
          <p:spPr bwMode="auto">
            <a:xfrm>
              <a:off x="969" y="1680"/>
              <a:ext cx="0" cy="240"/>
            </a:xfrm>
            <a:prstGeom prst="line">
              <a:avLst/>
            </a:prstGeom>
            <a:noFill/>
            <a:ln w="28575">
              <a:solidFill>
                <a:srgbClr val="FF33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6124" name="Text Box 108">
              <a:extLst>
                <a:ext uri="{FF2B5EF4-FFF2-40B4-BE49-F238E27FC236}">
                  <a16:creationId xmlns:a16="http://schemas.microsoft.com/office/drawing/2014/main" id="{52CB9FD5-78B1-4247-BFC3-852A2CBF7E5C}"/>
                </a:ext>
              </a:extLst>
            </p:cNvPr>
            <p:cNvSpPr txBox="1">
              <a:spLocks noChangeArrowheads="1"/>
            </p:cNvSpPr>
            <p:nvPr/>
          </p:nvSpPr>
          <p:spPr bwMode="auto">
            <a:xfrm>
              <a:off x="969" y="172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i="1">
                  <a:solidFill>
                    <a:srgbClr val="FF3300"/>
                  </a:solidFill>
                </a:rPr>
                <a:t>i</a:t>
              </a:r>
              <a:r>
                <a:rPr lang="en-US" altLang="zh-CN" sz="2000" b="1" baseline="-25000">
                  <a:solidFill>
                    <a:srgbClr val="FF3300"/>
                  </a:solidFill>
                </a:rPr>
                <a:t>S</a:t>
              </a:r>
              <a:endParaRPr lang="en-US" altLang="zh-CN" sz="2000" b="1">
                <a:solidFill>
                  <a:srgbClr val="FF3300"/>
                </a:solidFill>
              </a:endParaRPr>
            </a:p>
          </p:txBody>
        </p:sp>
        <p:grpSp>
          <p:nvGrpSpPr>
            <p:cNvPr id="86125" name="Group 109">
              <a:extLst>
                <a:ext uri="{FF2B5EF4-FFF2-40B4-BE49-F238E27FC236}">
                  <a16:creationId xmlns:a16="http://schemas.microsoft.com/office/drawing/2014/main" id="{A68D85DE-CE0D-4DCB-9F64-8C480FD122D4}"/>
                </a:ext>
              </a:extLst>
            </p:cNvPr>
            <p:cNvGrpSpPr>
              <a:grpSpLocks/>
            </p:cNvGrpSpPr>
            <p:nvPr/>
          </p:nvGrpSpPr>
          <p:grpSpPr bwMode="auto">
            <a:xfrm>
              <a:off x="969" y="0"/>
              <a:ext cx="288" cy="250"/>
              <a:chOff x="0" y="0"/>
              <a:chExt cx="288" cy="250"/>
            </a:xfrm>
          </p:grpSpPr>
          <p:sp>
            <p:nvSpPr>
              <p:cNvPr id="86126" name="Text Box 110">
                <a:extLst>
                  <a:ext uri="{FF2B5EF4-FFF2-40B4-BE49-F238E27FC236}">
                    <a16:creationId xmlns:a16="http://schemas.microsoft.com/office/drawing/2014/main" id="{69FF0301-21B1-48A8-9018-BFEDB724EA63}"/>
                  </a:ext>
                </a:extLst>
              </p:cNvPr>
              <p:cNvSpPr txBox="1">
                <a:spLocks noChangeArrowheads="1"/>
              </p:cNvSpPr>
              <p:nvPr/>
            </p:nvSpPr>
            <p:spPr bwMode="auto">
              <a:xfrm>
                <a:off x="0" y="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i="1">
                    <a:solidFill>
                      <a:srgbClr val="FF3300"/>
                    </a:solidFill>
                  </a:rPr>
                  <a:t>i</a:t>
                </a:r>
                <a:r>
                  <a:rPr lang="en-US" altLang="zh-CN" sz="2000" b="1" baseline="-25000">
                    <a:solidFill>
                      <a:srgbClr val="FF3300"/>
                    </a:solidFill>
                  </a:rPr>
                  <a:t>D</a:t>
                </a:r>
                <a:endParaRPr lang="en-US" altLang="zh-CN" sz="2000" b="1">
                  <a:solidFill>
                    <a:srgbClr val="FF3300"/>
                  </a:solidFill>
                </a:endParaRPr>
              </a:p>
            </p:txBody>
          </p:sp>
          <p:sp>
            <p:nvSpPr>
              <p:cNvPr id="86127" name="Line 111">
                <a:extLst>
                  <a:ext uri="{FF2B5EF4-FFF2-40B4-BE49-F238E27FC236}">
                    <a16:creationId xmlns:a16="http://schemas.microsoft.com/office/drawing/2014/main" id="{DA905B21-015C-4234-9C4A-7FF055B95F32}"/>
                  </a:ext>
                </a:extLst>
              </p:cNvPr>
              <p:cNvSpPr>
                <a:spLocks noChangeShapeType="1"/>
              </p:cNvSpPr>
              <p:nvPr/>
            </p:nvSpPr>
            <p:spPr bwMode="auto">
              <a:xfrm>
                <a:off x="0" y="10"/>
                <a:ext cx="0" cy="240"/>
              </a:xfrm>
              <a:prstGeom prst="line">
                <a:avLst/>
              </a:prstGeom>
              <a:noFill/>
              <a:ln w="28575">
                <a:solidFill>
                  <a:srgbClr val="FF33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
          <p:nvSpPr>
            <p:cNvPr id="86128" name="Line 112">
              <a:extLst>
                <a:ext uri="{FF2B5EF4-FFF2-40B4-BE49-F238E27FC236}">
                  <a16:creationId xmlns:a16="http://schemas.microsoft.com/office/drawing/2014/main" id="{B1D9C5DD-744F-4B99-A496-30D23E7E0C83}"/>
                </a:ext>
              </a:extLst>
            </p:cNvPr>
            <p:cNvSpPr>
              <a:spLocks noChangeShapeType="1"/>
            </p:cNvSpPr>
            <p:nvPr/>
          </p:nvSpPr>
          <p:spPr bwMode="auto">
            <a:xfrm>
              <a:off x="9" y="891"/>
              <a:ext cx="0" cy="64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29" name="未知">
              <a:extLst>
                <a:ext uri="{FF2B5EF4-FFF2-40B4-BE49-F238E27FC236}">
                  <a16:creationId xmlns:a16="http://schemas.microsoft.com/office/drawing/2014/main" id="{547251F6-0654-42EE-A778-5AF245C20B16}"/>
                </a:ext>
              </a:extLst>
            </p:cNvPr>
            <p:cNvSpPr>
              <a:spLocks noChangeArrowheads="1"/>
            </p:cNvSpPr>
            <p:nvPr/>
          </p:nvSpPr>
          <p:spPr bwMode="auto">
            <a:xfrm>
              <a:off x="586" y="624"/>
              <a:ext cx="168" cy="748"/>
            </a:xfrm>
            <a:custGeom>
              <a:avLst/>
              <a:gdLst>
                <a:gd name="T0" fmla="*/ 195 w 197"/>
                <a:gd name="T1" fmla="*/ 0 h 748"/>
                <a:gd name="T2" fmla="*/ 186 w 197"/>
                <a:gd name="T3" fmla="*/ 372 h 748"/>
                <a:gd name="T4" fmla="*/ 128 w 197"/>
                <a:gd name="T5" fmla="*/ 617 h 748"/>
                <a:gd name="T6" fmla="*/ 64 w 197"/>
                <a:gd name="T7" fmla="*/ 704 h 748"/>
                <a:gd name="T8" fmla="*/ 0 w 197"/>
                <a:gd name="T9" fmla="*/ 748 h 748"/>
              </a:gdLst>
              <a:ahLst/>
              <a:cxnLst>
                <a:cxn ang="0">
                  <a:pos x="T0" y="T1"/>
                </a:cxn>
                <a:cxn ang="0">
                  <a:pos x="T2" y="T3"/>
                </a:cxn>
                <a:cxn ang="0">
                  <a:pos x="T4" y="T5"/>
                </a:cxn>
                <a:cxn ang="0">
                  <a:pos x="T6" y="T7"/>
                </a:cxn>
                <a:cxn ang="0">
                  <a:pos x="T8" y="T9"/>
                </a:cxn>
              </a:cxnLst>
              <a:rect l="0" t="0" r="r" b="b"/>
              <a:pathLst>
                <a:path w="197" h="748">
                  <a:moveTo>
                    <a:pt x="195" y="0"/>
                  </a:moveTo>
                  <a:cubicBezTo>
                    <a:pt x="193" y="62"/>
                    <a:pt x="197" y="269"/>
                    <a:pt x="186" y="372"/>
                  </a:cubicBezTo>
                  <a:cubicBezTo>
                    <a:pt x="175" y="474"/>
                    <a:pt x="148" y="562"/>
                    <a:pt x="128" y="617"/>
                  </a:cubicBezTo>
                  <a:cubicBezTo>
                    <a:pt x="108" y="672"/>
                    <a:pt x="85" y="682"/>
                    <a:pt x="64" y="704"/>
                  </a:cubicBezTo>
                  <a:cubicBezTo>
                    <a:pt x="43" y="726"/>
                    <a:pt x="13" y="739"/>
                    <a:pt x="0" y="748"/>
                  </a:cubicBezTo>
                </a:path>
              </a:pathLst>
            </a:cu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130" name="未知">
              <a:extLst>
                <a:ext uri="{FF2B5EF4-FFF2-40B4-BE49-F238E27FC236}">
                  <a16:creationId xmlns:a16="http://schemas.microsoft.com/office/drawing/2014/main" id="{5CB362DB-4EFC-48DF-AF92-3A680903192C}"/>
                </a:ext>
              </a:extLst>
            </p:cNvPr>
            <p:cNvSpPr>
              <a:spLocks noChangeArrowheads="1"/>
            </p:cNvSpPr>
            <p:nvPr/>
          </p:nvSpPr>
          <p:spPr bwMode="auto">
            <a:xfrm>
              <a:off x="594" y="676"/>
              <a:ext cx="152" cy="175"/>
            </a:xfrm>
            <a:custGeom>
              <a:avLst/>
              <a:gdLst>
                <a:gd name="T0" fmla="*/ 152 w 152"/>
                <a:gd name="T1" fmla="*/ 0 h 175"/>
                <a:gd name="T2" fmla="*/ 0 w 152"/>
                <a:gd name="T3" fmla="*/ 175 h 175"/>
              </a:gdLst>
              <a:ahLst/>
              <a:cxnLst>
                <a:cxn ang="0">
                  <a:pos x="T0" y="T1"/>
                </a:cxn>
                <a:cxn ang="0">
                  <a:pos x="T2" y="T3"/>
                </a:cxn>
              </a:cxnLst>
              <a:rect l="0" t="0" r="r" b="b"/>
              <a:pathLst>
                <a:path w="152" h="175">
                  <a:moveTo>
                    <a:pt x="152" y="0"/>
                  </a:moveTo>
                  <a:lnTo>
                    <a:pt x="0" y="175"/>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131" name="未知">
              <a:extLst>
                <a:ext uri="{FF2B5EF4-FFF2-40B4-BE49-F238E27FC236}">
                  <a16:creationId xmlns:a16="http://schemas.microsoft.com/office/drawing/2014/main" id="{C0A8E647-7C51-4E4C-8C9B-038CEDAED819}"/>
                </a:ext>
              </a:extLst>
            </p:cNvPr>
            <p:cNvSpPr>
              <a:spLocks noChangeArrowheads="1"/>
            </p:cNvSpPr>
            <p:nvPr/>
          </p:nvSpPr>
          <p:spPr bwMode="auto">
            <a:xfrm>
              <a:off x="593" y="728"/>
              <a:ext cx="165" cy="199"/>
            </a:xfrm>
            <a:custGeom>
              <a:avLst/>
              <a:gdLst>
                <a:gd name="T0" fmla="*/ 165 w 165"/>
                <a:gd name="T1" fmla="*/ 0 h 199"/>
                <a:gd name="T2" fmla="*/ 0 w 165"/>
                <a:gd name="T3" fmla="*/ 199 h 199"/>
              </a:gdLst>
              <a:ahLst/>
              <a:cxnLst>
                <a:cxn ang="0">
                  <a:pos x="T0" y="T1"/>
                </a:cxn>
                <a:cxn ang="0">
                  <a:pos x="T2" y="T3"/>
                </a:cxn>
              </a:cxnLst>
              <a:rect l="0" t="0" r="r" b="b"/>
              <a:pathLst>
                <a:path w="165" h="199">
                  <a:moveTo>
                    <a:pt x="165" y="0"/>
                  </a:moveTo>
                  <a:lnTo>
                    <a:pt x="0" y="199"/>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132" name="未知">
              <a:extLst>
                <a:ext uri="{FF2B5EF4-FFF2-40B4-BE49-F238E27FC236}">
                  <a16:creationId xmlns:a16="http://schemas.microsoft.com/office/drawing/2014/main" id="{71AA0EE0-CF58-405D-8B57-3149390A5867}"/>
                </a:ext>
              </a:extLst>
            </p:cNvPr>
            <p:cNvSpPr>
              <a:spLocks noChangeArrowheads="1"/>
            </p:cNvSpPr>
            <p:nvPr/>
          </p:nvSpPr>
          <p:spPr bwMode="auto">
            <a:xfrm>
              <a:off x="593" y="805"/>
              <a:ext cx="161" cy="198"/>
            </a:xfrm>
            <a:custGeom>
              <a:avLst/>
              <a:gdLst>
                <a:gd name="T0" fmla="*/ 161 w 161"/>
                <a:gd name="T1" fmla="*/ 0 h 198"/>
                <a:gd name="T2" fmla="*/ 0 w 161"/>
                <a:gd name="T3" fmla="*/ 198 h 198"/>
              </a:gdLst>
              <a:ahLst/>
              <a:cxnLst>
                <a:cxn ang="0">
                  <a:pos x="T0" y="T1"/>
                </a:cxn>
                <a:cxn ang="0">
                  <a:pos x="T2" y="T3"/>
                </a:cxn>
              </a:cxnLst>
              <a:rect l="0" t="0" r="r" b="b"/>
              <a:pathLst>
                <a:path w="161" h="198">
                  <a:moveTo>
                    <a:pt x="161" y="0"/>
                  </a:moveTo>
                  <a:lnTo>
                    <a:pt x="0" y="198"/>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133" name="未知">
              <a:extLst>
                <a:ext uri="{FF2B5EF4-FFF2-40B4-BE49-F238E27FC236}">
                  <a16:creationId xmlns:a16="http://schemas.microsoft.com/office/drawing/2014/main" id="{0CF87744-B5E2-403B-9D80-9275AAA29BD9}"/>
                </a:ext>
              </a:extLst>
            </p:cNvPr>
            <p:cNvSpPr>
              <a:spLocks noChangeArrowheads="1"/>
            </p:cNvSpPr>
            <p:nvPr/>
          </p:nvSpPr>
          <p:spPr bwMode="auto">
            <a:xfrm>
              <a:off x="593" y="900"/>
              <a:ext cx="157" cy="179"/>
            </a:xfrm>
            <a:custGeom>
              <a:avLst/>
              <a:gdLst>
                <a:gd name="T0" fmla="*/ 157 w 157"/>
                <a:gd name="T1" fmla="*/ 0 h 179"/>
                <a:gd name="T2" fmla="*/ 0 w 157"/>
                <a:gd name="T3" fmla="*/ 179 h 179"/>
              </a:gdLst>
              <a:ahLst/>
              <a:cxnLst>
                <a:cxn ang="0">
                  <a:pos x="T0" y="T1"/>
                </a:cxn>
                <a:cxn ang="0">
                  <a:pos x="T2" y="T3"/>
                </a:cxn>
              </a:cxnLst>
              <a:rect l="0" t="0" r="r" b="b"/>
              <a:pathLst>
                <a:path w="157" h="179">
                  <a:moveTo>
                    <a:pt x="157" y="0"/>
                  </a:moveTo>
                  <a:lnTo>
                    <a:pt x="0" y="179"/>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134" name="未知">
              <a:extLst>
                <a:ext uri="{FF2B5EF4-FFF2-40B4-BE49-F238E27FC236}">
                  <a16:creationId xmlns:a16="http://schemas.microsoft.com/office/drawing/2014/main" id="{ED746AD7-8BB7-4697-BA7F-1C9E36D383B7}"/>
                </a:ext>
              </a:extLst>
            </p:cNvPr>
            <p:cNvSpPr>
              <a:spLocks noChangeArrowheads="1"/>
            </p:cNvSpPr>
            <p:nvPr/>
          </p:nvSpPr>
          <p:spPr bwMode="auto">
            <a:xfrm>
              <a:off x="593" y="953"/>
              <a:ext cx="165" cy="202"/>
            </a:xfrm>
            <a:custGeom>
              <a:avLst/>
              <a:gdLst>
                <a:gd name="T0" fmla="*/ 165 w 165"/>
                <a:gd name="T1" fmla="*/ 0 h 202"/>
                <a:gd name="T2" fmla="*/ 0 w 165"/>
                <a:gd name="T3" fmla="*/ 202 h 202"/>
              </a:gdLst>
              <a:ahLst/>
              <a:cxnLst>
                <a:cxn ang="0">
                  <a:pos x="T0" y="T1"/>
                </a:cxn>
                <a:cxn ang="0">
                  <a:pos x="T2" y="T3"/>
                </a:cxn>
              </a:cxnLst>
              <a:rect l="0" t="0" r="r" b="b"/>
              <a:pathLst>
                <a:path w="165" h="202">
                  <a:moveTo>
                    <a:pt x="165" y="0"/>
                  </a:moveTo>
                  <a:lnTo>
                    <a:pt x="0" y="202"/>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135" name="未知">
              <a:extLst>
                <a:ext uri="{FF2B5EF4-FFF2-40B4-BE49-F238E27FC236}">
                  <a16:creationId xmlns:a16="http://schemas.microsoft.com/office/drawing/2014/main" id="{87EDBB22-6952-42EE-AD3D-B5372BA4B825}"/>
                </a:ext>
              </a:extLst>
            </p:cNvPr>
            <p:cNvSpPr>
              <a:spLocks noChangeArrowheads="1"/>
            </p:cNvSpPr>
            <p:nvPr/>
          </p:nvSpPr>
          <p:spPr bwMode="auto">
            <a:xfrm>
              <a:off x="593" y="1021"/>
              <a:ext cx="157" cy="209"/>
            </a:xfrm>
            <a:custGeom>
              <a:avLst/>
              <a:gdLst>
                <a:gd name="T0" fmla="*/ 157 w 157"/>
                <a:gd name="T1" fmla="*/ 0 h 209"/>
                <a:gd name="T2" fmla="*/ 0 w 157"/>
                <a:gd name="T3" fmla="*/ 209 h 209"/>
              </a:gdLst>
              <a:ahLst/>
              <a:cxnLst>
                <a:cxn ang="0">
                  <a:pos x="T0" y="T1"/>
                </a:cxn>
                <a:cxn ang="0">
                  <a:pos x="T2" y="T3"/>
                </a:cxn>
              </a:cxnLst>
              <a:rect l="0" t="0" r="r" b="b"/>
              <a:pathLst>
                <a:path w="157" h="209">
                  <a:moveTo>
                    <a:pt x="157" y="0"/>
                  </a:moveTo>
                  <a:lnTo>
                    <a:pt x="0" y="209"/>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136" name="未知">
              <a:extLst>
                <a:ext uri="{FF2B5EF4-FFF2-40B4-BE49-F238E27FC236}">
                  <a16:creationId xmlns:a16="http://schemas.microsoft.com/office/drawing/2014/main" id="{5A5A0424-118E-48FA-91E4-8CA5AA037B8A}"/>
                </a:ext>
              </a:extLst>
            </p:cNvPr>
            <p:cNvSpPr>
              <a:spLocks noChangeArrowheads="1"/>
            </p:cNvSpPr>
            <p:nvPr/>
          </p:nvSpPr>
          <p:spPr bwMode="auto">
            <a:xfrm>
              <a:off x="574" y="1152"/>
              <a:ext cx="153" cy="162"/>
            </a:xfrm>
            <a:custGeom>
              <a:avLst/>
              <a:gdLst>
                <a:gd name="T0" fmla="*/ 160 w 160"/>
                <a:gd name="T1" fmla="*/ 0 h 169"/>
                <a:gd name="T2" fmla="*/ 0 w 160"/>
                <a:gd name="T3" fmla="*/ 169 h 169"/>
              </a:gdLst>
              <a:ahLst/>
              <a:cxnLst>
                <a:cxn ang="0">
                  <a:pos x="T0" y="T1"/>
                </a:cxn>
                <a:cxn ang="0">
                  <a:pos x="T2" y="T3"/>
                </a:cxn>
              </a:cxnLst>
              <a:rect l="0" t="0" r="r" b="b"/>
              <a:pathLst>
                <a:path w="160" h="169">
                  <a:moveTo>
                    <a:pt x="160" y="0"/>
                  </a:moveTo>
                  <a:lnTo>
                    <a:pt x="0" y="169"/>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137" name="未知">
              <a:extLst>
                <a:ext uri="{FF2B5EF4-FFF2-40B4-BE49-F238E27FC236}">
                  <a16:creationId xmlns:a16="http://schemas.microsoft.com/office/drawing/2014/main" id="{168E8B14-C03B-42B0-B171-33036A2F52C8}"/>
                </a:ext>
              </a:extLst>
            </p:cNvPr>
            <p:cNvSpPr>
              <a:spLocks noChangeArrowheads="1"/>
            </p:cNvSpPr>
            <p:nvPr/>
          </p:nvSpPr>
          <p:spPr bwMode="auto">
            <a:xfrm>
              <a:off x="574" y="624"/>
              <a:ext cx="139" cy="158"/>
            </a:xfrm>
            <a:custGeom>
              <a:avLst/>
              <a:gdLst>
                <a:gd name="T0" fmla="*/ 139 w 139"/>
                <a:gd name="T1" fmla="*/ 0 h 158"/>
                <a:gd name="T2" fmla="*/ 0 w 139"/>
                <a:gd name="T3" fmla="*/ 158 h 158"/>
              </a:gdLst>
              <a:ahLst/>
              <a:cxnLst>
                <a:cxn ang="0">
                  <a:pos x="T0" y="T1"/>
                </a:cxn>
                <a:cxn ang="0">
                  <a:pos x="T2" y="T3"/>
                </a:cxn>
              </a:cxnLst>
              <a:rect l="0" t="0" r="r" b="b"/>
              <a:pathLst>
                <a:path w="139" h="158">
                  <a:moveTo>
                    <a:pt x="139" y="0"/>
                  </a:moveTo>
                  <a:lnTo>
                    <a:pt x="0" y="158"/>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138" name="Line 122">
              <a:extLst>
                <a:ext uri="{FF2B5EF4-FFF2-40B4-BE49-F238E27FC236}">
                  <a16:creationId xmlns:a16="http://schemas.microsoft.com/office/drawing/2014/main" id="{FCBC8503-A18E-421E-A90C-BE1CA074B2B2}"/>
                </a:ext>
              </a:extLst>
            </p:cNvPr>
            <p:cNvSpPr>
              <a:spLocks noChangeShapeType="1"/>
            </p:cNvSpPr>
            <p:nvPr/>
          </p:nvSpPr>
          <p:spPr bwMode="auto">
            <a:xfrm flipH="1">
              <a:off x="574" y="624"/>
              <a:ext cx="62" cy="7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39" name="Rectangle 123">
              <a:extLst>
                <a:ext uri="{FF2B5EF4-FFF2-40B4-BE49-F238E27FC236}">
                  <a16:creationId xmlns:a16="http://schemas.microsoft.com/office/drawing/2014/main" id="{22895893-78FF-4B99-9558-3B80D4397DB7}"/>
                </a:ext>
              </a:extLst>
            </p:cNvPr>
            <p:cNvSpPr>
              <a:spLocks noChangeArrowheads="1"/>
            </p:cNvSpPr>
            <p:nvPr/>
          </p:nvSpPr>
          <p:spPr bwMode="auto">
            <a:xfrm>
              <a:off x="585" y="657"/>
              <a:ext cx="121" cy="543"/>
            </a:xfrm>
            <a:prstGeom prst="rect">
              <a:avLst/>
            </a:prstGeom>
            <a:solidFill>
              <a:srgbClr val="FFCCCC"/>
            </a:solidFill>
            <a:ln w="9525">
              <a:solidFill>
                <a:schemeClr val="tx1"/>
              </a:solidFill>
              <a:miter lim="800000"/>
              <a:headEnd/>
              <a:tailEnd/>
            </a:ln>
          </p:spPr>
          <p:txBody>
            <a:bodyPr wrap="none" anchor="ctr"/>
            <a:lstStyle/>
            <a:p>
              <a:endParaRPr lang="zh-CN" altLang="en-US"/>
            </a:p>
          </p:txBody>
        </p:sp>
        <p:sp>
          <p:nvSpPr>
            <p:cNvPr id="86140" name="Text Box 124">
              <a:extLst>
                <a:ext uri="{FF2B5EF4-FFF2-40B4-BE49-F238E27FC236}">
                  <a16:creationId xmlns:a16="http://schemas.microsoft.com/office/drawing/2014/main" id="{0A150678-AAE6-4CC1-B748-213C0B77E827}"/>
                </a:ext>
              </a:extLst>
            </p:cNvPr>
            <p:cNvSpPr txBox="1">
              <a:spLocks noChangeArrowheads="1"/>
            </p:cNvSpPr>
            <p:nvPr/>
          </p:nvSpPr>
          <p:spPr bwMode="auto">
            <a:xfrm>
              <a:off x="543" y="647"/>
              <a:ext cx="30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1200" b="1"/>
                <a:t>P</a:t>
              </a:r>
              <a:r>
                <a:rPr lang="en-US" altLang="zh-CN" sz="1200" b="1" baseline="30000"/>
                <a:t>+</a:t>
              </a:r>
              <a:endParaRPr lang="en-US" altLang="zh-CN" sz="1200" b="1"/>
            </a:p>
          </p:txBody>
        </p:sp>
        <p:sp>
          <p:nvSpPr>
            <p:cNvPr id="86141" name="Rectangle 125">
              <a:extLst>
                <a:ext uri="{FF2B5EF4-FFF2-40B4-BE49-F238E27FC236}">
                  <a16:creationId xmlns:a16="http://schemas.microsoft.com/office/drawing/2014/main" id="{E4B1826C-8328-41AC-BCD0-71EE833CF204}"/>
                </a:ext>
              </a:extLst>
            </p:cNvPr>
            <p:cNvSpPr>
              <a:spLocks noChangeArrowheads="1"/>
            </p:cNvSpPr>
            <p:nvPr/>
          </p:nvSpPr>
          <p:spPr bwMode="auto">
            <a:xfrm>
              <a:off x="1313" y="816"/>
              <a:ext cx="26" cy="196"/>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6142" name="未知">
              <a:extLst>
                <a:ext uri="{FF2B5EF4-FFF2-40B4-BE49-F238E27FC236}">
                  <a16:creationId xmlns:a16="http://schemas.microsoft.com/office/drawing/2014/main" id="{7B2CAD9B-0032-4AB6-864A-B18DA3581C86}"/>
                </a:ext>
              </a:extLst>
            </p:cNvPr>
            <p:cNvSpPr>
              <a:spLocks noChangeArrowheads="1"/>
            </p:cNvSpPr>
            <p:nvPr/>
          </p:nvSpPr>
          <p:spPr bwMode="auto">
            <a:xfrm>
              <a:off x="1138" y="624"/>
              <a:ext cx="145" cy="48"/>
            </a:xfrm>
            <a:custGeom>
              <a:avLst/>
              <a:gdLst>
                <a:gd name="T0" fmla="*/ 0 w 193"/>
                <a:gd name="T1" fmla="*/ 0 h 1"/>
                <a:gd name="T2" fmla="*/ 193 w 193"/>
                <a:gd name="T3" fmla="*/ 0 h 1"/>
              </a:gdLst>
              <a:ahLst/>
              <a:cxnLst>
                <a:cxn ang="0">
                  <a:pos x="T0" y="T1"/>
                </a:cxn>
                <a:cxn ang="0">
                  <a:pos x="T2" y="T3"/>
                </a:cxn>
              </a:cxnLst>
              <a:rect l="0" t="0" r="r" b="b"/>
              <a:pathLst>
                <a:path w="193" h="1">
                  <a:moveTo>
                    <a:pt x="0" y="0"/>
                  </a:moveTo>
                  <a:lnTo>
                    <a:pt x="193"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143" name="未知">
              <a:extLst>
                <a:ext uri="{FF2B5EF4-FFF2-40B4-BE49-F238E27FC236}">
                  <a16:creationId xmlns:a16="http://schemas.microsoft.com/office/drawing/2014/main" id="{C0D5B1F4-C4CF-4D68-9026-1D6D20E05CED}"/>
                </a:ext>
              </a:extLst>
            </p:cNvPr>
            <p:cNvSpPr>
              <a:spLocks noChangeArrowheads="1"/>
            </p:cNvSpPr>
            <p:nvPr/>
          </p:nvSpPr>
          <p:spPr bwMode="auto">
            <a:xfrm>
              <a:off x="1138" y="624"/>
              <a:ext cx="158" cy="720"/>
            </a:xfrm>
            <a:custGeom>
              <a:avLst/>
              <a:gdLst>
                <a:gd name="T0" fmla="*/ 2 w 190"/>
                <a:gd name="T1" fmla="*/ 0 h 720"/>
                <a:gd name="T2" fmla="*/ 1 w 190"/>
                <a:gd name="T3" fmla="*/ 333 h 720"/>
                <a:gd name="T4" fmla="*/ 7 w 190"/>
                <a:gd name="T5" fmla="*/ 440 h 720"/>
                <a:gd name="T6" fmla="*/ 19 w 190"/>
                <a:gd name="T7" fmla="*/ 516 h 720"/>
                <a:gd name="T8" fmla="*/ 62 w 190"/>
                <a:gd name="T9" fmla="*/ 623 h 720"/>
                <a:gd name="T10" fmla="*/ 112 w 190"/>
                <a:gd name="T11" fmla="*/ 684 h 720"/>
                <a:gd name="T12" fmla="*/ 190 w 190"/>
                <a:gd name="T13" fmla="*/ 720 h 720"/>
              </a:gdLst>
              <a:ahLst/>
              <a:cxnLst>
                <a:cxn ang="0">
                  <a:pos x="T0" y="T1"/>
                </a:cxn>
                <a:cxn ang="0">
                  <a:pos x="T2" y="T3"/>
                </a:cxn>
                <a:cxn ang="0">
                  <a:pos x="T4" y="T5"/>
                </a:cxn>
                <a:cxn ang="0">
                  <a:pos x="T6" y="T7"/>
                </a:cxn>
                <a:cxn ang="0">
                  <a:pos x="T8" y="T9"/>
                </a:cxn>
                <a:cxn ang="0">
                  <a:pos x="T10" y="T11"/>
                </a:cxn>
                <a:cxn ang="0">
                  <a:pos x="T12" y="T13"/>
                </a:cxn>
              </a:cxnLst>
              <a:rect l="0" t="0" r="r" b="b"/>
              <a:pathLst>
                <a:path w="190" h="720">
                  <a:moveTo>
                    <a:pt x="2" y="0"/>
                  </a:moveTo>
                  <a:cubicBezTo>
                    <a:pt x="2" y="55"/>
                    <a:pt x="0" y="259"/>
                    <a:pt x="1" y="333"/>
                  </a:cubicBezTo>
                  <a:cubicBezTo>
                    <a:pt x="2" y="407"/>
                    <a:pt x="4" y="410"/>
                    <a:pt x="7" y="440"/>
                  </a:cubicBezTo>
                  <a:cubicBezTo>
                    <a:pt x="9" y="470"/>
                    <a:pt x="9" y="486"/>
                    <a:pt x="19" y="516"/>
                  </a:cubicBezTo>
                  <a:cubicBezTo>
                    <a:pt x="28" y="546"/>
                    <a:pt x="47" y="595"/>
                    <a:pt x="62" y="623"/>
                  </a:cubicBezTo>
                  <a:cubicBezTo>
                    <a:pt x="78" y="651"/>
                    <a:pt x="91" y="668"/>
                    <a:pt x="112" y="684"/>
                  </a:cubicBezTo>
                  <a:cubicBezTo>
                    <a:pt x="133" y="700"/>
                    <a:pt x="174" y="713"/>
                    <a:pt x="190" y="720"/>
                  </a:cubicBezTo>
                </a:path>
              </a:pathLst>
            </a:cu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144" name="未知">
              <a:extLst>
                <a:ext uri="{FF2B5EF4-FFF2-40B4-BE49-F238E27FC236}">
                  <a16:creationId xmlns:a16="http://schemas.microsoft.com/office/drawing/2014/main" id="{DE3D41A7-8F67-4343-9C47-135CBE6675E1}"/>
                </a:ext>
              </a:extLst>
            </p:cNvPr>
            <p:cNvSpPr>
              <a:spLocks noChangeArrowheads="1"/>
            </p:cNvSpPr>
            <p:nvPr/>
          </p:nvSpPr>
          <p:spPr bwMode="auto">
            <a:xfrm>
              <a:off x="1130" y="624"/>
              <a:ext cx="165" cy="212"/>
            </a:xfrm>
            <a:custGeom>
              <a:avLst/>
              <a:gdLst>
                <a:gd name="T0" fmla="*/ 165 w 165"/>
                <a:gd name="T1" fmla="*/ 0 h 212"/>
                <a:gd name="T2" fmla="*/ 0 w 165"/>
                <a:gd name="T3" fmla="*/ 212 h 212"/>
              </a:gdLst>
              <a:ahLst/>
              <a:cxnLst>
                <a:cxn ang="0">
                  <a:pos x="T0" y="T1"/>
                </a:cxn>
                <a:cxn ang="0">
                  <a:pos x="T2" y="T3"/>
                </a:cxn>
              </a:cxnLst>
              <a:rect l="0" t="0" r="r" b="b"/>
              <a:pathLst>
                <a:path w="165" h="212">
                  <a:moveTo>
                    <a:pt x="165" y="0"/>
                  </a:moveTo>
                  <a:lnTo>
                    <a:pt x="0" y="212"/>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145" name="未知">
              <a:extLst>
                <a:ext uri="{FF2B5EF4-FFF2-40B4-BE49-F238E27FC236}">
                  <a16:creationId xmlns:a16="http://schemas.microsoft.com/office/drawing/2014/main" id="{7A8F4C8F-CB93-4235-BDBA-6EF10CEFDB35}"/>
                </a:ext>
              </a:extLst>
            </p:cNvPr>
            <p:cNvSpPr>
              <a:spLocks noChangeArrowheads="1"/>
            </p:cNvSpPr>
            <p:nvPr/>
          </p:nvSpPr>
          <p:spPr bwMode="auto">
            <a:xfrm>
              <a:off x="1134" y="692"/>
              <a:ext cx="176" cy="224"/>
            </a:xfrm>
            <a:custGeom>
              <a:avLst/>
              <a:gdLst>
                <a:gd name="T0" fmla="*/ 176 w 176"/>
                <a:gd name="T1" fmla="*/ 0 h 224"/>
                <a:gd name="T2" fmla="*/ 0 w 176"/>
                <a:gd name="T3" fmla="*/ 224 h 224"/>
              </a:gdLst>
              <a:ahLst/>
              <a:cxnLst>
                <a:cxn ang="0">
                  <a:pos x="T0" y="T1"/>
                </a:cxn>
                <a:cxn ang="0">
                  <a:pos x="T2" y="T3"/>
                </a:cxn>
              </a:cxnLst>
              <a:rect l="0" t="0" r="r" b="b"/>
              <a:pathLst>
                <a:path w="176" h="224">
                  <a:moveTo>
                    <a:pt x="176" y="0"/>
                  </a:moveTo>
                  <a:lnTo>
                    <a:pt x="0" y="224"/>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146" name="未知">
              <a:extLst>
                <a:ext uri="{FF2B5EF4-FFF2-40B4-BE49-F238E27FC236}">
                  <a16:creationId xmlns:a16="http://schemas.microsoft.com/office/drawing/2014/main" id="{EAF5A582-02E9-4492-B41E-24E2CFC8964A}"/>
                </a:ext>
              </a:extLst>
            </p:cNvPr>
            <p:cNvSpPr>
              <a:spLocks noChangeArrowheads="1"/>
            </p:cNvSpPr>
            <p:nvPr/>
          </p:nvSpPr>
          <p:spPr bwMode="auto">
            <a:xfrm>
              <a:off x="1134" y="744"/>
              <a:ext cx="193" cy="252"/>
            </a:xfrm>
            <a:custGeom>
              <a:avLst/>
              <a:gdLst>
                <a:gd name="T0" fmla="*/ 193 w 193"/>
                <a:gd name="T1" fmla="*/ 0 h 252"/>
                <a:gd name="T2" fmla="*/ 0 w 193"/>
                <a:gd name="T3" fmla="*/ 252 h 252"/>
              </a:gdLst>
              <a:ahLst/>
              <a:cxnLst>
                <a:cxn ang="0">
                  <a:pos x="T0" y="T1"/>
                </a:cxn>
                <a:cxn ang="0">
                  <a:pos x="T2" y="T3"/>
                </a:cxn>
              </a:cxnLst>
              <a:rect l="0" t="0" r="r" b="b"/>
              <a:pathLst>
                <a:path w="193" h="252">
                  <a:moveTo>
                    <a:pt x="193" y="0"/>
                  </a:moveTo>
                  <a:lnTo>
                    <a:pt x="0" y="252"/>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147" name="未知">
              <a:extLst>
                <a:ext uri="{FF2B5EF4-FFF2-40B4-BE49-F238E27FC236}">
                  <a16:creationId xmlns:a16="http://schemas.microsoft.com/office/drawing/2014/main" id="{58DE488A-AAD7-45E2-AC1A-0F9DE875F822}"/>
                </a:ext>
              </a:extLst>
            </p:cNvPr>
            <p:cNvSpPr>
              <a:spLocks noChangeArrowheads="1"/>
            </p:cNvSpPr>
            <p:nvPr/>
          </p:nvSpPr>
          <p:spPr bwMode="auto">
            <a:xfrm>
              <a:off x="1138" y="865"/>
              <a:ext cx="157" cy="203"/>
            </a:xfrm>
            <a:custGeom>
              <a:avLst/>
              <a:gdLst>
                <a:gd name="T0" fmla="*/ 157 w 157"/>
                <a:gd name="T1" fmla="*/ 0 h 203"/>
                <a:gd name="T2" fmla="*/ 0 w 157"/>
                <a:gd name="T3" fmla="*/ 203 h 203"/>
              </a:gdLst>
              <a:ahLst/>
              <a:cxnLst>
                <a:cxn ang="0">
                  <a:pos x="T0" y="T1"/>
                </a:cxn>
                <a:cxn ang="0">
                  <a:pos x="T2" y="T3"/>
                </a:cxn>
              </a:cxnLst>
              <a:rect l="0" t="0" r="r" b="b"/>
              <a:pathLst>
                <a:path w="157" h="203">
                  <a:moveTo>
                    <a:pt x="157" y="0"/>
                  </a:moveTo>
                  <a:lnTo>
                    <a:pt x="0" y="203"/>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148" name="未知">
              <a:extLst>
                <a:ext uri="{FF2B5EF4-FFF2-40B4-BE49-F238E27FC236}">
                  <a16:creationId xmlns:a16="http://schemas.microsoft.com/office/drawing/2014/main" id="{6F9E7A8C-0DCB-4501-AEB7-0CBE8F415787}"/>
                </a:ext>
              </a:extLst>
            </p:cNvPr>
            <p:cNvSpPr>
              <a:spLocks noChangeArrowheads="1"/>
            </p:cNvSpPr>
            <p:nvPr/>
          </p:nvSpPr>
          <p:spPr bwMode="auto">
            <a:xfrm>
              <a:off x="1150" y="945"/>
              <a:ext cx="152" cy="203"/>
            </a:xfrm>
            <a:custGeom>
              <a:avLst/>
              <a:gdLst>
                <a:gd name="T0" fmla="*/ 152 w 152"/>
                <a:gd name="T1" fmla="*/ 0 h 203"/>
                <a:gd name="T2" fmla="*/ 0 w 152"/>
                <a:gd name="T3" fmla="*/ 203 h 203"/>
              </a:gdLst>
              <a:ahLst/>
              <a:cxnLst>
                <a:cxn ang="0">
                  <a:pos x="T0" y="T1"/>
                </a:cxn>
                <a:cxn ang="0">
                  <a:pos x="T2" y="T3"/>
                </a:cxn>
              </a:cxnLst>
              <a:rect l="0" t="0" r="r" b="b"/>
              <a:pathLst>
                <a:path w="152" h="203">
                  <a:moveTo>
                    <a:pt x="152" y="0"/>
                  </a:moveTo>
                  <a:lnTo>
                    <a:pt x="0" y="203"/>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149" name="未知">
              <a:extLst>
                <a:ext uri="{FF2B5EF4-FFF2-40B4-BE49-F238E27FC236}">
                  <a16:creationId xmlns:a16="http://schemas.microsoft.com/office/drawing/2014/main" id="{09FD8644-0E51-409C-88F1-ED0D04A4FE52}"/>
                </a:ext>
              </a:extLst>
            </p:cNvPr>
            <p:cNvSpPr>
              <a:spLocks noChangeArrowheads="1"/>
            </p:cNvSpPr>
            <p:nvPr/>
          </p:nvSpPr>
          <p:spPr bwMode="auto">
            <a:xfrm>
              <a:off x="1174" y="1026"/>
              <a:ext cx="134" cy="186"/>
            </a:xfrm>
            <a:custGeom>
              <a:avLst/>
              <a:gdLst>
                <a:gd name="T0" fmla="*/ 134 w 134"/>
                <a:gd name="T1" fmla="*/ 0 h 186"/>
                <a:gd name="T2" fmla="*/ 0 w 134"/>
                <a:gd name="T3" fmla="*/ 186 h 186"/>
              </a:gdLst>
              <a:ahLst/>
              <a:cxnLst>
                <a:cxn ang="0">
                  <a:pos x="T0" y="T1"/>
                </a:cxn>
                <a:cxn ang="0">
                  <a:pos x="T2" y="T3"/>
                </a:cxn>
              </a:cxnLst>
              <a:rect l="0" t="0" r="r" b="b"/>
              <a:pathLst>
                <a:path w="134" h="186">
                  <a:moveTo>
                    <a:pt x="134" y="0"/>
                  </a:moveTo>
                  <a:lnTo>
                    <a:pt x="0" y="186"/>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150" name="未知">
              <a:extLst>
                <a:ext uri="{FF2B5EF4-FFF2-40B4-BE49-F238E27FC236}">
                  <a16:creationId xmlns:a16="http://schemas.microsoft.com/office/drawing/2014/main" id="{C88ADDA1-4B7E-4B51-BBC4-BCBC6D3E0658}"/>
                </a:ext>
              </a:extLst>
            </p:cNvPr>
            <p:cNvSpPr>
              <a:spLocks noChangeArrowheads="1"/>
            </p:cNvSpPr>
            <p:nvPr/>
          </p:nvSpPr>
          <p:spPr bwMode="auto">
            <a:xfrm>
              <a:off x="1190" y="1104"/>
              <a:ext cx="115" cy="152"/>
            </a:xfrm>
            <a:custGeom>
              <a:avLst/>
              <a:gdLst>
                <a:gd name="T0" fmla="*/ 115 w 115"/>
                <a:gd name="T1" fmla="*/ 0 h 152"/>
                <a:gd name="T2" fmla="*/ 0 w 115"/>
                <a:gd name="T3" fmla="*/ 152 h 152"/>
              </a:gdLst>
              <a:ahLst/>
              <a:cxnLst>
                <a:cxn ang="0">
                  <a:pos x="T0" y="T1"/>
                </a:cxn>
                <a:cxn ang="0">
                  <a:pos x="T2" y="T3"/>
                </a:cxn>
              </a:cxnLst>
              <a:rect l="0" t="0" r="r" b="b"/>
              <a:pathLst>
                <a:path w="115" h="152">
                  <a:moveTo>
                    <a:pt x="115" y="0"/>
                  </a:moveTo>
                  <a:lnTo>
                    <a:pt x="0" y="152"/>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151" name="未知">
              <a:extLst>
                <a:ext uri="{FF2B5EF4-FFF2-40B4-BE49-F238E27FC236}">
                  <a16:creationId xmlns:a16="http://schemas.microsoft.com/office/drawing/2014/main" id="{C08988A8-F265-4929-8609-080B6F910C57}"/>
                </a:ext>
              </a:extLst>
            </p:cNvPr>
            <p:cNvSpPr>
              <a:spLocks noChangeArrowheads="1"/>
            </p:cNvSpPr>
            <p:nvPr/>
          </p:nvSpPr>
          <p:spPr bwMode="auto">
            <a:xfrm>
              <a:off x="1142" y="624"/>
              <a:ext cx="97" cy="132"/>
            </a:xfrm>
            <a:custGeom>
              <a:avLst/>
              <a:gdLst>
                <a:gd name="T0" fmla="*/ 97 w 97"/>
                <a:gd name="T1" fmla="*/ 0 h 132"/>
                <a:gd name="T2" fmla="*/ 0 w 97"/>
                <a:gd name="T3" fmla="*/ 132 h 132"/>
              </a:gdLst>
              <a:ahLst/>
              <a:cxnLst>
                <a:cxn ang="0">
                  <a:pos x="T0" y="T1"/>
                </a:cxn>
                <a:cxn ang="0">
                  <a:pos x="T2" y="T3"/>
                </a:cxn>
              </a:cxnLst>
              <a:rect l="0" t="0" r="r" b="b"/>
              <a:pathLst>
                <a:path w="97" h="132">
                  <a:moveTo>
                    <a:pt x="97" y="0"/>
                  </a:moveTo>
                  <a:lnTo>
                    <a:pt x="0" y="132"/>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152" name="未知">
              <a:extLst>
                <a:ext uri="{FF2B5EF4-FFF2-40B4-BE49-F238E27FC236}">
                  <a16:creationId xmlns:a16="http://schemas.microsoft.com/office/drawing/2014/main" id="{49D7EF3D-6EF3-48A4-AEE9-DD23FBDBEDB7}"/>
                </a:ext>
              </a:extLst>
            </p:cNvPr>
            <p:cNvSpPr>
              <a:spLocks noChangeArrowheads="1"/>
            </p:cNvSpPr>
            <p:nvPr/>
          </p:nvSpPr>
          <p:spPr bwMode="auto">
            <a:xfrm>
              <a:off x="1134" y="624"/>
              <a:ext cx="50" cy="60"/>
            </a:xfrm>
            <a:custGeom>
              <a:avLst/>
              <a:gdLst>
                <a:gd name="T0" fmla="*/ 50 w 50"/>
                <a:gd name="T1" fmla="*/ 0 h 60"/>
                <a:gd name="T2" fmla="*/ 0 w 50"/>
                <a:gd name="T3" fmla="*/ 60 h 60"/>
              </a:gdLst>
              <a:ahLst/>
              <a:cxnLst>
                <a:cxn ang="0">
                  <a:pos x="T0" y="T1"/>
                </a:cxn>
                <a:cxn ang="0">
                  <a:pos x="T2" y="T3"/>
                </a:cxn>
              </a:cxnLst>
              <a:rect l="0" t="0" r="r" b="b"/>
              <a:pathLst>
                <a:path w="50" h="60">
                  <a:moveTo>
                    <a:pt x="50" y="0"/>
                  </a:moveTo>
                  <a:lnTo>
                    <a:pt x="0" y="60"/>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153" name="未知">
              <a:extLst>
                <a:ext uri="{FF2B5EF4-FFF2-40B4-BE49-F238E27FC236}">
                  <a16:creationId xmlns:a16="http://schemas.microsoft.com/office/drawing/2014/main" id="{052201C0-B13D-4F5E-85A3-E5155D74B710}"/>
                </a:ext>
              </a:extLst>
            </p:cNvPr>
            <p:cNvSpPr>
              <a:spLocks noChangeArrowheads="1"/>
            </p:cNvSpPr>
            <p:nvPr/>
          </p:nvSpPr>
          <p:spPr bwMode="auto">
            <a:xfrm>
              <a:off x="1221" y="1186"/>
              <a:ext cx="93" cy="121"/>
            </a:xfrm>
            <a:custGeom>
              <a:avLst/>
              <a:gdLst>
                <a:gd name="T0" fmla="*/ 93 w 93"/>
                <a:gd name="T1" fmla="*/ 0 h 121"/>
                <a:gd name="T2" fmla="*/ 5 w 93"/>
                <a:gd name="T3" fmla="*/ 114 h 121"/>
                <a:gd name="T4" fmla="*/ 0 w 93"/>
                <a:gd name="T5" fmla="*/ 121 h 121"/>
              </a:gdLst>
              <a:ahLst/>
              <a:cxnLst>
                <a:cxn ang="0">
                  <a:pos x="T0" y="T1"/>
                </a:cxn>
                <a:cxn ang="0">
                  <a:pos x="T2" y="T3"/>
                </a:cxn>
                <a:cxn ang="0">
                  <a:pos x="T4" y="T5"/>
                </a:cxn>
              </a:cxnLst>
              <a:rect l="0" t="0" r="r" b="b"/>
              <a:pathLst>
                <a:path w="93" h="121">
                  <a:moveTo>
                    <a:pt x="93" y="0"/>
                  </a:moveTo>
                  <a:lnTo>
                    <a:pt x="5" y="114"/>
                  </a:lnTo>
                  <a:lnTo>
                    <a:pt x="0" y="121"/>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154" name="未知">
              <a:extLst>
                <a:ext uri="{FF2B5EF4-FFF2-40B4-BE49-F238E27FC236}">
                  <a16:creationId xmlns:a16="http://schemas.microsoft.com/office/drawing/2014/main" id="{89084E04-16C1-4C7D-B481-A5F1838B860B}"/>
                </a:ext>
              </a:extLst>
            </p:cNvPr>
            <p:cNvSpPr>
              <a:spLocks noChangeArrowheads="1"/>
            </p:cNvSpPr>
            <p:nvPr/>
          </p:nvSpPr>
          <p:spPr bwMode="auto">
            <a:xfrm>
              <a:off x="1254" y="1248"/>
              <a:ext cx="59" cy="83"/>
            </a:xfrm>
            <a:custGeom>
              <a:avLst/>
              <a:gdLst>
                <a:gd name="T0" fmla="*/ 59 w 59"/>
                <a:gd name="T1" fmla="*/ 0 h 83"/>
                <a:gd name="T2" fmla="*/ 0 w 59"/>
                <a:gd name="T3" fmla="*/ 83 h 83"/>
              </a:gdLst>
              <a:ahLst/>
              <a:cxnLst>
                <a:cxn ang="0">
                  <a:pos x="T0" y="T1"/>
                </a:cxn>
                <a:cxn ang="0">
                  <a:pos x="T2" y="T3"/>
                </a:cxn>
              </a:cxnLst>
              <a:rect l="0" t="0" r="r" b="b"/>
              <a:pathLst>
                <a:path w="59" h="83">
                  <a:moveTo>
                    <a:pt x="59" y="0"/>
                  </a:moveTo>
                  <a:lnTo>
                    <a:pt x="0" y="83"/>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155" name="Rectangle 139">
              <a:extLst>
                <a:ext uri="{FF2B5EF4-FFF2-40B4-BE49-F238E27FC236}">
                  <a16:creationId xmlns:a16="http://schemas.microsoft.com/office/drawing/2014/main" id="{F3FDC5E2-186A-4DA7-9B1C-003FA3AAD604}"/>
                </a:ext>
              </a:extLst>
            </p:cNvPr>
            <p:cNvSpPr>
              <a:spLocks noChangeArrowheads="1"/>
            </p:cNvSpPr>
            <p:nvPr/>
          </p:nvSpPr>
          <p:spPr bwMode="auto">
            <a:xfrm>
              <a:off x="1186" y="658"/>
              <a:ext cx="107" cy="542"/>
            </a:xfrm>
            <a:prstGeom prst="rect">
              <a:avLst/>
            </a:prstGeom>
            <a:solidFill>
              <a:srgbClr val="FFCCCC"/>
            </a:solidFill>
            <a:ln w="9525">
              <a:solidFill>
                <a:schemeClr val="tx1"/>
              </a:solidFill>
              <a:miter lim="800000"/>
              <a:headEnd/>
              <a:tailEnd/>
            </a:ln>
          </p:spPr>
          <p:txBody>
            <a:bodyPr wrap="none" anchor="ctr"/>
            <a:lstStyle/>
            <a:p>
              <a:endParaRPr lang="zh-CN" altLang="en-US"/>
            </a:p>
          </p:txBody>
        </p:sp>
        <p:sp>
          <p:nvSpPr>
            <p:cNvPr id="86156" name="Text Box 140">
              <a:extLst>
                <a:ext uri="{FF2B5EF4-FFF2-40B4-BE49-F238E27FC236}">
                  <a16:creationId xmlns:a16="http://schemas.microsoft.com/office/drawing/2014/main" id="{AC64B969-5E7A-460B-B743-20B8AA3AB79C}"/>
                </a:ext>
              </a:extLst>
            </p:cNvPr>
            <p:cNvSpPr txBox="1">
              <a:spLocks noChangeArrowheads="1"/>
            </p:cNvSpPr>
            <p:nvPr/>
          </p:nvSpPr>
          <p:spPr bwMode="auto">
            <a:xfrm>
              <a:off x="1138" y="655"/>
              <a:ext cx="30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1200" b="1"/>
                <a:t>P</a:t>
              </a:r>
              <a:r>
                <a:rPr lang="en-US" altLang="zh-CN" sz="1200" b="1" baseline="30000"/>
                <a:t>+</a:t>
              </a:r>
              <a:endParaRPr lang="en-US" altLang="zh-CN" sz="1200" b="1"/>
            </a:p>
          </p:txBody>
        </p:sp>
        <p:sp>
          <p:nvSpPr>
            <p:cNvPr id="86157" name="Text Box 141">
              <a:extLst>
                <a:ext uri="{FF2B5EF4-FFF2-40B4-BE49-F238E27FC236}">
                  <a16:creationId xmlns:a16="http://schemas.microsoft.com/office/drawing/2014/main" id="{BC9A3835-D64D-4EE7-ABD4-6D4E969D006A}"/>
                </a:ext>
              </a:extLst>
            </p:cNvPr>
            <p:cNvSpPr txBox="1">
              <a:spLocks noChangeArrowheads="1"/>
            </p:cNvSpPr>
            <p:nvPr/>
          </p:nvSpPr>
          <p:spPr bwMode="auto">
            <a:xfrm>
              <a:off x="1810" y="624"/>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i="1">
                  <a:solidFill>
                    <a:srgbClr val="FF3300"/>
                  </a:solidFill>
                </a:rPr>
                <a:t>V</a:t>
              </a:r>
              <a:r>
                <a:rPr lang="en-US" altLang="zh-CN" sz="2000" b="1" baseline="-25000">
                  <a:solidFill>
                    <a:srgbClr val="FF3300"/>
                  </a:solidFill>
                </a:rPr>
                <a:t>DD</a:t>
              </a:r>
            </a:p>
          </p:txBody>
        </p:sp>
        <p:sp>
          <p:nvSpPr>
            <p:cNvPr id="86158" name="Rectangle 142">
              <a:extLst>
                <a:ext uri="{FF2B5EF4-FFF2-40B4-BE49-F238E27FC236}">
                  <a16:creationId xmlns:a16="http://schemas.microsoft.com/office/drawing/2014/main" id="{5FB989B0-8FA3-4868-9861-30A2E7DDDCA8}"/>
                </a:ext>
              </a:extLst>
            </p:cNvPr>
            <p:cNvSpPr>
              <a:spLocks noChangeArrowheads="1"/>
            </p:cNvSpPr>
            <p:nvPr/>
          </p:nvSpPr>
          <p:spPr bwMode="auto">
            <a:xfrm>
              <a:off x="536" y="812"/>
              <a:ext cx="50" cy="196"/>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6159" name="未知">
              <a:extLst>
                <a:ext uri="{FF2B5EF4-FFF2-40B4-BE49-F238E27FC236}">
                  <a16:creationId xmlns:a16="http://schemas.microsoft.com/office/drawing/2014/main" id="{B5C4E17A-6B56-45F0-8247-57AE5703EA46}"/>
                </a:ext>
              </a:extLst>
            </p:cNvPr>
            <p:cNvSpPr>
              <a:spLocks noChangeArrowheads="1"/>
            </p:cNvSpPr>
            <p:nvPr/>
          </p:nvSpPr>
          <p:spPr bwMode="auto">
            <a:xfrm>
              <a:off x="610" y="1248"/>
              <a:ext cx="94" cy="93"/>
            </a:xfrm>
            <a:custGeom>
              <a:avLst/>
              <a:gdLst>
                <a:gd name="T0" fmla="*/ 142 w 142"/>
                <a:gd name="T1" fmla="*/ 0 h 140"/>
                <a:gd name="T2" fmla="*/ 0 w 142"/>
                <a:gd name="T3" fmla="*/ 140 h 140"/>
              </a:gdLst>
              <a:ahLst/>
              <a:cxnLst>
                <a:cxn ang="0">
                  <a:pos x="T0" y="T1"/>
                </a:cxn>
                <a:cxn ang="0">
                  <a:pos x="T2" y="T3"/>
                </a:cxn>
              </a:cxnLst>
              <a:rect l="0" t="0" r="r" b="b"/>
              <a:pathLst>
                <a:path w="142" h="140">
                  <a:moveTo>
                    <a:pt x="142" y="0"/>
                  </a:moveTo>
                  <a:lnTo>
                    <a:pt x="0" y="140"/>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160" name="未知">
              <a:extLst>
                <a:ext uri="{FF2B5EF4-FFF2-40B4-BE49-F238E27FC236}">
                  <a16:creationId xmlns:a16="http://schemas.microsoft.com/office/drawing/2014/main" id="{58325D51-29CF-4252-8C71-C7A9E2F3B046}"/>
                </a:ext>
              </a:extLst>
            </p:cNvPr>
            <p:cNvSpPr>
              <a:spLocks noChangeArrowheads="1"/>
            </p:cNvSpPr>
            <p:nvPr/>
          </p:nvSpPr>
          <p:spPr bwMode="auto">
            <a:xfrm>
              <a:off x="578" y="624"/>
              <a:ext cx="176" cy="1"/>
            </a:xfrm>
            <a:custGeom>
              <a:avLst/>
              <a:gdLst>
                <a:gd name="T0" fmla="*/ 0 w 176"/>
                <a:gd name="T1" fmla="*/ 0 h 1"/>
                <a:gd name="T2" fmla="*/ 176 w 176"/>
                <a:gd name="T3" fmla="*/ 1 h 1"/>
              </a:gdLst>
              <a:ahLst/>
              <a:cxnLst>
                <a:cxn ang="0">
                  <a:pos x="T0" y="T1"/>
                </a:cxn>
                <a:cxn ang="0">
                  <a:pos x="T2" y="T3"/>
                </a:cxn>
              </a:cxnLst>
              <a:rect l="0" t="0" r="r" b="b"/>
              <a:pathLst>
                <a:path w="176" h="1">
                  <a:moveTo>
                    <a:pt x="0" y="0"/>
                  </a:moveTo>
                  <a:lnTo>
                    <a:pt x="176" y="1"/>
                  </a:lnTo>
                </a:path>
              </a:pathLst>
            </a:cu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86161" name="Text Box 145">
            <a:extLst>
              <a:ext uri="{FF2B5EF4-FFF2-40B4-BE49-F238E27FC236}">
                <a16:creationId xmlns:a16="http://schemas.microsoft.com/office/drawing/2014/main" id="{B4502AE7-30FD-4895-9052-671B71EB6E55}"/>
              </a:ext>
            </a:extLst>
          </p:cNvPr>
          <p:cNvSpPr txBox="1">
            <a:spLocks noChangeArrowheads="1"/>
          </p:cNvSpPr>
          <p:nvPr/>
        </p:nvSpPr>
        <p:spPr bwMode="auto">
          <a:xfrm>
            <a:off x="304800" y="5957888"/>
            <a:ext cx="8305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2600" b="1"/>
              <a:t>　　注意：当 </a:t>
            </a:r>
            <a:r>
              <a:rPr lang="en-US" altLang="zh-CN" sz="2600" b="1" i="1"/>
              <a:t>u</a:t>
            </a:r>
            <a:r>
              <a:rPr lang="en-US" altLang="zh-CN" sz="2600" b="1" baseline="-25000"/>
              <a:t>DS</a:t>
            </a:r>
            <a:r>
              <a:rPr lang="en-US" altLang="zh-CN" sz="2600" b="1"/>
              <a:t> &gt; 0 </a:t>
            </a:r>
            <a:r>
              <a:rPr lang="zh-CN" altLang="en-US" sz="2600" b="1"/>
              <a:t>时，耗尽层呈现楔形。</a:t>
            </a:r>
          </a:p>
        </p:txBody>
      </p:sp>
      <p:sp>
        <p:nvSpPr>
          <p:cNvPr id="86162" name="Text Box 146">
            <a:extLst>
              <a:ext uri="{FF2B5EF4-FFF2-40B4-BE49-F238E27FC236}">
                <a16:creationId xmlns:a16="http://schemas.microsoft.com/office/drawing/2014/main" id="{3C1D25E4-B7BF-461A-850E-3AAB38F2141E}"/>
              </a:ext>
            </a:extLst>
          </p:cNvPr>
          <p:cNvSpPr txBox="1">
            <a:spLocks noChangeArrowheads="1"/>
          </p:cNvSpPr>
          <p:nvPr/>
        </p:nvSpPr>
        <p:spPr bwMode="auto">
          <a:xfrm>
            <a:off x="838200" y="1819275"/>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chemeClr val="accent2"/>
                </a:solidFill>
                <a:latin typeface="宋体" panose="02010600030101010101" pitchFamily="2" charset="-122"/>
              </a:rPr>
              <a:t>(</a:t>
            </a:r>
            <a:r>
              <a:rPr lang="en-US" altLang="zh-CN" b="1">
                <a:solidFill>
                  <a:schemeClr val="accent2"/>
                </a:solidFill>
              </a:rPr>
              <a:t>a</a:t>
            </a:r>
            <a:r>
              <a:rPr lang="en-US" altLang="zh-CN" b="1">
                <a:solidFill>
                  <a:schemeClr val="accent2"/>
                </a:solidFill>
                <a:latin typeface="宋体" panose="02010600030101010101" pitchFamily="2" charset="-122"/>
              </a:rPr>
              <a:t>)</a:t>
            </a:r>
          </a:p>
        </p:txBody>
      </p:sp>
      <p:sp>
        <p:nvSpPr>
          <p:cNvPr id="86163" name="Text Box 147">
            <a:extLst>
              <a:ext uri="{FF2B5EF4-FFF2-40B4-BE49-F238E27FC236}">
                <a16:creationId xmlns:a16="http://schemas.microsoft.com/office/drawing/2014/main" id="{BE393984-37DC-4CE5-A166-B77442F004A7}"/>
              </a:ext>
            </a:extLst>
          </p:cNvPr>
          <p:cNvSpPr txBox="1">
            <a:spLocks noChangeArrowheads="1"/>
          </p:cNvSpPr>
          <p:nvPr/>
        </p:nvSpPr>
        <p:spPr bwMode="auto">
          <a:xfrm>
            <a:off x="4953000" y="17526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chemeClr val="accent2"/>
                </a:solidFill>
                <a:latin typeface="宋体" panose="02010600030101010101" pitchFamily="2" charset="-122"/>
              </a:rPr>
              <a:t>(</a:t>
            </a:r>
            <a:r>
              <a:rPr lang="en-US" altLang="zh-CN" b="1">
                <a:solidFill>
                  <a:schemeClr val="accent2"/>
                </a:solidFill>
              </a:rPr>
              <a:t>b</a:t>
            </a:r>
            <a:r>
              <a:rPr lang="en-US" altLang="zh-CN" b="1">
                <a:solidFill>
                  <a:schemeClr val="accent2"/>
                </a:solidFill>
                <a:latin typeface="宋体" panose="02010600030101010101" pitchFamily="2" charset="-122"/>
              </a:rPr>
              <a:t>)</a:t>
            </a:r>
          </a:p>
        </p:txBody>
      </p:sp>
      <p:sp>
        <p:nvSpPr>
          <p:cNvPr id="86164" name="Rectangle 148">
            <a:extLst>
              <a:ext uri="{FF2B5EF4-FFF2-40B4-BE49-F238E27FC236}">
                <a16:creationId xmlns:a16="http://schemas.microsoft.com/office/drawing/2014/main" id="{D84B1AFE-7739-4FB7-A997-902558070A9B}"/>
              </a:ext>
            </a:extLst>
          </p:cNvPr>
          <p:cNvSpPr>
            <a:spLocks noChangeArrowheads="1"/>
          </p:cNvSpPr>
          <p:nvPr/>
        </p:nvSpPr>
        <p:spPr bwMode="auto">
          <a:xfrm>
            <a:off x="762000" y="1143000"/>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i="1">
                <a:solidFill>
                  <a:srgbClr val="FF0000"/>
                </a:solidFill>
              </a:rPr>
              <a:t>u</a:t>
            </a:r>
            <a:r>
              <a:rPr lang="en-US" altLang="zh-CN" b="1" baseline="-25000">
                <a:solidFill>
                  <a:srgbClr val="FF0000"/>
                </a:solidFill>
              </a:rPr>
              <a:t>GD</a:t>
            </a:r>
            <a:r>
              <a:rPr lang="en-US" altLang="zh-CN" b="1">
                <a:solidFill>
                  <a:srgbClr val="FF0000"/>
                </a:solidFill>
              </a:rPr>
              <a:t> </a:t>
            </a:r>
            <a:r>
              <a:rPr lang="zh-CN" altLang="en-US" b="1">
                <a:solidFill>
                  <a:srgbClr val="FF0000"/>
                </a:solidFill>
              </a:rPr>
              <a:t>＝ </a:t>
            </a:r>
            <a:r>
              <a:rPr lang="en-US" altLang="zh-CN" b="1" i="1">
                <a:solidFill>
                  <a:srgbClr val="FF0000"/>
                </a:solidFill>
              </a:rPr>
              <a:t>u</a:t>
            </a:r>
            <a:r>
              <a:rPr lang="en-US" altLang="zh-CN" b="1" baseline="-25000">
                <a:solidFill>
                  <a:srgbClr val="FF0000"/>
                </a:solidFill>
              </a:rPr>
              <a:t>GS</a:t>
            </a:r>
            <a:r>
              <a:rPr lang="en-US" altLang="zh-CN" b="1">
                <a:solidFill>
                  <a:srgbClr val="FF0000"/>
                </a:solidFill>
              </a:rPr>
              <a:t> </a:t>
            </a:r>
            <a:r>
              <a:rPr lang="zh-CN" altLang="en-US" b="1">
                <a:solidFill>
                  <a:srgbClr val="FF0000"/>
                </a:solidFill>
              </a:rPr>
              <a:t>－</a:t>
            </a:r>
            <a:r>
              <a:rPr lang="en-US" altLang="zh-CN" b="1" i="1">
                <a:solidFill>
                  <a:srgbClr val="FF0000"/>
                </a:solidFill>
              </a:rPr>
              <a:t>u</a:t>
            </a:r>
            <a:r>
              <a:rPr lang="en-US" altLang="zh-CN" b="1" baseline="-25000">
                <a:solidFill>
                  <a:srgbClr val="FF0000"/>
                </a:solidFill>
              </a:rPr>
              <a:t>DS</a:t>
            </a:r>
            <a:r>
              <a:rPr lang="en-US" altLang="zh-CN" b="1">
                <a:solidFill>
                  <a:srgbClr val="FF0000"/>
                </a:solidFill>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6018"/>
                                        </p:tgtEl>
                                        <p:attrNameLst>
                                          <p:attrName>style.visibility</p:attrName>
                                        </p:attrNameLst>
                                      </p:cBhvr>
                                      <p:to>
                                        <p:strVal val="visible"/>
                                      </p:to>
                                    </p:set>
                                    <p:animEffect transition="in" filter="dissolve">
                                      <p:cBhvr>
                                        <p:cTn id="7" dur="500"/>
                                        <p:tgtEl>
                                          <p:spTgt spid="860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6164">
                                            <p:txEl>
                                              <p:pRg st="0" end="0"/>
                                            </p:txEl>
                                          </p:spTgt>
                                        </p:tgtEl>
                                        <p:attrNameLst>
                                          <p:attrName>style.visibility</p:attrName>
                                        </p:attrNameLst>
                                      </p:cBhvr>
                                      <p:to>
                                        <p:strVal val="visible"/>
                                      </p:to>
                                    </p:set>
                                    <p:animEffect transition="in" filter="box(out)">
                                      <p:cBhvr>
                                        <p:cTn id="12" dur="500"/>
                                        <p:tgtEl>
                                          <p:spTgt spid="86164">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6162"/>
                                        </p:tgtEl>
                                        <p:attrNameLst>
                                          <p:attrName>style.visibility</p:attrName>
                                        </p:attrNameLst>
                                      </p:cBhvr>
                                      <p:to>
                                        <p:strVal val="visible"/>
                                      </p:to>
                                    </p:set>
                                    <p:animEffect transition="in" filter="dissolve">
                                      <p:cBhvr>
                                        <p:cTn id="17" dur="500"/>
                                        <p:tgtEl>
                                          <p:spTgt spid="86162"/>
                                        </p:tgtEl>
                                      </p:cBhvr>
                                    </p:animEffect>
                                  </p:childTnLst>
                                </p:cTn>
                              </p:par>
                            </p:childTnLst>
                          </p:cTn>
                        </p:par>
                        <p:par>
                          <p:cTn id="18" fill="hold" nodeType="afterGroup">
                            <p:stCondLst>
                              <p:cond delay="500"/>
                            </p:stCondLst>
                            <p:childTnLst>
                              <p:par>
                                <p:cTn id="19" presetID="22" presetClass="entr" presetSubtype="1" fill="hold" nodeType="afterEffect">
                                  <p:stCondLst>
                                    <p:cond delay="100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86019"/>
                                        </p:tgtEl>
                                        <p:attrNameLst>
                                          <p:attrName>style.visibility</p:attrName>
                                        </p:attrNameLst>
                                      </p:cBhvr>
                                      <p:to>
                                        <p:strVal val="visible"/>
                                      </p:to>
                                    </p:set>
                                    <p:animEffect transition="in" filter="box(out)">
                                      <p:cBhvr>
                                        <p:cTn id="26" dur="500"/>
                                        <p:tgtEl>
                                          <p:spTgt spid="86019"/>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86163"/>
                                        </p:tgtEl>
                                        <p:attrNameLst>
                                          <p:attrName>style.visibility</p:attrName>
                                        </p:attrNameLst>
                                      </p:cBhvr>
                                      <p:to>
                                        <p:strVal val="visible"/>
                                      </p:to>
                                    </p:set>
                                    <p:animEffect transition="in" filter="dissolve">
                                      <p:cBhvr>
                                        <p:cTn id="31" dur="500"/>
                                        <p:tgtEl>
                                          <p:spTgt spid="86163"/>
                                        </p:tgtEl>
                                      </p:cBhvr>
                                    </p:animEffect>
                                  </p:childTnLst>
                                </p:cTn>
                              </p:par>
                            </p:childTnLst>
                          </p:cTn>
                        </p:par>
                        <p:par>
                          <p:cTn id="32" fill="hold" nodeType="afterGroup">
                            <p:stCondLst>
                              <p:cond delay="500"/>
                            </p:stCondLst>
                            <p:childTnLst>
                              <p:par>
                                <p:cTn id="33" presetID="22" presetClass="entr" presetSubtype="1" fill="hold" nodeType="afterEffect">
                                  <p:stCondLst>
                                    <p:cond delay="1000"/>
                                  </p:stCondLst>
                                  <p:childTnLst>
                                    <p:set>
                                      <p:cBhvr>
                                        <p:cTn id="34" dur="1" fill="hold">
                                          <p:stCondLst>
                                            <p:cond delay="0"/>
                                          </p:stCondLst>
                                        </p:cTn>
                                        <p:tgtEl>
                                          <p:spTgt spid="2"/>
                                        </p:tgtEl>
                                        <p:attrNameLst>
                                          <p:attrName>style.visibility</p:attrName>
                                        </p:attrNameLst>
                                      </p:cBhvr>
                                      <p:to>
                                        <p:strVal val="visible"/>
                                      </p:to>
                                    </p:set>
                                    <p:animEffect transition="in" filter="wipe(up)">
                                      <p:cBhvr>
                                        <p:cTn id="35" dur="500"/>
                                        <p:tgtEl>
                                          <p:spTgt spid="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32" fill="hold" grpId="0" nodeType="clickEffect">
                                  <p:stCondLst>
                                    <p:cond delay="0"/>
                                  </p:stCondLst>
                                  <p:childTnLst>
                                    <p:set>
                                      <p:cBhvr>
                                        <p:cTn id="39" dur="1" fill="hold">
                                          <p:stCondLst>
                                            <p:cond delay="0"/>
                                          </p:stCondLst>
                                        </p:cTn>
                                        <p:tgtEl>
                                          <p:spTgt spid="86094"/>
                                        </p:tgtEl>
                                        <p:attrNameLst>
                                          <p:attrName>style.visibility</p:attrName>
                                        </p:attrNameLst>
                                      </p:cBhvr>
                                      <p:to>
                                        <p:strVal val="visible"/>
                                      </p:to>
                                    </p:set>
                                    <p:animEffect transition="in" filter="box(out)">
                                      <p:cBhvr>
                                        <p:cTn id="40" dur="500"/>
                                        <p:tgtEl>
                                          <p:spTgt spid="86094"/>
                                        </p:tgtEl>
                                      </p:cBhvr>
                                    </p:animEffect>
                                  </p:childTnLst>
                                  <p:subTnLst>
                                    <p:audio>
                                      <p:cMediaNode>
                                        <p:cTn display="0" masterRel="sameClick">
                                          <p:stCondLst>
                                            <p:cond evt="begin" delay="0">
                                              <p:tn val="38"/>
                                            </p:cond>
                                          </p:stCondLst>
                                          <p:endCondLst>
                                            <p:cond evt="onStopAudio" delay="0">
                                              <p:tgtEl>
                                                <p:sldTgt/>
                                              </p:tgtEl>
                                            </p:cond>
                                          </p:endCondLst>
                                        </p:cTn>
                                        <p:tgtEl>
                                          <p:sndTgt r:embed="rId2" name="camera.wav"/>
                                        </p:tgtEl>
                                      </p:cMediaNode>
                                    </p:audio>
                                  </p:sub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10" fill="hold" grpId="0" nodeType="clickEffect">
                                  <p:stCondLst>
                                    <p:cond delay="0"/>
                                  </p:stCondLst>
                                  <p:childTnLst>
                                    <p:set>
                                      <p:cBhvr>
                                        <p:cTn id="44" dur="1" fill="hold">
                                          <p:stCondLst>
                                            <p:cond delay="0"/>
                                          </p:stCondLst>
                                        </p:cTn>
                                        <p:tgtEl>
                                          <p:spTgt spid="86161"/>
                                        </p:tgtEl>
                                        <p:attrNameLst>
                                          <p:attrName>style.visibility</p:attrName>
                                        </p:attrNameLst>
                                      </p:cBhvr>
                                      <p:to>
                                        <p:strVal val="visible"/>
                                      </p:to>
                                    </p:set>
                                    <p:anim calcmode="lin" valueType="num">
                                      <p:cBhvr>
                                        <p:cTn id="45" dur="500" fill="hold"/>
                                        <p:tgtEl>
                                          <p:spTgt spid="86161"/>
                                        </p:tgtEl>
                                        <p:attrNameLst>
                                          <p:attrName>ppt_w</p:attrName>
                                        </p:attrNameLst>
                                      </p:cBhvr>
                                      <p:tavLst>
                                        <p:tav tm="0">
                                          <p:val>
                                            <p:fltVal val="0"/>
                                          </p:val>
                                        </p:tav>
                                        <p:tav tm="100000">
                                          <p:val>
                                            <p:strVal val="#ppt_w"/>
                                          </p:val>
                                        </p:tav>
                                      </p:tavLst>
                                    </p:anim>
                                    <p:anim calcmode="lin" valueType="num">
                                      <p:cBhvr>
                                        <p:cTn id="46" dur="500" fill="hold"/>
                                        <p:tgtEl>
                                          <p:spTgt spid="8616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p:bldP spid="86019" grpId="0" animBg="1"/>
      <p:bldP spid="86094" grpId="0" animBg="1"/>
      <p:bldP spid="86161" grpId="0"/>
      <p:bldP spid="86162" grpId="0"/>
      <p:bldP spid="86163" grpId="0"/>
      <p:bldP spid="86164"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61C8AFE5-6166-40F6-A11F-D421D1BF5B3D}"/>
              </a:ext>
            </a:extLst>
          </p:cNvPr>
          <p:cNvGrpSpPr>
            <a:grpSpLocks/>
          </p:cNvGrpSpPr>
          <p:nvPr/>
        </p:nvGrpSpPr>
        <p:grpSpPr bwMode="auto">
          <a:xfrm>
            <a:off x="457200" y="914400"/>
            <a:ext cx="3962400" cy="3190875"/>
            <a:chOff x="0" y="0"/>
            <a:chExt cx="2496" cy="2010"/>
          </a:xfrm>
        </p:grpSpPr>
        <p:grpSp>
          <p:nvGrpSpPr>
            <p:cNvPr id="87043" name="Group 3">
              <a:extLst>
                <a:ext uri="{FF2B5EF4-FFF2-40B4-BE49-F238E27FC236}">
                  <a16:creationId xmlns:a16="http://schemas.microsoft.com/office/drawing/2014/main" id="{38DD9126-4FE0-4438-82DE-9FAB2A1D3898}"/>
                </a:ext>
              </a:extLst>
            </p:cNvPr>
            <p:cNvGrpSpPr>
              <a:grpSpLocks/>
            </p:cNvGrpSpPr>
            <p:nvPr/>
          </p:nvGrpSpPr>
          <p:grpSpPr bwMode="auto">
            <a:xfrm>
              <a:off x="0" y="1344"/>
              <a:ext cx="360" cy="270"/>
              <a:chOff x="0" y="0"/>
              <a:chExt cx="384" cy="288"/>
            </a:xfrm>
          </p:grpSpPr>
          <p:sp>
            <p:nvSpPr>
              <p:cNvPr id="87044" name="Line 4">
                <a:extLst>
                  <a:ext uri="{FF2B5EF4-FFF2-40B4-BE49-F238E27FC236}">
                    <a16:creationId xmlns:a16="http://schemas.microsoft.com/office/drawing/2014/main" id="{65D223B1-673E-4E63-953C-0B489D227CE7}"/>
                  </a:ext>
                </a:extLst>
              </p:cNvPr>
              <p:cNvSpPr>
                <a:spLocks noChangeShapeType="1"/>
              </p:cNvSpPr>
              <p:nvPr/>
            </p:nvSpPr>
            <p:spPr bwMode="auto">
              <a:xfrm>
                <a:off x="96" y="144"/>
                <a:ext cx="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45" name="Line 5">
                <a:extLst>
                  <a:ext uri="{FF2B5EF4-FFF2-40B4-BE49-F238E27FC236}">
                    <a16:creationId xmlns:a16="http://schemas.microsoft.com/office/drawing/2014/main" id="{FCE812AB-22C7-4604-9950-18585E37A5E0}"/>
                  </a:ext>
                </a:extLst>
              </p:cNvPr>
              <p:cNvSpPr>
                <a:spLocks noChangeShapeType="1"/>
              </p:cNvSpPr>
              <p:nvPr/>
            </p:nvSpPr>
            <p:spPr bwMode="auto">
              <a:xfrm>
                <a:off x="0" y="192"/>
                <a:ext cx="38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46" name="Line 6">
                <a:extLst>
                  <a:ext uri="{FF2B5EF4-FFF2-40B4-BE49-F238E27FC236}">
                    <a16:creationId xmlns:a16="http://schemas.microsoft.com/office/drawing/2014/main" id="{F4E73627-D748-45E9-A62C-B630B1BAFB77}"/>
                  </a:ext>
                </a:extLst>
              </p:cNvPr>
              <p:cNvSpPr>
                <a:spLocks noChangeShapeType="1"/>
              </p:cNvSpPr>
              <p:nvPr/>
            </p:nvSpPr>
            <p:spPr bwMode="auto">
              <a:xfrm flipV="1">
                <a:off x="48" y="0"/>
                <a:ext cx="288" cy="2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87047" name="Line 7">
              <a:extLst>
                <a:ext uri="{FF2B5EF4-FFF2-40B4-BE49-F238E27FC236}">
                  <a16:creationId xmlns:a16="http://schemas.microsoft.com/office/drawing/2014/main" id="{5C0E5FCD-BB62-41E1-80FE-C6E797548DF6}"/>
                </a:ext>
              </a:extLst>
            </p:cNvPr>
            <p:cNvSpPr>
              <a:spLocks noChangeShapeType="1"/>
            </p:cNvSpPr>
            <p:nvPr/>
          </p:nvSpPr>
          <p:spPr bwMode="auto">
            <a:xfrm>
              <a:off x="167" y="899"/>
              <a:ext cx="151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48" name="Line 8">
              <a:extLst>
                <a:ext uri="{FF2B5EF4-FFF2-40B4-BE49-F238E27FC236}">
                  <a16:creationId xmlns:a16="http://schemas.microsoft.com/office/drawing/2014/main" id="{ACF3BBEE-3CC1-47DF-A6F8-2C104D8C2C86}"/>
                </a:ext>
              </a:extLst>
            </p:cNvPr>
            <p:cNvSpPr>
              <a:spLocks noChangeShapeType="1"/>
            </p:cNvSpPr>
            <p:nvPr/>
          </p:nvSpPr>
          <p:spPr bwMode="auto">
            <a:xfrm>
              <a:off x="599" y="1751"/>
              <a:ext cx="108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49" name="Line 9">
              <a:extLst>
                <a:ext uri="{FF2B5EF4-FFF2-40B4-BE49-F238E27FC236}">
                  <a16:creationId xmlns:a16="http://schemas.microsoft.com/office/drawing/2014/main" id="{AAFA2419-5A3C-4A35-B639-5A1008841F85}"/>
                </a:ext>
              </a:extLst>
            </p:cNvPr>
            <p:cNvSpPr>
              <a:spLocks noChangeShapeType="1"/>
            </p:cNvSpPr>
            <p:nvPr/>
          </p:nvSpPr>
          <p:spPr bwMode="auto">
            <a:xfrm>
              <a:off x="1685" y="899"/>
              <a:ext cx="0" cy="8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0" name="Text Box 10">
              <a:extLst>
                <a:ext uri="{FF2B5EF4-FFF2-40B4-BE49-F238E27FC236}">
                  <a16:creationId xmlns:a16="http://schemas.microsoft.com/office/drawing/2014/main" id="{527E007F-2257-4757-97A3-B731F54F872E}"/>
                </a:ext>
              </a:extLst>
            </p:cNvPr>
            <p:cNvSpPr txBox="1">
              <a:spLocks noChangeArrowheads="1"/>
            </p:cNvSpPr>
            <p:nvPr/>
          </p:nvSpPr>
          <p:spPr bwMode="auto">
            <a:xfrm>
              <a:off x="490" y="66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solidFill>
                    <a:schemeClr val="accent2"/>
                  </a:solidFill>
                </a:rPr>
                <a:t>G</a:t>
              </a:r>
            </a:p>
          </p:txBody>
        </p:sp>
        <p:sp>
          <p:nvSpPr>
            <p:cNvPr id="87051" name="Rectangle 11">
              <a:extLst>
                <a:ext uri="{FF2B5EF4-FFF2-40B4-BE49-F238E27FC236}">
                  <a16:creationId xmlns:a16="http://schemas.microsoft.com/office/drawing/2014/main" id="{3260A432-FFB5-4DE7-A770-44673E439306}"/>
                </a:ext>
              </a:extLst>
            </p:cNvPr>
            <p:cNvSpPr>
              <a:spLocks noChangeArrowheads="1"/>
            </p:cNvSpPr>
            <p:nvPr/>
          </p:nvSpPr>
          <p:spPr bwMode="auto">
            <a:xfrm>
              <a:off x="1440" y="781"/>
              <a:ext cx="48" cy="23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7052" name="Rectangle 12">
              <a:extLst>
                <a:ext uri="{FF2B5EF4-FFF2-40B4-BE49-F238E27FC236}">
                  <a16:creationId xmlns:a16="http://schemas.microsoft.com/office/drawing/2014/main" id="{ECB8F2DD-BC60-436F-B558-9DC9732E0BDB}"/>
                </a:ext>
              </a:extLst>
            </p:cNvPr>
            <p:cNvSpPr>
              <a:spLocks noChangeArrowheads="1"/>
            </p:cNvSpPr>
            <p:nvPr/>
          </p:nvSpPr>
          <p:spPr bwMode="auto">
            <a:xfrm>
              <a:off x="933" y="285"/>
              <a:ext cx="274" cy="38"/>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7053" name="Line 13">
              <a:extLst>
                <a:ext uri="{FF2B5EF4-FFF2-40B4-BE49-F238E27FC236}">
                  <a16:creationId xmlns:a16="http://schemas.microsoft.com/office/drawing/2014/main" id="{EA02E4C2-ADFE-420B-B477-4074D5C24F48}"/>
                </a:ext>
              </a:extLst>
            </p:cNvPr>
            <p:cNvSpPr>
              <a:spLocks noChangeShapeType="1"/>
            </p:cNvSpPr>
            <p:nvPr/>
          </p:nvSpPr>
          <p:spPr bwMode="auto">
            <a:xfrm>
              <a:off x="1070" y="0"/>
              <a:ext cx="0" cy="4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4" name="Text Box 14">
              <a:extLst>
                <a:ext uri="{FF2B5EF4-FFF2-40B4-BE49-F238E27FC236}">
                  <a16:creationId xmlns:a16="http://schemas.microsoft.com/office/drawing/2014/main" id="{39772A14-BC32-445F-8F44-34097EDB928F}"/>
                </a:ext>
              </a:extLst>
            </p:cNvPr>
            <p:cNvSpPr txBox="1">
              <a:spLocks noChangeArrowheads="1"/>
            </p:cNvSpPr>
            <p:nvPr/>
          </p:nvSpPr>
          <p:spPr bwMode="auto">
            <a:xfrm>
              <a:off x="839" y="48"/>
              <a:ext cx="2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solidFill>
                    <a:schemeClr val="accent2"/>
                  </a:solidFill>
                </a:rPr>
                <a:t>D</a:t>
              </a:r>
            </a:p>
          </p:txBody>
        </p:sp>
        <p:sp>
          <p:nvSpPr>
            <p:cNvPr id="87055" name="Line 15">
              <a:extLst>
                <a:ext uri="{FF2B5EF4-FFF2-40B4-BE49-F238E27FC236}">
                  <a16:creationId xmlns:a16="http://schemas.microsoft.com/office/drawing/2014/main" id="{156EA663-A892-46C2-97D3-0F29911D3C40}"/>
                </a:ext>
              </a:extLst>
            </p:cNvPr>
            <p:cNvSpPr>
              <a:spLocks noChangeShapeType="1"/>
            </p:cNvSpPr>
            <p:nvPr/>
          </p:nvSpPr>
          <p:spPr bwMode="auto">
            <a:xfrm>
              <a:off x="1070" y="867"/>
              <a:ext cx="0" cy="11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6" name="Rectangle 16">
              <a:extLst>
                <a:ext uri="{FF2B5EF4-FFF2-40B4-BE49-F238E27FC236}">
                  <a16:creationId xmlns:a16="http://schemas.microsoft.com/office/drawing/2014/main" id="{86921D0C-52F0-4A7F-9B7D-6A54C674C015}"/>
                </a:ext>
              </a:extLst>
            </p:cNvPr>
            <p:cNvSpPr>
              <a:spLocks noChangeArrowheads="1"/>
            </p:cNvSpPr>
            <p:nvPr/>
          </p:nvSpPr>
          <p:spPr bwMode="auto">
            <a:xfrm>
              <a:off x="933" y="1526"/>
              <a:ext cx="274" cy="39"/>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7057" name="Text Box 17">
              <a:extLst>
                <a:ext uri="{FF2B5EF4-FFF2-40B4-BE49-F238E27FC236}">
                  <a16:creationId xmlns:a16="http://schemas.microsoft.com/office/drawing/2014/main" id="{7D4E49D0-C874-4E2E-83A1-0426C85363CB}"/>
                </a:ext>
              </a:extLst>
            </p:cNvPr>
            <p:cNvSpPr txBox="1">
              <a:spLocks noChangeArrowheads="1"/>
            </p:cNvSpPr>
            <p:nvPr/>
          </p:nvSpPr>
          <p:spPr bwMode="auto">
            <a:xfrm>
              <a:off x="1104" y="1526"/>
              <a:ext cx="20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solidFill>
                    <a:schemeClr val="accent2"/>
                  </a:solidFill>
                </a:rPr>
                <a:t>S</a:t>
              </a:r>
            </a:p>
          </p:txBody>
        </p:sp>
        <p:sp>
          <p:nvSpPr>
            <p:cNvPr id="87058" name="Rectangle 18">
              <a:extLst>
                <a:ext uri="{FF2B5EF4-FFF2-40B4-BE49-F238E27FC236}">
                  <a16:creationId xmlns:a16="http://schemas.microsoft.com/office/drawing/2014/main" id="{2E32F580-4E06-4F53-8490-D0C082922F84}"/>
                </a:ext>
              </a:extLst>
            </p:cNvPr>
            <p:cNvSpPr>
              <a:spLocks noChangeArrowheads="1"/>
            </p:cNvSpPr>
            <p:nvPr/>
          </p:nvSpPr>
          <p:spPr bwMode="auto">
            <a:xfrm>
              <a:off x="720" y="336"/>
              <a:ext cx="720" cy="1202"/>
            </a:xfrm>
            <a:prstGeom prst="rect">
              <a:avLst/>
            </a:prstGeom>
            <a:solidFill>
              <a:srgbClr val="FFFFCC"/>
            </a:solidFill>
            <a:ln w="38100">
              <a:solidFill>
                <a:schemeClr val="tx1"/>
              </a:solidFill>
              <a:miter lim="800000"/>
              <a:headEnd/>
              <a:tailEnd/>
            </a:ln>
          </p:spPr>
          <p:txBody>
            <a:bodyPr wrap="none" anchor="ctr"/>
            <a:lstStyle/>
            <a:p>
              <a:endParaRPr lang="zh-CN" altLang="en-US"/>
            </a:p>
          </p:txBody>
        </p:sp>
        <p:sp>
          <p:nvSpPr>
            <p:cNvPr id="87059" name="Text Box 19">
              <a:extLst>
                <a:ext uri="{FF2B5EF4-FFF2-40B4-BE49-F238E27FC236}">
                  <a16:creationId xmlns:a16="http://schemas.microsoft.com/office/drawing/2014/main" id="{1C390EF2-30FD-4247-B269-07534BC4AD60}"/>
                </a:ext>
              </a:extLst>
            </p:cNvPr>
            <p:cNvSpPr txBox="1">
              <a:spLocks noChangeArrowheads="1"/>
            </p:cNvSpPr>
            <p:nvPr/>
          </p:nvSpPr>
          <p:spPr bwMode="auto">
            <a:xfrm>
              <a:off x="723" y="624"/>
              <a:ext cx="3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1800" b="1">
                  <a:solidFill>
                    <a:schemeClr val="tx2"/>
                  </a:solidFill>
                </a:rPr>
                <a:t>P</a:t>
              </a:r>
              <a:r>
                <a:rPr lang="en-US" altLang="zh-CN" sz="1800" b="1" baseline="30000">
                  <a:solidFill>
                    <a:schemeClr val="tx2"/>
                  </a:solidFill>
                </a:rPr>
                <a:t>+</a:t>
              </a:r>
              <a:endParaRPr lang="en-US" altLang="zh-CN" sz="1800" b="1">
                <a:solidFill>
                  <a:schemeClr val="tx2"/>
                </a:solidFill>
              </a:endParaRPr>
            </a:p>
          </p:txBody>
        </p:sp>
        <p:sp>
          <p:nvSpPr>
            <p:cNvPr id="87060" name="Line 20">
              <a:extLst>
                <a:ext uri="{FF2B5EF4-FFF2-40B4-BE49-F238E27FC236}">
                  <a16:creationId xmlns:a16="http://schemas.microsoft.com/office/drawing/2014/main" id="{31C1509A-554E-4EE6-AC51-A122B59EBCFB}"/>
                </a:ext>
              </a:extLst>
            </p:cNvPr>
            <p:cNvSpPr>
              <a:spLocks noChangeShapeType="1"/>
            </p:cNvSpPr>
            <p:nvPr/>
          </p:nvSpPr>
          <p:spPr bwMode="auto">
            <a:xfrm>
              <a:off x="158" y="1968"/>
              <a:ext cx="183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1" name="Line 21">
              <a:extLst>
                <a:ext uri="{FF2B5EF4-FFF2-40B4-BE49-F238E27FC236}">
                  <a16:creationId xmlns:a16="http://schemas.microsoft.com/office/drawing/2014/main" id="{6D9851FB-8E51-4DB8-9B60-5471C7C6CA52}"/>
                </a:ext>
              </a:extLst>
            </p:cNvPr>
            <p:cNvSpPr>
              <a:spLocks noChangeShapeType="1"/>
            </p:cNvSpPr>
            <p:nvPr/>
          </p:nvSpPr>
          <p:spPr bwMode="auto">
            <a:xfrm>
              <a:off x="1056" y="0"/>
              <a:ext cx="9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2" name="Line 22">
              <a:extLst>
                <a:ext uri="{FF2B5EF4-FFF2-40B4-BE49-F238E27FC236}">
                  <a16:creationId xmlns:a16="http://schemas.microsoft.com/office/drawing/2014/main" id="{C84509DE-E6EB-4167-92C9-891DFDB64D9F}"/>
                </a:ext>
              </a:extLst>
            </p:cNvPr>
            <p:cNvSpPr>
              <a:spLocks noChangeShapeType="1"/>
            </p:cNvSpPr>
            <p:nvPr/>
          </p:nvSpPr>
          <p:spPr bwMode="auto">
            <a:xfrm>
              <a:off x="167" y="1536"/>
              <a:ext cx="0"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63" name="Oval 23">
              <a:extLst>
                <a:ext uri="{FF2B5EF4-FFF2-40B4-BE49-F238E27FC236}">
                  <a16:creationId xmlns:a16="http://schemas.microsoft.com/office/drawing/2014/main" id="{C64BCE5A-94A4-4D91-8D28-62C1A6A188BC}"/>
                </a:ext>
              </a:extLst>
            </p:cNvPr>
            <p:cNvSpPr>
              <a:spLocks noChangeArrowheads="1"/>
            </p:cNvSpPr>
            <p:nvPr/>
          </p:nvSpPr>
          <p:spPr bwMode="auto">
            <a:xfrm>
              <a:off x="551" y="870"/>
              <a:ext cx="90" cy="90"/>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87064" name="Oval 24">
              <a:extLst>
                <a:ext uri="{FF2B5EF4-FFF2-40B4-BE49-F238E27FC236}">
                  <a16:creationId xmlns:a16="http://schemas.microsoft.com/office/drawing/2014/main" id="{ED79B4A5-A226-433B-AD4C-4D936E5176D0}"/>
                </a:ext>
              </a:extLst>
            </p:cNvPr>
            <p:cNvSpPr>
              <a:spLocks noChangeArrowheads="1"/>
            </p:cNvSpPr>
            <p:nvPr/>
          </p:nvSpPr>
          <p:spPr bwMode="auto">
            <a:xfrm>
              <a:off x="1022" y="1920"/>
              <a:ext cx="90" cy="90"/>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87065" name="Text Box 25">
              <a:extLst>
                <a:ext uri="{FF2B5EF4-FFF2-40B4-BE49-F238E27FC236}">
                  <a16:creationId xmlns:a16="http://schemas.microsoft.com/office/drawing/2014/main" id="{9738016B-46B2-4D16-AA40-8CE413D2AE9C}"/>
                </a:ext>
              </a:extLst>
            </p:cNvPr>
            <p:cNvSpPr txBox="1">
              <a:spLocks noChangeArrowheads="1"/>
            </p:cNvSpPr>
            <p:nvPr/>
          </p:nvSpPr>
          <p:spPr bwMode="auto">
            <a:xfrm>
              <a:off x="1008" y="1152"/>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1800" b="1">
                  <a:solidFill>
                    <a:srgbClr val="FF6600"/>
                  </a:solidFill>
                </a:rPr>
                <a:t>N</a:t>
              </a:r>
            </a:p>
          </p:txBody>
        </p:sp>
        <p:sp>
          <p:nvSpPr>
            <p:cNvPr id="87066" name="Line 26">
              <a:extLst>
                <a:ext uri="{FF2B5EF4-FFF2-40B4-BE49-F238E27FC236}">
                  <a16:creationId xmlns:a16="http://schemas.microsoft.com/office/drawing/2014/main" id="{DAEC629A-551B-4F28-B6E3-0AE127EDF5BB}"/>
                </a:ext>
              </a:extLst>
            </p:cNvPr>
            <p:cNvSpPr>
              <a:spLocks noChangeShapeType="1"/>
            </p:cNvSpPr>
            <p:nvPr/>
          </p:nvSpPr>
          <p:spPr bwMode="auto">
            <a:xfrm>
              <a:off x="1991" y="0"/>
              <a:ext cx="0" cy="86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7067" name="Group 27">
              <a:extLst>
                <a:ext uri="{FF2B5EF4-FFF2-40B4-BE49-F238E27FC236}">
                  <a16:creationId xmlns:a16="http://schemas.microsoft.com/office/drawing/2014/main" id="{43158F34-2CDF-406B-AC42-4D997BE9DE75}"/>
                </a:ext>
              </a:extLst>
            </p:cNvPr>
            <p:cNvGrpSpPr>
              <a:grpSpLocks/>
            </p:cNvGrpSpPr>
            <p:nvPr/>
          </p:nvGrpSpPr>
          <p:grpSpPr bwMode="auto">
            <a:xfrm>
              <a:off x="1799" y="869"/>
              <a:ext cx="361" cy="151"/>
              <a:chOff x="0" y="0"/>
              <a:chExt cx="361" cy="151"/>
            </a:xfrm>
          </p:grpSpPr>
          <p:grpSp>
            <p:nvGrpSpPr>
              <p:cNvPr id="87068" name="Group 28">
                <a:extLst>
                  <a:ext uri="{FF2B5EF4-FFF2-40B4-BE49-F238E27FC236}">
                    <a16:creationId xmlns:a16="http://schemas.microsoft.com/office/drawing/2014/main" id="{E3F9458C-F013-4DD7-A4E1-68E224FF2A2B}"/>
                  </a:ext>
                </a:extLst>
              </p:cNvPr>
              <p:cNvGrpSpPr>
                <a:grpSpLocks/>
              </p:cNvGrpSpPr>
              <p:nvPr/>
            </p:nvGrpSpPr>
            <p:grpSpPr bwMode="auto">
              <a:xfrm>
                <a:off x="0" y="0"/>
                <a:ext cx="360" cy="46"/>
                <a:chOff x="0" y="0"/>
                <a:chExt cx="360" cy="46"/>
              </a:xfrm>
            </p:grpSpPr>
            <p:sp>
              <p:nvSpPr>
                <p:cNvPr id="87069" name="Line 29">
                  <a:extLst>
                    <a:ext uri="{FF2B5EF4-FFF2-40B4-BE49-F238E27FC236}">
                      <a16:creationId xmlns:a16="http://schemas.microsoft.com/office/drawing/2014/main" id="{D809EFCB-A819-4998-9314-175B714A397F}"/>
                    </a:ext>
                  </a:extLst>
                </p:cNvPr>
                <p:cNvSpPr>
                  <a:spLocks noChangeShapeType="1"/>
                </p:cNvSpPr>
                <p:nvPr/>
              </p:nvSpPr>
              <p:spPr bwMode="auto">
                <a:xfrm rot="10800000">
                  <a:off x="91" y="46"/>
                  <a:ext cx="18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70" name="Line 30">
                  <a:extLst>
                    <a:ext uri="{FF2B5EF4-FFF2-40B4-BE49-F238E27FC236}">
                      <a16:creationId xmlns:a16="http://schemas.microsoft.com/office/drawing/2014/main" id="{630F1FA1-1FFF-498E-ADB6-26A289066D4E}"/>
                    </a:ext>
                  </a:extLst>
                </p:cNvPr>
                <p:cNvSpPr>
                  <a:spLocks noChangeShapeType="1"/>
                </p:cNvSpPr>
                <p:nvPr/>
              </p:nvSpPr>
              <p:spPr bwMode="auto">
                <a:xfrm rot="10800000">
                  <a:off x="0" y="0"/>
                  <a:ext cx="3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7071" name="Group 31">
                <a:extLst>
                  <a:ext uri="{FF2B5EF4-FFF2-40B4-BE49-F238E27FC236}">
                    <a16:creationId xmlns:a16="http://schemas.microsoft.com/office/drawing/2014/main" id="{5422AC6C-206F-4168-9008-781A559A1558}"/>
                  </a:ext>
                </a:extLst>
              </p:cNvPr>
              <p:cNvGrpSpPr>
                <a:grpSpLocks/>
              </p:cNvGrpSpPr>
              <p:nvPr/>
            </p:nvGrpSpPr>
            <p:grpSpPr bwMode="auto">
              <a:xfrm>
                <a:off x="1" y="105"/>
                <a:ext cx="360" cy="46"/>
                <a:chOff x="0" y="0"/>
                <a:chExt cx="360" cy="46"/>
              </a:xfrm>
            </p:grpSpPr>
            <p:sp>
              <p:nvSpPr>
                <p:cNvPr id="87072" name="Line 32">
                  <a:extLst>
                    <a:ext uri="{FF2B5EF4-FFF2-40B4-BE49-F238E27FC236}">
                      <a16:creationId xmlns:a16="http://schemas.microsoft.com/office/drawing/2014/main" id="{15D750D1-B31D-49DB-89A2-2E60BD2138AE}"/>
                    </a:ext>
                  </a:extLst>
                </p:cNvPr>
                <p:cNvSpPr>
                  <a:spLocks noChangeShapeType="1"/>
                </p:cNvSpPr>
                <p:nvPr/>
              </p:nvSpPr>
              <p:spPr bwMode="auto">
                <a:xfrm rot="10800000">
                  <a:off x="91" y="46"/>
                  <a:ext cx="18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73" name="Line 33">
                  <a:extLst>
                    <a:ext uri="{FF2B5EF4-FFF2-40B4-BE49-F238E27FC236}">
                      <a16:creationId xmlns:a16="http://schemas.microsoft.com/office/drawing/2014/main" id="{79B40D61-BA27-415E-8D8A-F6040D6B9768}"/>
                    </a:ext>
                  </a:extLst>
                </p:cNvPr>
                <p:cNvSpPr>
                  <a:spLocks noChangeShapeType="1"/>
                </p:cNvSpPr>
                <p:nvPr/>
              </p:nvSpPr>
              <p:spPr bwMode="auto">
                <a:xfrm rot="10800000">
                  <a:off x="0" y="0"/>
                  <a:ext cx="3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87074" name="Line 34">
              <a:extLst>
                <a:ext uri="{FF2B5EF4-FFF2-40B4-BE49-F238E27FC236}">
                  <a16:creationId xmlns:a16="http://schemas.microsoft.com/office/drawing/2014/main" id="{EAE7C80A-AF71-4D5C-8B95-62814BDDB312}"/>
                </a:ext>
              </a:extLst>
            </p:cNvPr>
            <p:cNvSpPr>
              <a:spLocks noChangeShapeType="1"/>
            </p:cNvSpPr>
            <p:nvPr/>
          </p:nvSpPr>
          <p:spPr bwMode="auto">
            <a:xfrm>
              <a:off x="599" y="925"/>
              <a:ext cx="0" cy="8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75" name="Line 35">
              <a:extLst>
                <a:ext uri="{FF2B5EF4-FFF2-40B4-BE49-F238E27FC236}">
                  <a16:creationId xmlns:a16="http://schemas.microsoft.com/office/drawing/2014/main" id="{3C6CD248-3AF4-4B83-8552-BC1B5D16090E}"/>
                </a:ext>
              </a:extLst>
            </p:cNvPr>
            <p:cNvSpPr>
              <a:spLocks noChangeShapeType="1"/>
            </p:cNvSpPr>
            <p:nvPr/>
          </p:nvSpPr>
          <p:spPr bwMode="auto">
            <a:xfrm>
              <a:off x="1991" y="1021"/>
              <a:ext cx="0" cy="94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76" name="Line 36">
              <a:extLst>
                <a:ext uri="{FF2B5EF4-FFF2-40B4-BE49-F238E27FC236}">
                  <a16:creationId xmlns:a16="http://schemas.microsoft.com/office/drawing/2014/main" id="{30890F97-7AE4-4ED0-B5E5-E888BEFB4ADB}"/>
                </a:ext>
              </a:extLst>
            </p:cNvPr>
            <p:cNvSpPr>
              <a:spLocks noChangeShapeType="1"/>
            </p:cNvSpPr>
            <p:nvPr/>
          </p:nvSpPr>
          <p:spPr bwMode="auto">
            <a:xfrm>
              <a:off x="1127" y="1680"/>
              <a:ext cx="0" cy="240"/>
            </a:xfrm>
            <a:prstGeom prst="line">
              <a:avLst/>
            </a:prstGeom>
            <a:noFill/>
            <a:ln w="28575">
              <a:solidFill>
                <a:srgbClr val="FF33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87077" name="Text Box 37">
              <a:extLst>
                <a:ext uri="{FF2B5EF4-FFF2-40B4-BE49-F238E27FC236}">
                  <a16:creationId xmlns:a16="http://schemas.microsoft.com/office/drawing/2014/main" id="{67466545-DB7B-4AC9-9D86-C0B6624C2A92}"/>
                </a:ext>
              </a:extLst>
            </p:cNvPr>
            <p:cNvSpPr txBox="1">
              <a:spLocks noChangeArrowheads="1"/>
            </p:cNvSpPr>
            <p:nvPr/>
          </p:nvSpPr>
          <p:spPr bwMode="auto">
            <a:xfrm>
              <a:off x="1127" y="172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i="1">
                  <a:solidFill>
                    <a:srgbClr val="FF3300"/>
                  </a:solidFill>
                </a:rPr>
                <a:t>i</a:t>
              </a:r>
              <a:r>
                <a:rPr lang="en-US" altLang="zh-CN" sz="2000" b="1" baseline="-25000">
                  <a:solidFill>
                    <a:srgbClr val="FF3300"/>
                  </a:solidFill>
                </a:rPr>
                <a:t>S</a:t>
              </a:r>
              <a:endParaRPr lang="en-US" altLang="zh-CN" sz="2000" b="1">
                <a:solidFill>
                  <a:srgbClr val="FF3300"/>
                </a:solidFill>
              </a:endParaRPr>
            </a:p>
          </p:txBody>
        </p:sp>
        <p:grpSp>
          <p:nvGrpSpPr>
            <p:cNvPr id="87078" name="Group 38">
              <a:extLst>
                <a:ext uri="{FF2B5EF4-FFF2-40B4-BE49-F238E27FC236}">
                  <a16:creationId xmlns:a16="http://schemas.microsoft.com/office/drawing/2014/main" id="{3E6F90A6-7A75-4754-8E3A-3CB32983C487}"/>
                </a:ext>
              </a:extLst>
            </p:cNvPr>
            <p:cNvGrpSpPr>
              <a:grpSpLocks/>
            </p:cNvGrpSpPr>
            <p:nvPr/>
          </p:nvGrpSpPr>
          <p:grpSpPr bwMode="auto">
            <a:xfrm>
              <a:off x="1127" y="0"/>
              <a:ext cx="288" cy="250"/>
              <a:chOff x="0" y="0"/>
              <a:chExt cx="288" cy="250"/>
            </a:xfrm>
          </p:grpSpPr>
          <p:sp>
            <p:nvSpPr>
              <p:cNvPr id="87079" name="Text Box 39">
                <a:extLst>
                  <a:ext uri="{FF2B5EF4-FFF2-40B4-BE49-F238E27FC236}">
                    <a16:creationId xmlns:a16="http://schemas.microsoft.com/office/drawing/2014/main" id="{28C5465C-19FE-4EF9-992F-0D28104D63F6}"/>
                  </a:ext>
                </a:extLst>
              </p:cNvPr>
              <p:cNvSpPr txBox="1">
                <a:spLocks noChangeArrowheads="1"/>
              </p:cNvSpPr>
              <p:nvPr/>
            </p:nvSpPr>
            <p:spPr bwMode="auto">
              <a:xfrm>
                <a:off x="0" y="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i="1">
                    <a:solidFill>
                      <a:srgbClr val="FF3300"/>
                    </a:solidFill>
                  </a:rPr>
                  <a:t>i</a:t>
                </a:r>
                <a:r>
                  <a:rPr lang="en-US" altLang="zh-CN" sz="2000" b="1" baseline="-25000">
                    <a:solidFill>
                      <a:srgbClr val="FF3300"/>
                    </a:solidFill>
                  </a:rPr>
                  <a:t>D</a:t>
                </a:r>
                <a:endParaRPr lang="en-US" altLang="zh-CN" sz="2000" b="1">
                  <a:solidFill>
                    <a:srgbClr val="FF3300"/>
                  </a:solidFill>
                </a:endParaRPr>
              </a:p>
            </p:txBody>
          </p:sp>
          <p:sp>
            <p:nvSpPr>
              <p:cNvPr id="87080" name="Line 40">
                <a:extLst>
                  <a:ext uri="{FF2B5EF4-FFF2-40B4-BE49-F238E27FC236}">
                    <a16:creationId xmlns:a16="http://schemas.microsoft.com/office/drawing/2014/main" id="{4B9FF5F8-6135-49BB-8C09-F5A57D5E39CE}"/>
                  </a:ext>
                </a:extLst>
              </p:cNvPr>
              <p:cNvSpPr>
                <a:spLocks noChangeShapeType="1"/>
              </p:cNvSpPr>
              <p:nvPr/>
            </p:nvSpPr>
            <p:spPr bwMode="auto">
              <a:xfrm>
                <a:off x="0" y="10"/>
                <a:ext cx="0" cy="240"/>
              </a:xfrm>
              <a:prstGeom prst="line">
                <a:avLst/>
              </a:prstGeom>
              <a:noFill/>
              <a:ln w="28575">
                <a:solidFill>
                  <a:srgbClr val="FF33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
          <p:nvSpPr>
            <p:cNvPr id="87081" name="Line 41">
              <a:extLst>
                <a:ext uri="{FF2B5EF4-FFF2-40B4-BE49-F238E27FC236}">
                  <a16:creationId xmlns:a16="http://schemas.microsoft.com/office/drawing/2014/main" id="{A5CD5A54-1624-4188-857F-B3E6D68A5FF5}"/>
                </a:ext>
              </a:extLst>
            </p:cNvPr>
            <p:cNvSpPr>
              <a:spLocks noChangeShapeType="1"/>
            </p:cNvSpPr>
            <p:nvPr/>
          </p:nvSpPr>
          <p:spPr bwMode="auto">
            <a:xfrm>
              <a:off x="167" y="891"/>
              <a:ext cx="0" cy="5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82" name="未知">
              <a:extLst>
                <a:ext uri="{FF2B5EF4-FFF2-40B4-BE49-F238E27FC236}">
                  <a16:creationId xmlns:a16="http://schemas.microsoft.com/office/drawing/2014/main" id="{206EAE44-1E52-4C49-9925-4A5CA341B8DA}"/>
                </a:ext>
              </a:extLst>
            </p:cNvPr>
            <p:cNvSpPr>
              <a:spLocks noChangeArrowheads="1"/>
            </p:cNvSpPr>
            <p:nvPr/>
          </p:nvSpPr>
          <p:spPr bwMode="auto">
            <a:xfrm>
              <a:off x="688" y="521"/>
              <a:ext cx="414" cy="887"/>
            </a:xfrm>
            <a:custGeom>
              <a:avLst/>
              <a:gdLst>
                <a:gd name="T0" fmla="*/ 414 w 414"/>
                <a:gd name="T1" fmla="*/ 0 h 887"/>
                <a:gd name="T2" fmla="*/ 351 w 414"/>
                <a:gd name="T3" fmla="*/ 411 h 887"/>
                <a:gd name="T4" fmla="*/ 225 w 414"/>
                <a:gd name="T5" fmla="*/ 741 h 887"/>
                <a:gd name="T6" fmla="*/ 32 w 414"/>
                <a:gd name="T7" fmla="*/ 868 h 887"/>
                <a:gd name="T8" fmla="*/ 32 w 414"/>
                <a:gd name="T9" fmla="*/ 858 h 887"/>
              </a:gdLst>
              <a:ahLst/>
              <a:cxnLst>
                <a:cxn ang="0">
                  <a:pos x="T0" y="T1"/>
                </a:cxn>
                <a:cxn ang="0">
                  <a:pos x="T2" y="T3"/>
                </a:cxn>
                <a:cxn ang="0">
                  <a:pos x="T4" y="T5"/>
                </a:cxn>
                <a:cxn ang="0">
                  <a:pos x="T6" y="T7"/>
                </a:cxn>
                <a:cxn ang="0">
                  <a:pos x="T8" y="T9"/>
                </a:cxn>
              </a:cxnLst>
              <a:rect l="0" t="0" r="r" b="b"/>
              <a:pathLst>
                <a:path w="414" h="887">
                  <a:moveTo>
                    <a:pt x="414" y="0"/>
                  </a:moveTo>
                  <a:cubicBezTo>
                    <a:pt x="403" y="70"/>
                    <a:pt x="382" y="288"/>
                    <a:pt x="351" y="411"/>
                  </a:cubicBezTo>
                  <a:cubicBezTo>
                    <a:pt x="320" y="534"/>
                    <a:pt x="278" y="665"/>
                    <a:pt x="225" y="741"/>
                  </a:cubicBezTo>
                  <a:cubicBezTo>
                    <a:pt x="172" y="818"/>
                    <a:pt x="64" y="849"/>
                    <a:pt x="32" y="868"/>
                  </a:cubicBezTo>
                  <a:cubicBezTo>
                    <a:pt x="0" y="887"/>
                    <a:pt x="32" y="860"/>
                    <a:pt x="32" y="858"/>
                  </a:cubicBezTo>
                </a:path>
              </a:pathLst>
            </a:cu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083" name="Line 43">
              <a:extLst>
                <a:ext uri="{FF2B5EF4-FFF2-40B4-BE49-F238E27FC236}">
                  <a16:creationId xmlns:a16="http://schemas.microsoft.com/office/drawing/2014/main" id="{E1EEA429-2A67-4CB0-A21E-D24C4A80A55C}"/>
                </a:ext>
              </a:extLst>
            </p:cNvPr>
            <p:cNvSpPr>
              <a:spLocks noChangeShapeType="1"/>
            </p:cNvSpPr>
            <p:nvPr/>
          </p:nvSpPr>
          <p:spPr bwMode="auto">
            <a:xfrm flipH="1">
              <a:off x="768" y="480"/>
              <a:ext cx="240" cy="28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84" name="Line 44">
              <a:extLst>
                <a:ext uri="{FF2B5EF4-FFF2-40B4-BE49-F238E27FC236}">
                  <a16:creationId xmlns:a16="http://schemas.microsoft.com/office/drawing/2014/main" id="{8BC89FC8-28A3-4EF1-8AD1-D4C21FC4FD88}"/>
                </a:ext>
              </a:extLst>
            </p:cNvPr>
            <p:cNvSpPr>
              <a:spLocks noChangeShapeType="1"/>
            </p:cNvSpPr>
            <p:nvPr/>
          </p:nvSpPr>
          <p:spPr bwMode="auto">
            <a:xfrm flipH="1">
              <a:off x="768" y="528"/>
              <a:ext cx="280"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85" name="Line 45">
              <a:extLst>
                <a:ext uri="{FF2B5EF4-FFF2-40B4-BE49-F238E27FC236}">
                  <a16:creationId xmlns:a16="http://schemas.microsoft.com/office/drawing/2014/main" id="{59246032-44B8-434C-9CDF-E11AE8B242AC}"/>
                </a:ext>
              </a:extLst>
            </p:cNvPr>
            <p:cNvSpPr>
              <a:spLocks noChangeShapeType="1"/>
            </p:cNvSpPr>
            <p:nvPr/>
          </p:nvSpPr>
          <p:spPr bwMode="auto">
            <a:xfrm flipH="1">
              <a:off x="768" y="576"/>
              <a:ext cx="320" cy="38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86" name="Line 46">
              <a:extLst>
                <a:ext uri="{FF2B5EF4-FFF2-40B4-BE49-F238E27FC236}">
                  <a16:creationId xmlns:a16="http://schemas.microsoft.com/office/drawing/2014/main" id="{1C72E6CA-26BF-4065-980E-0A994A7BC412}"/>
                </a:ext>
              </a:extLst>
            </p:cNvPr>
            <p:cNvSpPr>
              <a:spLocks noChangeShapeType="1"/>
            </p:cNvSpPr>
            <p:nvPr/>
          </p:nvSpPr>
          <p:spPr bwMode="auto">
            <a:xfrm flipH="1">
              <a:off x="768" y="672"/>
              <a:ext cx="320" cy="38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87" name="Line 47">
              <a:extLst>
                <a:ext uri="{FF2B5EF4-FFF2-40B4-BE49-F238E27FC236}">
                  <a16:creationId xmlns:a16="http://schemas.microsoft.com/office/drawing/2014/main" id="{DC8D6E87-5808-4CE3-9F13-B40B15820E5E}"/>
                </a:ext>
              </a:extLst>
            </p:cNvPr>
            <p:cNvSpPr>
              <a:spLocks noChangeShapeType="1"/>
            </p:cNvSpPr>
            <p:nvPr/>
          </p:nvSpPr>
          <p:spPr bwMode="auto">
            <a:xfrm flipH="1">
              <a:off x="768" y="816"/>
              <a:ext cx="280"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88" name="Line 48">
              <a:extLst>
                <a:ext uri="{FF2B5EF4-FFF2-40B4-BE49-F238E27FC236}">
                  <a16:creationId xmlns:a16="http://schemas.microsoft.com/office/drawing/2014/main" id="{BFE7BE74-40D0-47E3-9E2D-363B45722C28}"/>
                </a:ext>
              </a:extLst>
            </p:cNvPr>
            <p:cNvSpPr>
              <a:spLocks noChangeShapeType="1"/>
            </p:cNvSpPr>
            <p:nvPr/>
          </p:nvSpPr>
          <p:spPr bwMode="auto">
            <a:xfrm flipH="1">
              <a:off x="768" y="912"/>
              <a:ext cx="280"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89" name="Line 49">
              <a:extLst>
                <a:ext uri="{FF2B5EF4-FFF2-40B4-BE49-F238E27FC236}">
                  <a16:creationId xmlns:a16="http://schemas.microsoft.com/office/drawing/2014/main" id="{A23B5F5A-422D-43C1-918C-FDEB308D1641}"/>
                </a:ext>
              </a:extLst>
            </p:cNvPr>
            <p:cNvSpPr>
              <a:spLocks noChangeShapeType="1"/>
            </p:cNvSpPr>
            <p:nvPr/>
          </p:nvSpPr>
          <p:spPr bwMode="auto">
            <a:xfrm flipH="1">
              <a:off x="720" y="1056"/>
              <a:ext cx="280"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90" name="Line 50">
              <a:extLst>
                <a:ext uri="{FF2B5EF4-FFF2-40B4-BE49-F238E27FC236}">
                  <a16:creationId xmlns:a16="http://schemas.microsoft.com/office/drawing/2014/main" id="{DAE1BA1A-7363-41E5-A579-0C2551C5E22F}"/>
                </a:ext>
              </a:extLst>
            </p:cNvPr>
            <p:cNvSpPr>
              <a:spLocks noChangeShapeType="1"/>
            </p:cNvSpPr>
            <p:nvPr/>
          </p:nvSpPr>
          <p:spPr bwMode="auto">
            <a:xfrm flipH="1">
              <a:off x="720" y="480"/>
              <a:ext cx="200"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91" name="未知">
              <a:extLst>
                <a:ext uri="{FF2B5EF4-FFF2-40B4-BE49-F238E27FC236}">
                  <a16:creationId xmlns:a16="http://schemas.microsoft.com/office/drawing/2014/main" id="{C0F2CFCD-908B-435D-9B2D-EE50CED42241}"/>
                </a:ext>
              </a:extLst>
            </p:cNvPr>
            <p:cNvSpPr>
              <a:spLocks noChangeArrowheads="1"/>
            </p:cNvSpPr>
            <p:nvPr/>
          </p:nvSpPr>
          <p:spPr bwMode="auto">
            <a:xfrm>
              <a:off x="744" y="466"/>
              <a:ext cx="97" cy="110"/>
            </a:xfrm>
            <a:custGeom>
              <a:avLst/>
              <a:gdLst>
                <a:gd name="T0" fmla="*/ 97 w 97"/>
                <a:gd name="T1" fmla="*/ 0 h 110"/>
                <a:gd name="T2" fmla="*/ 0 w 97"/>
                <a:gd name="T3" fmla="*/ 110 h 110"/>
              </a:gdLst>
              <a:ahLst/>
              <a:cxnLst>
                <a:cxn ang="0">
                  <a:pos x="T0" y="T1"/>
                </a:cxn>
                <a:cxn ang="0">
                  <a:pos x="T2" y="T3"/>
                </a:cxn>
              </a:cxnLst>
              <a:rect l="0" t="0" r="r" b="b"/>
              <a:pathLst>
                <a:path w="97" h="110">
                  <a:moveTo>
                    <a:pt x="97" y="0"/>
                  </a:moveTo>
                  <a:lnTo>
                    <a:pt x="0" y="110"/>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87092" name="Group 52">
              <a:extLst>
                <a:ext uri="{FF2B5EF4-FFF2-40B4-BE49-F238E27FC236}">
                  <a16:creationId xmlns:a16="http://schemas.microsoft.com/office/drawing/2014/main" id="{B64349B3-D3BF-47FD-836F-A1CDF5FDB42F}"/>
                </a:ext>
              </a:extLst>
            </p:cNvPr>
            <p:cNvGrpSpPr>
              <a:grpSpLocks/>
            </p:cNvGrpSpPr>
            <p:nvPr/>
          </p:nvGrpSpPr>
          <p:grpSpPr bwMode="auto">
            <a:xfrm>
              <a:off x="672" y="624"/>
              <a:ext cx="307" cy="553"/>
              <a:chOff x="0" y="0"/>
              <a:chExt cx="307" cy="553"/>
            </a:xfrm>
          </p:grpSpPr>
          <p:grpSp>
            <p:nvGrpSpPr>
              <p:cNvPr id="87093" name="Group 53">
                <a:extLst>
                  <a:ext uri="{FF2B5EF4-FFF2-40B4-BE49-F238E27FC236}">
                    <a16:creationId xmlns:a16="http://schemas.microsoft.com/office/drawing/2014/main" id="{D5842355-E136-4919-A367-70BDD8FF07E7}"/>
                  </a:ext>
                </a:extLst>
              </p:cNvPr>
              <p:cNvGrpSpPr>
                <a:grpSpLocks/>
              </p:cNvGrpSpPr>
              <p:nvPr/>
            </p:nvGrpSpPr>
            <p:grpSpPr bwMode="auto">
              <a:xfrm>
                <a:off x="7" y="10"/>
                <a:ext cx="156" cy="543"/>
                <a:chOff x="0" y="0"/>
                <a:chExt cx="156" cy="543"/>
              </a:xfrm>
            </p:grpSpPr>
            <p:sp>
              <p:nvSpPr>
                <p:cNvPr id="87094" name="Rectangle 54">
                  <a:extLst>
                    <a:ext uri="{FF2B5EF4-FFF2-40B4-BE49-F238E27FC236}">
                      <a16:creationId xmlns:a16="http://schemas.microsoft.com/office/drawing/2014/main" id="{0B7BE306-8EC0-46F2-8153-EE6A12D5F1B7}"/>
                    </a:ext>
                  </a:extLst>
                </p:cNvPr>
                <p:cNvSpPr>
                  <a:spLocks noChangeArrowheads="1"/>
                </p:cNvSpPr>
                <p:nvPr/>
              </p:nvSpPr>
              <p:spPr bwMode="auto">
                <a:xfrm>
                  <a:off x="0" y="147"/>
                  <a:ext cx="35" cy="234"/>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87095" name="Rectangle 55">
                  <a:extLst>
                    <a:ext uri="{FF2B5EF4-FFF2-40B4-BE49-F238E27FC236}">
                      <a16:creationId xmlns:a16="http://schemas.microsoft.com/office/drawing/2014/main" id="{70FAAE12-75A0-42A2-A1F7-8AA8B1B75E24}"/>
                    </a:ext>
                  </a:extLst>
                </p:cNvPr>
                <p:cNvSpPr>
                  <a:spLocks noChangeArrowheads="1"/>
                </p:cNvSpPr>
                <p:nvPr/>
              </p:nvSpPr>
              <p:spPr bwMode="auto">
                <a:xfrm>
                  <a:off x="35" y="0"/>
                  <a:ext cx="121" cy="543"/>
                </a:xfrm>
                <a:prstGeom prst="rect">
                  <a:avLst/>
                </a:prstGeom>
                <a:solidFill>
                  <a:srgbClr val="FFCCCC"/>
                </a:solidFill>
                <a:ln w="9525">
                  <a:solidFill>
                    <a:schemeClr val="tx1"/>
                  </a:solidFill>
                  <a:miter lim="800000"/>
                  <a:headEnd/>
                  <a:tailEnd/>
                </a:ln>
              </p:spPr>
              <p:txBody>
                <a:bodyPr wrap="none" anchor="ctr"/>
                <a:lstStyle/>
                <a:p>
                  <a:endParaRPr lang="zh-CN" altLang="en-US"/>
                </a:p>
              </p:txBody>
            </p:sp>
          </p:grpSp>
          <p:sp>
            <p:nvSpPr>
              <p:cNvPr id="87096" name="Text Box 56">
                <a:extLst>
                  <a:ext uri="{FF2B5EF4-FFF2-40B4-BE49-F238E27FC236}">
                    <a16:creationId xmlns:a16="http://schemas.microsoft.com/office/drawing/2014/main" id="{B4D7FA2B-8270-46B8-8F86-DB354F1FD4C1}"/>
                  </a:ext>
                </a:extLst>
              </p:cNvPr>
              <p:cNvSpPr txBox="1">
                <a:spLocks noChangeArrowheads="1"/>
              </p:cNvSpPr>
              <p:nvPr/>
            </p:nvSpPr>
            <p:spPr bwMode="auto">
              <a:xfrm>
                <a:off x="0" y="0"/>
                <a:ext cx="30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1200" b="1"/>
                  <a:t>P</a:t>
                </a:r>
                <a:r>
                  <a:rPr lang="en-US" altLang="zh-CN" sz="1200" b="1" baseline="30000"/>
                  <a:t>+</a:t>
                </a:r>
                <a:endParaRPr lang="en-US" altLang="zh-CN" sz="1200" b="1"/>
              </a:p>
            </p:txBody>
          </p:sp>
        </p:grpSp>
        <p:sp>
          <p:nvSpPr>
            <p:cNvPr id="87097" name="Line 57">
              <a:extLst>
                <a:ext uri="{FF2B5EF4-FFF2-40B4-BE49-F238E27FC236}">
                  <a16:creationId xmlns:a16="http://schemas.microsoft.com/office/drawing/2014/main" id="{753DF59E-58A5-4E5A-A91D-4F871ACB5DD7}"/>
                </a:ext>
              </a:extLst>
            </p:cNvPr>
            <p:cNvSpPr>
              <a:spLocks noChangeShapeType="1"/>
            </p:cNvSpPr>
            <p:nvPr/>
          </p:nvSpPr>
          <p:spPr bwMode="auto">
            <a:xfrm flipH="1">
              <a:off x="1160" y="480"/>
              <a:ext cx="280"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98" name="Line 58">
              <a:extLst>
                <a:ext uri="{FF2B5EF4-FFF2-40B4-BE49-F238E27FC236}">
                  <a16:creationId xmlns:a16="http://schemas.microsoft.com/office/drawing/2014/main" id="{CA8CEBB8-FA43-4625-840E-7DFA11C4609C}"/>
                </a:ext>
              </a:extLst>
            </p:cNvPr>
            <p:cNvSpPr>
              <a:spLocks noChangeShapeType="1"/>
            </p:cNvSpPr>
            <p:nvPr/>
          </p:nvSpPr>
          <p:spPr bwMode="auto">
            <a:xfrm flipH="1">
              <a:off x="1152" y="576"/>
              <a:ext cx="280"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99" name="Line 59">
              <a:extLst>
                <a:ext uri="{FF2B5EF4-FFF2-40B4-BE49-F238E27FC236}">
                  <a16:creationId xmlns:a16="http://schemas.microsoft.com/office/drawing/2014/main" id="{E5C46CA3-85D7-4B77-9DB8-D8019BE3FA4B}"/>
                </a:ext>
              </a:extLst>
            </p:cNvPr>
            <p:cNvSpPr>
              <a:spLocks noChangeShapeType="1"/>
            </p:cNvSpPr>
            <p:nvPr/>
          </p:nvSpPr>
          <p:spPr bwMode="auto">
            <a:xfrm flipH="1">
              <a:off x="1152" y="672"/>
              <a:ext cx="280"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100" name="未知">
              <a:extLst>
                <a:ext uri="{FF2B5EF4-FFF2-40B4-BE49-F238E27FC236}">
                  <a16:creationId xmlns:a16="http://schemas.microsoft.com/office/drawing/2014/main" id="{DDA1DE08-8932-4F7D-AEF9-4D267F2809CA}"/>
                </a:ext>
              </a:extLst>
            </p:cNvPr>
            <p:cNvSpPr>
              <a:spLocks noChangeArrowheads="1"/>
            </p:cNvSpPr>
            <p:nvPr/>
          </p:nvSpPr>
          <p:spPr bwMode="auto">
            <a:xfrm>
              <a:off x="1174" y="816"/>
              <a:ext cx="218" cy="263"/>
            </a:xfrm>
            <a:custGeom>
              <a:avLst/>
              <a:gdLst>
                <a:gd name="T0" fmla="*/ 218 w 218"/>
                <a:gd name="T1" fmla="*/ 0 h 263"/>
                <a:gd name="T2" fmla="*/ 0 w 218"/>
                <a:gd name="T3" fmla="*/ 263 h 263"/>
              </a:gdLst>
              <a:ahLst/>
              <a:cxnLst>
                <a:cxn ang="0">
                  <a:pos x="T0" y="T1"/>
                </a:cxn>
                <a:cxn ang="0">
                  <a:pos x="T2" y="T3"/>
                </a:cxn>
              </a:cxnLst>
              <a:rect l="0" t="0" r="r" b="b"/>
              <a:pathLst>
                <a:path w="218" h="263">
                  <a:moveTo>
                    <a:pt x="218" y="0"/>
                  </a:moveTo>
                  <a:lnTo>
                    <a:pt x="0" y="263"/>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101" name="Line 61">
              <a:extLst>
                <a:ext uri="{FF2B5EF4-FFF2-40B4-BE49-F238E27FC236}">
                  <a16:creationId xmlns:a16="http://schemas.microsoft.com/office/drawing/2014/main" id="{8A7F98F0-C6A9-4B6F-9A22-04440BD89940}"/>
                </a:ext>
              </a:extLst>
            </p:cNvPr>
            <p:cNvSpPr>
              <a:spLocks noChangeShapeType="1"/>
            </p:cNvSpPr>
            <p:nvPr/>
          </p:nvSpPr>
          <p:spPr bwMode="auto">
            <a:xfrm flipH="1">
              <a:off x="1200" y="912"/>
              <a:ext cx="200"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102" name="未知">
              <a:extLst>
                <a:ext uri="{FF2B5EF4-FFF2-40B4-BE49-F238E27FC236}">
                  <a16:creationId xmlns:a16="http://schemas.microsoft.com/office/drawing/2014/main" id="{113A9462-57F9-4D70-B528-DF0EC9A914C3}"/>
                </a:ext>
              </a:extLst>
            </p:cNvPr>
            <p:cNvSpPr>
              <a:spLocks noChangeArrowheads="1"/>
            </p:cNvSpPr>
            <p:nvPr/>
          </p:nvSpPr>
          <p:spPr bwMode="auto">
            <a:xfrm>
              <a:off x="1226" y="1081"/>
              <a:ext cx="102" cy="126"/>
            </a:xfrm>
            <a:custGeom>
              <a:avLst/>
              <a:gdLst>
                <a:gd name="T0" fmla="*/ 102 w 102"/>
                <a:gd name="T1" fmla="*/ 0 h 126"/>
                <a:gd name="T2" fmla="*/ 0 w 102"/>
                <a:gd name="T3" fmla="*/ 126 h 126"/>
              </a:gdLst>
              <a:ahLst/>
              <a:cxnLst>
                <a:cxn ang="0">
                  <a:pos x="T0" y="T1"/>
                </a:cxn>
                <a:cxn ang="0">
                  <a:pos x="T2" y="T3"/>
                </a:cxn>
              </a:cxnLst>
              <a:rect l="0" t="0" r="r" b="b"/>
              <a:pathLst>
                <a:path w="102" h="126">
                  <a:moveTo>
                    <a:pt x="102" y="0"/>
                  </a:moveTo>
                  <a:lnTo>
                    <a:pt x="0" y="126"/>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103" name="Line 63">
              <a:extLst>
                <a:ext uri="{FF2B5EF4-FFF2-40B4-BE49-F238E27FC236}">
                  <a16:creationId xmlns:a16="http://schemas.microsoft.com/office/drawing/2014/main" id="{D846AAEC-2F07-462E-9D99-EA093C41B102}"/>
                </a:ext>
              </a:extLst>
            </p:cNvPr>
            <p:cNvSpPr>
              <a:spLocks noChangeShapeType="1"/>
            </p:cNvSpPr>
            <p:nvPr/>
          </p:nvSpPr>
          <p:spPr bwMode="auto">
            <a:xfrm flipH="1">
              <a:off x="1296" y="1056"/>
              <a:ext cx="160" cy="19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104" name="Line 64">
              <a:extLst>
                <a:ext uri="{FF2B5EF4-FFF2-40B4-BE49-F238E27FC236}">
                  <a16:creationId xmlns:a16="http://schemas.microsoft.com/office/drawing/2014/main" id="{9C58A54A-B407-4F38-B7B7-4758761732F3}"/>
                </a:ext>
              </a:extLst>
            </p:cNvPr>
            <p:cNvSpPr>
              <a:spLocks noChangeShapeType="1"/>
            </p:cNvSpPr>
            <p:nvPr/>
          </p:nvSpPr>
          <p:spPr bwMode="auto">
            <a:xfrm flipH="1">
              <a:off x="1168" y="480"/>
              <a:ext cx="200"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105" name="Line 65">
              <a:extLst>
                <a:ext uri="{FF2B5EF4-FFF2-40B4-BE49-F238E27FC236}">
                  <a16:creationId xmlns:a16="http://schemas.microsoft.com/office/drawing/2014/main" id="{7EACE710-F27B-4501-A405-5E4267B174E2}"/>
                </a:ext>
              </a:extLst>
            </p:cNvPr>
            <p:cNvSpPr>
              <a:spLocks noChangeShapeType="1"/>
            </p:cNvSpPr>
            <p:nvPr/>
          </p:nvSpPr>
          <p:spPr bwMode="auto">
            <a:xfrm flipH="1">
              <a:off x="1136" y="480"/>
              <a:ext cx="160" cy="19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106" name="Line 66">
              <a:extLst>
                <a:ext uri="{FF2B5EF4-FFF2-40B4-BE49-F238E27FC236}">
                  <a16:creationId xmlns:a16="http://schemas.microsoft.com/office/drawing/2014/main" id="{B49D8215-F5D8-4D95-A089-4C509C8A877B}"/>
                </a:ext>
              </a:extLst>
            </p:cNvPr>
            <p:cNvSpPr>
              <a:spLocks noChangeShapeType="1"/>
            </p:cNvSpPr>
            <p:nvPr/>
          </p:nvSpPr>
          <p:spPr bwMode="auto">
            <a:xfrm flipH="1">
              <a:off x="1344" y="1152"/>
              <a:ext cx="120" cy="14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107" name="Line 67">
              <a:extLst>
                <a:ext uri="{FF2B5EF4-FFF2-40B4-BE49-F238E27FC236}">
                  <a16:creationId xmlns:a16="http://schemas.microsoft.com/office/drawing/2014/main" id="{A82BDCBB-8156-4E23-BA44-F71FC80D3320}"/>
                </a:ext>
              </a:extLst>
            </p:cNvPr>
            <p:cNvSpPr>
              <a:spLocks noChangeShapeType="1"/>
            </p:cNvSpPr>
            <p:nvPr/>
          </p:nvSpPr>
          <p:spPr bwMode="auto">
            <a:xfrm flipH="1">
              <a:off x="1368" y="1248"/>
              <a:ext cx="80" cy="9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7108" name="Group 68">
              <a:extLst>
                <a:ext uri="{FF2B5EF4-FFF2-40B4-BE49-F238E27FC236}">
                  <a16:creationId xmlns:a16="http://schemas.microsoft.com/office/drawing/2014/main" id="{8114B6E7-8899-4FC4-81AD-6369D68453C9}"/>
                </a:ext>
              </a:extLst>
            </p:cNvPr>
            <p:cNvGrpSpPr>
              <a:grpSpLocks/>
            </p:cNvGrpSpPr>
            <p:nvPr/>
          </p:nvGrpSpPr>
          <p:grpSpPr bwMode="auto">
            <a:xfrm>
              <a:off x="1277" y="624"/>
              <a:ext cx="307" cy="545"/>
              <a:chOff x="0" y="0"/>
              <a:chExt cx="307" cy="545"/>
            </a:xfrm>
          </p:grpSpPr>
          <p:sp>
            <p:nvSpPr>
              <p:cNvPr id="87109" name="Rectangle 69">
                <a:extLst>
                  <a:ext uri="{FF2B5EF4-FFF2-40B4-BE49-F238E27FC236}">
                    <a16:creationId xmlns:a16="http://schemas.microsoft.com/office/drawing/2014/main" id="{161175AD-A2D5-422C-AFA7-D3D99211F4C9}"/>
                  </a:ext>
                </a:extLst>
              </p:cNvPr>
              <p:cNvSpPr>
                <a:spLocks noChangeArrowheads="1"/>
              </p:cNvSpPr>
              <p:nvPr/>
            </p:nvSpPr>
            <p:spPr bwMode="auto">
              <a:xfrm>
                <a:off x="48" y="3"/>
                <a:ext cx="107" cy="542"/>
              </a:xfrm>
              <a:prstGeom prst="rect">
                <a:avLst/>
              </a:prstGeom>
              <a:solidFill>
                <a:srgbClr val="FFCCCC"/>
              </a:solidFill>
              <a:ln w="9525">
                <a:solidFill>
                  <a:schemeClr val="tx1"/>
                </a:solidFill>
                <a:miter lim="800000"/>
                <a:headEnd/>
                <a:tailEnd/>
              </a:ln>
            </p:spPr>
            <p:txBody>
              <a:bodyPr wrap="none" anchor="ctr"/>
              <a:lstStyle/>
              <a:p>
                <a:endParaRPr lang="zh-CN" altLang="en-US"/>
              </a:p>
            </p:txBody>
          </p:sp>
          <p:sp>
            <p:nvSpPr>
              <p:cNvPr id="87110" name="Text Box 70">
                <a:extLst>
                  <a:ext uri="{FF2B5EF4-FFF2-40B4-BE49-F238E27FC236}">
                    <a16:creationId xmlns:a16="http://schemas.microsoft.com/office/drawing/2014/main" id="{F49E2D8D-6652-4455-BB82-BF485F9DD109}"/>
                  </a:ext>
                </a:extLst>
              </p:cNvPr>
              <p:cNvSpPr txBox="1">
                <a:spLocks noChangeArrowheads="1"/>
              </p:cNvSpPr>
              <p:nvPr/>
            </p:nvSpPr>
            <p:spPr bwMode="auto">
              <a:xfrm>
                <a:off x="0" y="0"/>
                <a:ext cx="30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1200" b="1"/>
                  <a:t>P</a:t>
                </a:r>
                <a:r>
                  <a:rPr lang="en-US" altLang="zh-CN" sz="1200" b="1" baseline="30000"/>
                  <a:t>+</a:t>
                </a:r>
                <a:endParaRPr lang="en-US" altLang="zh-CN" sz="1200" b="1"/>
              </a:p>
            </p:txBody>
          </p:sp>
        </p:grpSp>
        <p:sp>
          <p:nvSpPr>
            <p:cNvPr id="87111" name="Text Box 71">
              <a:extLst>
                <a:ext uri="{FF2B5EF4-FFF2-40B4-BE49-F238E27FC236}">
                  <a16:creationId xmlns:a16="http://schemas.microsoft.com/office/drawing/2014/main" id="{7236FE68-8104-4749-987F-EB26DA5DD853}"/>
                </a:ext>
              </a:extLst>
            </p:cNvPr>
            <p:cNvSpPr txBox="1">
              <a:spLocks noChangeArrowheads="1"/>
            </p:cNvSpPr>
            <p:nvPr/>
          </p:nvSpPr>
          <p:spPr bwMode="auto">
            <a:xfrm>
              <a:off x="1968" y="624"/>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i="1">
                  <a:solidFill>
                    <a:srgbClr val="FF3300"/>
                  </a:solidFill>
                </a:rPr>
                <a:t>V</a:t>
              </a:r>
              <a:r>
                <a:rPr lang="en-US" altLang="zh-CN" sz="2000" b="1" baseline="-25000">
                  <a:solidFill>
                    <a:srgbClr val="FF3300"/>
                  </a:solidFill>
                </a:rPr>
                <a:t>DD</a:t>
              </a:r>
            </a:p>
          </p:txBody>
        </p:sp>
        <p:sp>
          <p:nvSpPr>
            <p:cNvPr id="87112" name="Text Box 72">
              <a:extLst>
                <a:ext uri="{FF2B5EF4-FFF2-40B4-BE49-F238E27FC236}">
                  <a16:creationId xmlns:a16="http://schemas.microsoft.com/office/drawing/2014/main" id="{78ED53DE-B059-4D98-84CC-8A13E86979F5}"/>
                </a:ext>
              </a:extLst>
            </p:cNvPr>
            <p:cNvSpPr txBox="1">
              <a:spLocks noChangeArrowheads="1"/>
            </p:cNvSpPr>
            <p:nvPr/>
          </p:nvSpPr>
          <p:spPr bwMode="auto">
            <a:xfrm>
              <a:off x="96" y="1488"/>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i="1">
                  <a:solidFill>
                    <a:srgbClr val="FF3300"/>
                  </a:solidFill>
                </a:rPr>
                <a:t>V</a:t>
              </a:r>
              <a:r>
                <a:rPr lang="en-US" altLang="zh-CN" sz="2000" b="1" baseline="-25000">
                  <a:solidFill>
                    <a:srgbClr val="FF3300"/>
                  </a:solidFill>
                </a:rPr>
                <a:t>GG</a:t>
              </a:r>
            </a:p>
          </p:txBody>
        </p:sp>
        <p:sp>
          <p:nvSpPr>
            <p:cNvPr id="87113" name="Line 73">
              <a:extLst>
                <a:ext uri="{FF2B5EF4-FFF2-40B4-BE49-F238E27FC236}">
                  <a16:creationId xmlns:a16="http://schemas.microsoft.com/office/drawing/2014/main" id="{6F69A708-7FEC-4431-98AC-C78A0499E737}"/>
                </a:ext>
              </a:extLst>
            </p:cNvPr>
            <p:cNvSpPr>
              <a:spLocks noChangeShapeType="1"/>
            </p:cNvSpPr>
            <p:nvPr/>
          </p:nvSpPr>
          <p:spPr bwMode="auto">
            <a:xfrm>
              <a:off x="720" y="432"/>
              <a:ext cx="38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114" name="未知">
              <a:extLst>
                <a:ext uri="{FF2B5EF4-FFF2-40B4-BE49-F238E27FC236}">
                  <a16:creationId xmlns:a16="http://schemas.microsoft.com/office/drawing/2014/main" id="{52555891-56DC-42C6-9D09-C13B70C1F192}"/>
                </a:ext>
              </a:extLst>
            </p:cNvPr>
            <p:cNvSpPr>
              <a:spLocks noChangeArrowheads="1"/>
            </p:cNvSpPr>
            <p:nvPr/>
          </p:nvSpPr>
          <p:spPr bwMode="auto">
            <a:xfrm>
              <a:off x="1104" y="411"/>
              <a:ext cx="359" cy="117"/>
            </a:xfrm>
            <a:custGeom>
              <a:avLst/>
              <a:gdLst>
                <a:gd name="T0" fmla="*/ 359 w 359"/>
                <a:gd name="T1" fmla="*/ 0 h 117"/>
                <a:gd name="T2" fmla="*/ 0 w 359"/>
                <a:gd name="T3" fmla="*/ 117 h 117"/>
              </a:gdLst>
              <a:ahLst/>
              <a:cxnLst>
                <a:cxn ang="0">
                  <a:pos x="T0" y="T1"/>
                </a:cxn>
                <a:cxn ang="0">
                  <a:pos x="T2" y="T3"/>
                </a:cxn>
              </a:cxnLst>
              <a:rect l="0" t="0" r="r" b="b"/>
              <a:pathLst>
                <a:path w="359" h="117">
                  <a:moveTo>
                    <a:pt x="359" y="0"/>
                  </a:moveTo>
                  <a:lnTo>
                    <a:pt x="0" y="117"/>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115" name="未知">
              <a:extLst>
                <a:ext uri="{FF2B5EF4-FFF2-40B4-BE49-F238E27FC236}">
                  <a16:creationId xmlns:a16="http://schemas.microsoft.com/office/drawing/2014/main" id="{767A61C6-E793-4B30-B039-82E69ADA9D6D}"/>
                </a:ext>
              </a:extLst>
            </p:cNvPr>
            <p:cNvSpPr>
              <a:spLocks noChangeArrowheads="1"/>
            </p:cNvSpPr>
            <p:nvPr/>
          </p:nvSpPr>
          <p:spPr bwMode="auto">
            <a:xfrm>
              <a:off x="1104" y="553"/>
              <a:ext cx="372" cy="858"/>
            </a:xfrm>
            <a:custGeom>
              <a:avLst/>
              <a:gdLst>
                <a:gd name="T0" fmla="*/ 0 w 372"/>
                <a:gd name="T1" fmla="*/ 0 h 858"/>
                <a:gd name="T2" fmla="*/ 54 w 372"/>
                <a:gd name="T3" fmla="*/ 411 h 858"/>
                <a:gd name="T4" fmla="*/ 112 w 372"/>
                <a:gd name="T5" fmla="*/ 636 h 858"/>
                <a:gd name="T6" fmla="*/ 194 w 372"/>
                <a:gd name="T7" fmla="*/ 736 h 858"/>
                <a:gd name="T8" fmla="*/ 350 w 372"/>
                <a:gd name="T9" fmla="*/ 837 h 858"/>
                <a:gd name="T10" fmla="*/ 327 w 372"/>
                <a:gd name="T11" fmla="*/ 858 h 858"/>
              </a:gdLst>
              <a:ahLst/>
              <a:cxnLst>
                <a:cxn ang="0">
                  <a:pos x="T0" y="T1"/>
                </a:cxn>
                <a:cxn ang="0">
                  <a:pos x="T2" y="T3"/>
                </a:cxn>
                <a:cxn ang="0">
                  <a:pos x="T4" y="T5"/>
                </a:cxn>
                <a:cxn ang="0">
                  <a:pos x="T6" y="T7"/>
                </a:cxn>
                <a:cxn ang="0">
                  <a:pos x="T8" y="T9"/>
                </a:cxn>
                <a:cxn ang="0">
                  <a:pos x="T10" y="T11"/>
                </a:cxn>
              </a:cxnLst>
              <a:rect l="0" t="0" r="r" b="b"/>
              <a:pathLst>
                <a:path w="372" h="858">
                  <a:moveTo>
                    <a:pt x="0" y="0"/>
                  </a:moveTo>
                  <a:cubicBezTo>
                    <a:pt x="9" y="70"/>
                    <a:pt x="35" y="305"/>
                    <a:pt x="54" y="411"/>
                  </a:cubicBezTo>
                  <a:cubicBezTo>
                    <a:pt x="73" y="517"/>
                    <a:pt x="89" y="582"/>
                    <a:pt x="112" y="636"/>
                  </a:cubicBezTo>
                  <a:cubicBezTo>
                    <a:pt x="135" y="690"/>
                    <a:pt x="155" y="703"/>
                    <a:pt x="194" y="736"/>
                  </a:cubicBezTo>
                  <a:cubicBezTo>
                    <a:pt x="233" y="769"/>
                    <a:pt x="328" y="817"/>
                    <a:pt x="350" y="837"/>
                  </a:cubicBezTo>
                  <a:cubicBezTo>
                    <a:pt x="372" y="857"/>
                    <a:pt x="332" y="854"/>
                    <a:pt x="327" y="858"/>
                  </a:cubicBezTo>
                </a:path>
              </a:pathLst>
            </a:cu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87116" name="Text Box 76">
            <a:extLst>
              <a:ext uri="{FF2B5EF4-FFF2-40B4-BE49-F238E27FC236}">
                <a16:creationId xmlns:a16="http://schemas.microsoft.com/office/drawing/2014/main" id="{3851B40D-C5E8-429E-B36D-55CBDCFC5CD9}"/>
              </a:ext>
            </a:extLst>
          </p:cNvPr>
          <p:cNvSpPr txBox="1">
            <a:spLocks noChangeArrowheads="1"/>
          </p:cNvSpPr>
          <p:nvPr/>
        </p:nvSpPr>
        <p:spPr bwMode="auto">
          <a:xfrm>
            <a:off x="0" y="4419600"/>
            <a:ext cx="4495800" cy="3968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i="1">
                <a:solidFill>
                  <a:schemeClr val="accent2"/>
                </a:solidFill>
              </a:rPr>
              <a:t>u</a:t>
            </a:r>
            <a:r>
              <a:rPr lang="en-US" altLang="zh-CN" sz="2000" b="1" baseline="-25000">
                <a:solidFill>
                  <a:schemeClr val="accent2"/>
                </a:solidFill>
              </a:rPr>
              <a:t>GS</a:t>
            </a:r>
            <a:r>
              <a:rPr lang="en-US" altLang="zh-CN" sz="2000" b="1">
                <a:solidFill>
                  <a:schemeClr val="accent2"/>
                </a:solidFill>
              </a:rPr>
              <a:t> &lt; 0,</a:t>
            </a:r>
            <a:r>
              <a:rPr lang="en-US" altLang="zh-CN" sz="2000" b="1" i="1">
                <a:solidFill>
                  <a:schemeClr val="accent2"/>
                </a:solidFill>
              </a:rPr>
              <a:t>u</a:t>
            </a:r>
            <a:r>
              <a:rPr lang="en-US" altLang="zh-CN" sz="2000" b="1" baseline="-25000">
                <a:solidFill>
                  <a:schemeClr val="accent2"/>
                </a:solidFill>
              </a:rPr>
              <a:t>GD</a:t>
            </a:r>
            <a:r>
              <a:rPr lang="en-US" altLang="zh-CN" sz="2000" b="1">
                <a:solidFill>
                  <a:schemeClr val="accent2"/>
                </a:solidFill>
              </a:rPr>
              <a:t> = </a:t>
            </a:r>
            <a:r>
              <a:rPr lang="en-US" altLang="zh-CN" sz="2000" b="1" i="1">
                <a:solidFill>
                  <a:schemeClr val="accent2"/>
                </a:solidFill>
              </a:rPr>
              <a:t>U</a:t>
            </a:r>
            <a:r>
              <a:rPr lang="en-US" altLang="zh-CN" sz="2000" b="1" baseline="-25000">
                <a:solidFill>
                  <a:schemeClr val="accent2"/>
                </a:solidFill>
              </a:rPr>
              <a:t>GS(off)</a:t>
            </a:r>
            <a:r>
              <a:rPr lang="en-US" altLang="zh-CN" sz="2000" b="1">
                <a:solidFill>
                  <a:schemeClr val="accent2"/>
                </a:solidFill>
              </a:rPr>
              <a:t>, ,</a:t>
            </a:r>
            <a:r>
              <a:rPr lang="zh-CN" altLang="en-US" sz="2000" b="1">
                <a:solidFill>
                  <a:schemeClr val="accent2"/>
                </a:solidFill>
              </a:rPr>
              <a:t>沟道变窄预夹断</a:t>
            </a:r>
          </a:p>
        </p:txBody>
      </p:sp>
      <p:sp>
        <p:nvSpPr>
          <p:cNvPr id="87117" name="Text Box 77">
            <a:extLst>
              <a:ext uri="{FF2B5EF4-FFF2-40B4-BE49-F238E27FC236}">
                <a16:creationId xmlns:a16="http://schemas.microsoft.com/office/drawing/2014/main" id="{2FBEF361-646F-49BC-823D-A485FB022488}"/>
              </a:ext>
            </a:extLst>
          </p:cNvPr>
          <p:cNvSpPr txBox="1">
            <a:spLocks noChangeArrowheads="1"/>
          </p:cNvSpPr>
          <p:nvPr/>
        </p:nvSpPr>
        <p:spPr bwMode="auto">
          <a:xfrm>
            <a:off x="4343400" y="4419600"/>
            <a:ext cx="4876800" cy="396875"/>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i="1">
                <a:solidFill>
                  <a:schemeClr val="accent2"/>
                </a:solidFill>
              </a:rPr>
              <a:t>u</a:t>
            </a:r>
            <a:r>
              <a:rPr lang="en-US" altLang="zh-CN" sz="2000" b="1" baseline="-25000">
                <a:solidFill>
                  <a:schemeClr val="accent2"/>
                </a:solidFill>
              </a:rPr>
              <a:t>GS</a:t>
            </a:r>
            <a:r>
              <a:rPr lang="en-US" altLang="zh-CN" sz="2000" b="1">
                <a:solidFill>
                  <a:schemeClr val="accent2"/>
                </a:solidFill>
              </a:rPr>
              <a:t>  &lt; 0 ,</a:t>
            </a:r>
            <a:r>
              <a:rPr lang="en-US" altLang="zh-CN" sz="2000" b="1" i="1">
                <a:solidFill>
                  <a:schemeClr val="accent2"/>
                </a:solidFill>
              </a:rPr>
              <a:t>u</a:t>
            </a:r>
            <a:r>
              <a:rPr lang="en-US" altLang="zh-CN" sz="2000" b="1" baseline="-25000">
                <a:solidFill>
                  <a:schemeClr val="accent2"/>
                </a:solidFill>
              </a:rPr>
              <a:t>GD</a:t>
            </a:r>
            <a:r>
              <a:rPr lang="en-US" altLang="zh-CN" sz="2000" b="1">
                <a:solidFill>
                  <a:schemeClr val="accent2"/>
                </a:solidFill>
              </a:rPr>
              <a:t> &lt; </a:t>
            </a:r>
            <a:r>
              <a:rPr lang="en-US" altLang="zh-CN" sz="2000" b="1" i="1">
                <a:solidFill>
                  <a:schemeClr val="accent2"/>
                </a:solidFill>
              </a:rPr>
              <a:t>u</a:t>
            </a:r>
            <a:r>
              <a:rPr lang="en-US" altLang="zh-CN" sz="2000" b="1" baseline="-25000">
                <a:solidFill>
                  <a:schemeClr val="accent2"/>
                </a:solidFill>
              </a:rPr>
              <a:t>GS(off)</a:t>
            </a:r>
            <a:r>
              <a:rPr lang="en-US" altLang="zh-CN" sz="2000" b="1">
                <a:solidFill>
                  <a:schemeClr val="accent2"/>
                </a:solidFill>
              </a:rPr>
              <a:t>,</a:t>
            </a:r>
            <a:r>
              <a:rPr lang="zh-CN" altLang="en-US" sz="2000" b="1">
                <a:solidFill>
                  <a:schemeClr val="accent2"/>
                </a:solidFill>
              </a:rPr>
              <a:t>夹断，</a:t>
            </a:r>
            <a:r>
              <a:rPr lang="en-US" altLang="zh-CN" sz="2000" b="1" i="1">
                <a:solidFill>
                  <a:schemeClr val="accent2"/>
                </a:solidFill>
              </a:rPr>
              <a:t>i</a:t>
            </a:r>
            <a:r>
              <a:rPr lang="en-US" altLang="zh-CN" sz="2000" b="1" baseline="-25000">
                <a:solidFill>
                  <a:schemeClr val="accent2"/>
                </a:solidFill>
              </a:rPr>
              <a:t>D</a:t>
            </a:r>
            <a:r>
              <a:rPr lang="zh-CN" altLang="en-US" sz="2000" b="1">
                <a:solidFill>
                  <a:schemeClr val="accent2"/>
                </a:solidFill>
              </a:rPr>
              <a:t>几乎不变</a:t>
            </a:r>
          </a:p>
        </p:txBody>
      </p:sp>
      <p:sp>
        <p:nvSpPr>
          <p:cNvPr id="87118" name="Text Box 78">
            <a:extLst>
              <a:ext uri="{FF2B5EF4-FFF2-40B4-BE49-F238E27FC236}">
                <a16:creationId xmlns:a16="http://schemas.microsoft.com/office/drawing/2014/main" id="{72617654-260F-4E22-9F70-868D66E84547}"/>
              </a:ext>
            </a:extLst>
          </p:cNvPr>
          <p:cNvSpPr txBox="1">
            <a:spLocks noChangeArrowheads="1"/>
          </p:cNvSpPr>
          <p:nvPr/>
        </p:nvSpPr>
        <p:spPr bwMode="auto">
          <a:xfrm>
            <a:off x="152400" y="4953000"/>
            <a:ext cx="87630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b="1">
                <a:latin typeface="宋体" panose="02010600030101010101" pitchFamily="2" charset="-122"/>
                <a:sym typeface="Wingdings" panose="05000000000000000000" pitchFamily="2" charset="2"/>
              </a:rPr>
              <a:t>(</a:t>
            </a:r>
            <a:r>
              <a:rPr lang="zh-CN" altLang="en-US" b="1"/>
              <a:t>1</a:t>
            </a:r>
            <a:r>
              <a:rPr lang="zh-CN" altLang="en-US" b="1">
                <a:latin typeface="宋体" panose="02010600030101010101" pitchFamily="2" charset="-122"/>
              </a:rPr>
              <a:t>)</a:t>
            </a:r>
            <a:r>
              <a:rPr lang="zh-CN" altLang="en-US" b="1"/>
              <a:t> 改变 </a:t>
            </a:r>
            <a:r>
              <a:rPr lang="en-US" altLang="zh-CN" b="1" i="1"/>
              <a:t>u</a:t>
            </a:r>
            <a:r>
              <a:rPr lang="en-US" altLang="zh-CN" b="1" baseline="-25000"/>
              <a:t>GS  </a:t>
            </a:r>
            <a:r>
              <a:rPr lang="zh-CN" altLang="en-US" b="1" baseline="-25000"/>
              <a:t>，</a:t>
            </a:r>
            <a:r>
              <a:rPr lang="zh-CN" altLang="en-US" b="1"/>
              <a:t>改变了 </a:t>
            </a:r>
            <a:r>
              <a:rPr lang="en-US" altLang="zh-CN" b="1"/>
              <a:t>PN </a:t>
            </a:r>
            <a:r>
              <a:rPr lang="zh-CN" altLang="en-US" b="1"/>
              <a:t>结中电场，控制了 </a:t>
            </a:r>
            <a:r>
              <a:rPr lang="en-US" altLang="zh-CN" b="1" i="1"/>
              <a:t>i</a:t>
            </a:r>
            <a:r>
              <a:rPr lang="en-US" altLang="zh-CN" b="1" baseline="-25000"/>
              <a:t>D</a:t>
            </a:r>
            <a:r>
              <a:rPr lang="en-US" altLang="zh-CN" b="1"/>
              <a:t> </a:t>
            </a:r>
            <a:r>
              <a:rPr lang="zh-CN" altLang="en-US" b="1"/>
              <a:t>，故称场效应管； </a:t>
            </a:r>
            <a:r>
              <a:rPr lang="zh-CN" altLang="en-US" b="1">
                <a:latin typeface="宋体" panose="02010600030101010101" pitchFamily="2" charset="-122"/>
              </a:rPr>
              <a:t>(</a:t>
            </a:r>
            <a:r>
              <a:rPr lang="zh-CN" altLang="en-US" b="1"/>
              <a:t>2</a:t>
            </a:r>
            <a:r>
              <a:rPr lang="zh-CN" altLang="en-US" b="1">
                <a:latin typeface="宋体" panose="02010600030101010101" pitchFamily="2" charset="-122"/>
              </a:rPr>
              <a:t>)</a:t>
            </a:r>
            <a:r>
              <a:rPr lang="zh-CN" altLang="en-US" b="1"/>
              <a:t>结型场效应管栅源之间加反向偏置电压，使 </a:t>
            </a:r>
            <a:r>
              <a:rPr lang="en-US" altLang="zh-CN" b="1"/>
              <a:t>PN </a:t>
            </a:r>
            <a:r>
              <a:rPr lang="zh-CN" altLang="en-US" b="1"/>
              <a:t>反偏，栅极   　基本不取电流，因此，场效应管输入电阻很高。</a:t>
            </a:r>
          </a:p>
        </p:txBody>
      </p:sp>
      <p:sp>
        <p:nvSpPr>
          <p:cNvPr id="87119" name="Text Box 79">
            <a:extLst>
              <a:ext uri="{FF2B5EF4-FFF2-40B4-BE49-F238E27FC236}">
                <a16:creationId xmlns:a16="http://schemas.microsoft.com/office/drawing/2014/main" id="{9EE61C5E-95CD-4578-A100-52A62D34A4B1}"/>
              </a:ext>
            </a:extLst>
          </p:cNvPr>
          <p:cNvSpPr txBox="1">
            <a:spLocks noChangeArrowheads="1"/>
          </p:cNvSpPr>
          <p:nvPr/>
        </p:nvSpPr>
        <p:spPr bwMode="auto">
          <a:xfrm>
            <a:off x="762000" y="9144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rgbClr val="0000FF"/>
                </a:solidFill>
                <a:latin typeface="宋体" panose="02010600030101010101" pitchFamily="2" charset="-122"/>
              </a:rPr>
              <a:t>(</a:t>
            </a:r>
            <a:r>
              <a:rPr lang="en-US" altLang="zh-CN" b="1">
                <a:solidFill>
                  <a:srgbClr val="0000FF"/>
                </a:solidFill>
              </a:rPr>
              <a:t>c</a:t>
            </a:r>
            <a:r>
              <a:rPr lang="en-US" altLang="zh-CN" b="1">
                <a:solidFill>
                  <a:srgbClr val="0000FF"/>
                </a:solidFill>
                <a:latin typeface="宋体" panose="02010600030101010101" pitchFamily="2" charset="-122"/>
              </a:rPr>
              <a:t>)</a:t>
            </a:r>
          </a:p>
        </p:txBody>
      </p:sp>
      <p:sp>
        <p:nvSpPr>
          <p:cNvPr id="87120" name="Text Box 80">
            <a:extLst>
              <a:ext uri="{FF2B5EF4-FFF2-40B4-BE49-F238E27FC236}">
                <a16:creationId xmlns:a16="http://schemas.microsoft.com/office/drawing/2014/main" id="{C9940E8D-8C3B-453A-A55F-08992ADDDCCA}"/>
              </a:ext>
            </a:extLst>
          </p:cNvPr>
          <p:cNvSpPr txBox="1">
            <a:spLocks noChangeArrowheads="1"/>
          </p:cNvSpPr>
          <p:nvPr/>
        </p:nvSpPr>
        <p:spPr bwMode="auto">
          <a:xfrm>
            <a:off x="4495800" y="9144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rgbClr val="0000FF"/>
                </a:solidFill>
                <a:latin typeface="宋体" panose="02010600030101010101" pitchFamily="2" charset="-122"/>
              </a:rPr>
              <a:t>(</a:t>
            </a:r>
            <a:r>
              <a:rPr lang="en-US" altLang="zh-CN" b="1">
                <a:solidFill>
                  <a:srgbClr val="0000FF"/>
                </a:solidFill>
              </a:rPr>
              <a:t>d</a:t>
            </a:r>
            <a:r>
              <a:rPr lang="en-US" altLang="zh-CN" b="1">
                <a:solidFill>
                  <a:srgbClr val="0000FF"/>
                </a:solidFill>
                <a:latin typeface="宋体" panose="02010600030101010101" pitchFamily="2" charset="-122"/>
              </a:rPr>
              <a:t>)</a:t>
            </a:r>
          </a:p>
        </p:txBody>
      </p:sp>
      <p:pic>
        <p:nvPicPr>
          <p:cNvPr id="87121" name="Picture 81">
            <a:extLst>
              <a:ext uri="{FF2B5EF4-FFF2-40B4-BE49-F238E27FC236}">
                <a16:creationId xmlns:a16="http://schemas.microsoft.com/office/drawing/2014/main" id="{6DDD4C97-3C12-42B6-9113-93280641D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2238" y="819150"/>
            <a:ext cx="3421062" cy="335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7119"/>
                                        </p:tgtEl>
                                        <p:attrNameLst>
                                          <p:attrName>style.visibility</p:attrName>
                                        </p:attrNameLst>
                                      </p:cBhvr>
                                      <p:to>
                                        <p:strVal val="visible"/>
                                      </p:to>
                                    </p:set>
                                    <p:animEffect transition="in" filter="dissolve">
                                      <p:cBhvr>
                                        <p:cTn id="7" dur="500"/>
                                        <p:tgtEl>
                                          <p:spTgt spid="87119"/>
                                        </p:tgtEl>
                                      </p:cBhvr>
                                    </p:animEffect>
                                  </p:childTnLst>
                                </p:cTn>
                              </p:par>
                            </p:childTnLst>
                          </p:cTn>
                        </p:par>
                        <p:par>
                          <p:cTn id="8" fill="hold" nodeType="afterGroup">
                            <p:stCondLst>
                              <p:cond delay="500"/>
                            </p:stCondLst>
                            <p:childTnLst>
                              <p:par>
                                <p:cTn id="9" presetID="22" presetClass="entr" presetSubtype="1" fill="hold" nodeType="afterEffect">
                                  <p:stCondLst>
                                    <p:cond delay="100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87116"/>
                                        </p:tgtEl>
                                        <p:attrNameLst>
                                          <p:attrName>style.visibility</p:attrName>
                                        </p:attrNameLst>
                                      </p:cBhvr>
                                      <p:to>
                                        <p:strVal val="visible"/>
                                      </p:to>
                                    </p:set>
                                    <p:animEffect transition="in" filter="checkerboard(across)">
                                      <p:cBhvr>
                                        <p:cTn id="16" dur="500"/>
                                        <p:tgtEl>
                                          <p:spTgt spid="871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87120"/>
                                        </p:tgtEl>
                                        <p:attrNameLst>
                                          <p:attrName>style.visibility</p:attrName>
                                        </p:attrNameLst>
                                      </p:cBhvr>
                                      <p:to>
                                        <p:strVal val="visible"/>
                                      </p:to>
                                    </p:set>
                                    <p:animEffect transition="in" filter="dissolve">
                                      <p:cBhvr>
                                        <p:cTn id="21" dur="500"/>
                                        <p:tgtEl>
                                          <p:spTgt spid="87120"/>
                                        </p:tgtEl>
                                      </p:cBhvr>
                                    </p:animEffect>
                                  </p:childTnLst>
                                </p:cTn>
                              </p:par>
                            </p:childTnLst>
                          </p:cTn>
                        </p:par>
                        <p:par>
                          <p:cTn id="22" fill="hold" nodeType="afterGroup">
                            <p:stCondLst>
                              <p:cond delay="500"/>
                            </p:stCondLst>
                            <p:childTnLst>
                              <p:par>
                                <p:cTn id="23" presetID="1" presetClass="entr" presetSubtype="0" fill="hold" nodeType="afterEffect">
                                  <p:stCondLst>
                                    <p:cond delay="0"/>
                                  </p:stCondLst>
                                  <p:childTnLst>
                                    <p:set>
                                      <p:cBhvr>
                                        <p:cTn id="24" dur="1" fill="hold">
                                          <p:stCondLst>
                                            <p:cond delay="0"/>
                                          </p:stCondLst>
                                        </p:cTn>
                                        <p:tgtEl>
                                          <p:spTgt spid="8712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87117"/>
                                        </p:tgtEl>
                                        <p:attrNameLst>
                                          <p:attrName>style.visibility</p:attrName>
                                        </p:attrNameLst>
                                      </p:cBhvr>
                                      <p:to>
                                        <p:strVal val="visible"/>
                                      </p:to>
                                    </p:set>
                                    <p:animEffect transition="in" filter="checkerboard(across)">
                                      <p:cBhvr>
                                        <p:cTn id="29" dur="500"/>
                                        <p:tgtEl>
                                          <p:spTgt spid="8711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87118"/>
                                        </p:tgtEl>
                                        <p:attrNameLst>
                                          <p:attrName>style.visibility</p:attrName>
                                        </p:attrNameLst>
                                      </p:cBhvr>
                                      <p:to>
                                        <p:strVal val="visible"/>
                                      </p:to>
                                    </p:set>
                                    <p:animEffect transition="in" filter="dissolve">
                                      <p:cBhvr>
                                        <p:cTn id="34" dur="500"/>
                                        <p:tgtEl>
                                          <p:spTgt spid="87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116" grpId="0" animBg="1"/>
      <p:bldP spid="87117" grpId="0" animBg="1"/>
      <p:bldP spid="87118" grpId="0"/>
      <p:bldP spid="87119" grpId="0"/>
      <p:bldP spid="87120"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a:extLst>
              <a:ext uri="{FF2B5EF4-FFF2-40B4-BE49-F238E27FC236}">
                <a16:creationId xmlns:a16="http://schemas.microsoft.com/office/drawing/2014/main" id="{51ED5BB9-334E-4BD5-9905-D8F5FD6715D7}"/>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8066" name="Rectangle 3">
            <a:extLst>
              <a:ext uri="{FF2B5EF4-FFF2-40B4-BE49-F238E27FC236}">
                <a16:creationId xmlns:a16="http://schemas.microsoft.com/office/drawing/2014/main" id="{E4DA2E7E-F1CA-4EE3-A830-4722650FAF30}"/>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8067" name="Line 4">
            <a:extLst>
              <a:ext uri="{FF2B5EF4-FFF2-40B4-BE49-F238E27FC236}">
                <a16:creationId xmlns:a16="http://schemas.microsoft.com/office/drawing/2014/main" id="{9EBE4869-52E4-4B74-907E-26006932C7F6}"/>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68" name="Line 5">
            <a:extLst>
              <a:ext uri="{FF2B5EF4-FFF2-40B4-BE49-F238E27FC236}">
                <a16:creationId xmlns:a16="http://schemas.microsoft.com/office/drawing/2014/main" id="{E035E088-2E55-411F-BCDB-6F48529A166F}"/>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69" name="Rectangle 6">
            <a:extLst>
              <a:ext uri="{FF2B5EF4-FFF2-40B4-BE49-F238E27FC236}">
                <a16:creationId xmlns:a16="http://schemas.microsoft.com/office/drawing/2014/main" id="{C3F8B0FF-7708-4790-8253-B4BFA2CC6BEB}"/>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sp>
        <p:nvSpPr>
          <p:cNvPr id="88070" name="Rectangle 7">
            <a:extLst>
              <a:ext uri="{FF2B5EF4-FFF2-40B4-BE49-F238E27FC236}">
                <a16:creationId xmlns:a16="http://schemas.microsoft.com/office/drawing/2014/main" id="{7AE4813C-5D89-4250-9F4B-1DA7F4440B79}"/>
              </a:ext>
            </a:extLst>
          </p:cNvPr>
          <p:cNvSpPr>
            <a:spLocks noChangeArrowheads="1"/>
          </p:cNvSpPr>
          <p:nvPr/>
        </p:nvSpPr>
        <p:spPr bwMode="auto">
          <a:xfrm>
            <a:off x="701675" y="638175"/>
            <a:ext cx="80010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chemeClr val="accent2"/>
                </a:solidFill>
              </a:rPr>
              <a:t>3.当</a:t>
            </a:r>
            <a:r>
              <a:rPr lang="en-US" altLang="zh-CN" sz="2800" b="1" i="1">
                <a:solidFill>
                  <a:schemeClr val="accent2"/>
                </a:solidFill>
              </a:rPr>
              <a:t>u</a:t>
            </a:r>
            <a:r>
              <a:rPr lang="en-US" altLang="zh-CN" sz="2800" b="1" baseline="-25000">
                <a:solidFill>
                  <a:schemeClr val="accent2"/>
                </a:solidFill>
              </a:rPr>
              <a:t>GD</a:t>
            </a:r>
            <a:r>
              <a:rPr lang="en-US" altLang="zh-CN" sz="2800" b="1">
                <a:solidFill>
                  <a:schemeClr val="accent2"/>
                </a:solidFill>
              </a:rPr>
              <a:t> &lt; </a:t>
            </a:r>
            <a:r>
              <a:rPr lang="en-US" altLang="zh-CN" sz="2800" b="1" i="1">
                <a:solidFill>
                  <a:schemeClr val="accent2"/>
                </a:solidFill>
              </a:rPr>
              <a:t>u</a:t>
            </a:r>
            <a:r>
              <a:rPr lang="en-US" altLang="zh-CN" sz="2800" b="1" baseline="-25000">
                <a:solidFill>
                  <a:schemeClr val="accent2"/>
                </a:solidFill>
              </a:rPr>
              <a:t>GS(off)</a:t>
            </a:r>
            <a:r>
              <a:rPr lang="en-US" altLang="zh-CN" sz="2800" b="1">
                <a:solidFill>
                  <a:schemeClr val="accent2"/>
                </a:solidFill>
              </a:rPr>
              <a:t>,</a:t>
            </a:r>
            <a:r>
              <a:rPr lang="zh-CN" altLang="en-US" sz="2800" b="1">
                <a:solidFill>
                  <a:schemeClr val="accent2"/>
                </a:solidFill>
              </a:rPr>
              <a:t>时， </a:t>
            </a:r>
            <a:r>
              <a:rPr lang="zh-CN" altLang="en-US" sz="2800" b="1">
                <a:solidFill>
                  <a:srgbClr val="0000FF"/>
                </a:solidFill>
              </a:rPr>
              <a:t>, </a:t>
            </a:r>
            <a:r>
              <a:rPr lang="en-US" altLang="zh-CN" sz="2800" b="1" i="1">
                <a:solidFill>
                  <a:srgbClr val="0000FF"/>
                </a:solidFill>
              </a:rPr>
              <a:t>u</a:t>
            </a:r>
            <a:r>
              <a:rPr lang="en-US" altLang="zh-CN" sz="2800" b="1" baseline="-25000">
                <a:solidFill>
                  <a:srgbClr val="0000FF"/>
                </a:solidFill>
              </a:rPr>
              <a:t>GS </a:t>
            </a:r>
            <a:r>
              <a:rPr lang="zh-CN" altLang="en-US" sz="2800" b="1">
                <a:solidFill>
                  <a:srgbClr val="0000FF"/>
                </a:solidFill>
              </a:rPr>
              <a:t>对漏极电流</a:t>
            </a:r>
            <a:r>
              <a:rPr lang="en-US" altLang="zh-CN" sz="2000" b="1" i="1">
                <a:solidFill>
                  <a:schemeClr val="accent2"/>
                </a:solidFill>
              </a:rPr>
              <a:t>i</a:t>
            </a:r>
            <a:r>
              <a:rPr lang="en-US" altLang="zh-CN" sz="2000" b="1" baseline="-25000">
                <a:solidFill>
                  <a:schemeClr val="accent2"/>
                </a:solidFill>
              </a:rPr>
              <a:t>D</a:t>
            </a:r>
            <a:r>
              <a:rPr lang="zh-CN" altLang="en-US" sz="2000" b="1">
                <a:solidFill>
                  <a:srgbClr val="0000FF"/>
                </a:solidFill>
              </a:rPr>
              <a:t>的控制作用</a:t>
            </a:r>
            <a:endParaRPr lang="zh-CN" altLang="en-US" b="1">
              <a:solidFill>
                <a:srgbClr val="0000FF"/>
              </a:solidFill>
            </a:endParaRPr>
          </a:p>
        </p:txBody>
      </p:sp>
      <p:sp>
        <p:nvSpPr>
          <p:cNvPr id="88072" name="Rectangle 8">
            <a:extLst>
              <a:ext uri="{FF2B5EF4-FFF2-40B4-BE49-F238E27FC236}">
                <a16:creationId xmlns:a16="http://schemas.microsoft.com/office/drawing/2014/main" id="{649F00F0-CE00-46E8-B553-03739AE9C377}"/>
              </a:ext>
            </a:extLst>
          </p:cNvPr>
          <p:cNvSpPr>
            <a:spLocks noChangeArrowheads="1"/>
          </p:cNvSpPr>
          <p:nvPr/>
        </p:nvSpPr>
        <p:spPr bwMode="auto">
          <a:xfrm>
            <a:off x="882650" y="1177925"/>
            <a:ext cx="7543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t>在</a:t>
            </a:r>
            <a:r>
              <a:rPr lang="en-US" altLang="zh-CN" b="1" i="1"/>
              <a:t>u</a:t>
            </a:r>
            <a:r>
              <a:rPr lang="en-US" altLang="zh-CN" b="1" baseline="-25000"/>
              <a:t>GD</a:t>
            </a:r>
            <a:r>
              <a:rPr lang="en-US" altLang="zh-CN" b="1"/>
              <a:t>  </a:t>
            </a:r>
            <a:r>
              <a:rPr lang="zh-CN" altLang="en-US" b="1"/>
              <a:t>＝ </a:t>
            </a:r>
            <a:r>
              <a:rPr lang="en-US" altLang="zh-CN" b="1" i="1"/>
              <a:t>u</a:t>
            </a:r>
            <a:r>
              <a:rPr lang="en-US" altLang="zh-CN" b="1" baseline="-25000"/>
              <a:t>GS</a:t>
            </a:r>
            <a:r>
              <a:rPr lang="en-US" altLang="zh-CN" b="1"/>
              <a:t> </a:t>
            </a:r>
            <a:r>
              <a:rPr lang="zh-CN" altLang="en-US" b="1"/>
              <a:t>－</a:t>
            </a:r>
            <a:r>
              <a:rPr lang="en-US" altLang="zh-CN" b="1" i="1"/>
              <a:t>u</a:t>
            </a:r>
            <a:r>
              <a:rPr lang="en-US" altLang="zh-CN" b="1" baseline="-25000"/>
              <a:t>DS </a:t>
            </a:r>
            <a:r>
              <a:rPr lang="en-US" altLang="zh-CN" b="1"/>
              <a:t>&lt; </a:t>
            </a:r>
            <a:r>
              <a:rPr lang="en-US" altLang="zh-CN" b="1" i="1"/>
              <a:t>u</a:t>
            </a:r>
            <a:r>
              <a:rPr lang="en-US" altLang="zh-CN" b="1" baseline="-25000"/>
              <a:t>GS(off)</a:t>
            </a:r>
            <a:r>
              <a:rPr lang="en-US" altLang="zh-CN" b="1"/>
              <a:t>,</a:t>
            </a:r>
            <a:r>
              <a:rPr lang="zh-CN" altLang="en-US" b="1"/>
              <a:t>当</a:t>
            </a:r>
            <a:r>
              <a:rPr lang="en-US" altLang="zh-CN" b="1" i="1"/>
              <a:t>u</a:t>
            </a:r>
            <a:r>
              <a:rPr lang="en-US" altLang="zh-CN" b="1" baseline="-25000"/>
              <a:t>DS</a:t>
            </a:r>
            <a:r>
              <a:rPr lang="zh-CN" altLang="en-US" b="1"/>
              <a:t>为一常量时，对应于确定的</a:t>
            </a:r>
            <a:r>
              <a:rPr lang="en-US" altLang="zh-CN" b="1" i="1"/>
              <a:t>u</a:t>
            </a:r>
            <a:r>
              <a:rPr lang="en-US" altLang="zh-CN" b="1" baseline="-25000"/>
              <a:t>GS</a:t>
            </a:r>
            <a:r>
              <a:rPr lang="en-US" altLang="zh-CN" b="1"/>
              <a:t> </a:t>
            </a:r>
            <a:r>
              <a:rPr lang="zh-CN" altLang="en-US" b="1"/>
              <a:t>，就有确定的</a:t>
            </a:r>
            <a:r>
              <a:rPr lang="en-US" altLang="zh-CN" sz="2000" b="1" i="1"/>
              <a:t>i</a:t>
            </a:r>
            <a:r>
              <a:rPr lang="en-US" altLang="zh-CN" sz="2000" b="1" baseline="-25000"/>
              <a:t>D</a:t>
            </a:r>
            <a:r>
              <a:rPr lang="zh-CN" altLang="en-US" sz="2000" b="1"/>
              <a:t>。</a:t>
            </a:r>
            <a:endParaRPr lang="zh-CN" altLang="en-US" b="1"/>
          </a:p>
        </p:txBody>
      </p:sp>
      <p:grpSp>
        <p:nvGrpSpPr>
          <p:cNvPr id="2" name="Group 9">
            <a:extLst>
              <a:ext uri="{FF2B5EF4-FFF2-40B4-BE49-F238E27FC236}">
                <a16:creationId xmlns:a16="http://schemas.microsoft.com/office/drawing/2014/main" id="{A97A3D6E-2F06-47E8-A5C6-D532DD52114F}"/>
              </a:ext>
            </a:extLst>
          </p:cNvPr>
          <p:cNvGrpSpPr>
            <a:grpSpLocks noChangeAspect="1"/>
          </p:cNvGrpSpPr>
          <p:nvPr/>
        </p:nvGrpSpPr>
        <p:grpSpPr bwMode="auto">
          <a:xfrm>
            <a:off x="612775" y="2374900"/>
            <a:ext cx="8150225" cy="4114800"/>
            <a:chOff x="0" y="0"/>
            <a:chExt cx="12837" cy="6480"/>
          </a:xfrm>
        </p:grpSpPr>
        <p:pic>
          <p:nvPicPr>
            <p:cNvPr id="88073" name="Picture 10">
              <a:extLst>
                <a:ext uri="{FF2B5EF4-FFF2-40B4-BE49-F238E27FC236}">
                  <a16:creationId xmlns:a16="http://schemas.microsoft.com/office/drawing/2014/main" id="{037628AC-7F80-4F87-B29E-E1118B2212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393" cy="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4" name="Picture 11">
              <a:extLst>
                <a:ext uri="{FF2B5EF4-FFF2-40B4-BE49-F238E27FC236}">
                  <a16:creationId xmlns:a16="http://schemas.microsoft.com/office/drawing/2014/main" id="{DDED5978-6C35-4BC7-8629-83F1D526F3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7" y="0"/>
              <a:ext cx="6600" cy="6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8072">
                                            <p:txEl>
                                              <p:pRg st="0" end="0"/>
                                            </p:txEl>
                                          </p:spTgt>
                                        </p:tgtEl>
                                        <p:attrNameLst>
                                          <p:attrName>style.visibility</p:attrName>
                                        </p:attrNameLst>
                                      </p:cBhvr>
                                      <p:to>
                                        <p:strVal val="visible"/>
                                      </p:to>
                                    </p:set>
                                    <p:animEffect transition="in" filter="box(out)">
                                      <p:cBhvr>
                                        <p:cTn id="7" dur="500"/>
                                        <p:tgtEl>
                                          <p:spTgt spid="88072">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2"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a:extLst>
              <a:ext uri="{FF2B5EF4-FFF2-40B4-BE49-F238E27FC236}">
                <a16:creationId xmlns:a16="http://schemas.microsoft.com/office/drawing/2014/main" id="{B162EF83-A50D-435A-BC07-367F2E4E5E68}"/>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9090" name="Rectangle 3">
            <a:extLst>
              <a:ext uri="{FF2B5EF4-FFF2-40B4-BE49-F238E27FC236}">
                <a16:creationId xmlns:a16="http://schemas.microsoft.com/office/drawing/2014/main" id="{6E189D1C-D651-4545-87A8-8DA2F035522D}"/>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9091" name="Line 4">
            <a:extLst>
              <a:ext uri="{FF2B5EF4-FFF2-40B4-BE49-F238E27FC236}">
                <a16:creationId xmlns:a16="http://schemas.microsoft.com/office/drawing/2014/main" id="{4C9613EA-FFC5-4D71-A407-540496C4A8FE}"/>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092" name="Line 5">
            <a:extLst>
              <a:ext uri="{FF2B5EF4-FFF2-40B4-BE49-F238E27FC236}">
                <a16:creationId xmlns:a16="http://schemas.microsoft.com/office/drawing/2014/main" id="{EE0FD5B0-7099-4E36-81CB-1600E3596C22}"/>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093" name="Rectangle 6">
            <a:extLst>
              <a:ext uri="{FF2B5EF4-FFF2-40B4-BE49-F238E27FC236}">
                <a16:creationId xmlns:a16="http://schemas.microsoft.com/office/drawing/2014/main" id="{6456FF22-B1D8-411C-BAAC-45C040D3CDF8}"/>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sp>
        <p:nvSpPr>
          <p:cNvPr id="89095" name="Rectangle 7">
            <a:extLst>
              <a:ext uri="{FF2B5EF4-FFF2-40B4-BE49-F238E27FC236}">
                <a16:creationId xmlns:a16="http://schemas.microsoft.com/office/drawing/2014/main" id="{0A6ED116-D880-440A-810D-55D35A699F8C}"/>
              </a:ext>
            </a:extLst>
          </p:cNvPr>
          <p:cNvSpPr>
            <a:spLocks noChangeArrowheads="1"/>
          </p:cNvSpPr>
          <p:nvPr/>
        </p:nvSpPr>
        <p:spPr bwMode="auto">
          <a:xfrm>
            <a:off x="701675" y="1989138"/>
            <a:ext cx="7620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zh-CN" altLang="en-US" b="1"/>
              <a:t>场效应管用</a:t>
            </a:r>
            <a:r>
              <a:rPr lang="zh-CN" altLang="en-US" b="1">
                <a:solidFill>
                  <a:srgbClr val="FF0000"/>
                </a:solidFill>
              </a:rPr>
              <a:t>低频跨导</a:t>
            </a:r>
            <a:r>
              <a:rPr lang="en-US" altLang="zh-CN" b="1" i="1">
                <a:solidFill>
                  <a:srgbClr val="FF0000"/>
                </a:solidFill>
              </a:rPr>
              <a:t>g</a:t>
            </a:r>
            <a:r>
              <a:rPr lang="en-US" altLang="zh-CN" b="1" baseline="-25000">
                <a:solidFill>
                  <a:srgbClr val="FF0000"/>
                </a:solidFill>
              </a:rPr>
              <a:t>m</a:t>
            </a:r>
            <a:r>
              <a:rPr lang="zh-CN" altLang="en-US" b="1">
                <a:solidFill>
                  <a:srgbClr val="000000"/>
                </a:solidFill>
              </a:rPr>
              <a:t>的大小描述栅源电压对漏极电流的控制作用。</a:t>
            </a:r>
          </a:p>
        </p:txBody>
      </p:sp>
      <p:sp>
        <p:nvSpPr>
          <p:cNvPr id="89096" name="Rectangle 8">
            <a:extLst>
              <a:ext uri="{FF2B5EF4-FFF2-40B4-BE49-F238E27FC236}">
                <a16:creationId xmlns:a16="http://schemas.microsoft.com/office/drawing/2014/main" id="{5772885A-EBF9-4949-BA0B-9F5EF5E5F627}"/>
              </a:ext>
            </a:extLst>
          </p:cNvPr>
          <p:cNvSpPr>
            <a:spLocks noChangeArrowheads="1"/>
          </p:cNvSpPr>
          <p:nvPr/>
        </p:nvSpPr>
        <p:spPr bwMode="auto">
          <a:xfrm>
            <a:off x="612775" y="1089025"/>
            <a:ext cx="510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t>场效应管为电压控制元件。</a:t>
            </a:r>
          </a:p>
        </p:txBody>
      </p:sp>
      <p:sp>
        <p:nvSpPr>
          <p:cNvPr id="89097" name="Rectangle 9">
            <a:extLst>
              <a:ext uri="{FF2B5EF4-FFF2-40B4-BE49-F238E27FC236}">
                <a16:creationId xmlns:a16="http://schemas.microsoft.com/office/drawing/2014/main" id="{F092CE1A-B63A-4A85-A9ED-52748884863B}"/>
              </a:ext>
            </a:extLst>
          </p:cNvPr>
          <p:cNvSpPr>
            <a:spLocks noChangeArrowheads="1"/>
          </p:cNvSpPr>
          <p:nvPr/>
        </p:nvSpPr>
        <p:spPr bwMode="auto">
          <a:xfrm>
            <a:off x="1871663" y="3159125"/>
            <a:ext cx="20431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i="1">
                <a:solidFill>
                  <a:srgbClr val="F00000"/>
                </a:solidFill>
              </a:rPr>
              <a:t>g</a:t>
            </a:r>
            <a:r>
              <a:rPr lang="en-US" altLang="zh-CN" sz="2800" baseline="-25000">
                <a:solidFill>
                  <a:srgbClr val="F00000"/>
                </a:solidFill>
              </a:rPr>
              <a:t>m</a:t>
            </a:r>
            <a:r>
              <a:rPr lang="en-US" altLang="zh-CN" sz="2800">
                <a:solidFill>
                  <a:srgbClr val="F00000"/>
                </a:solidFill>
              </a:rPr>
              <a:t>=</a:t>
            </a:r>
            <a:r>
              <a:rPr lang="en-US" altLang="zh-CN" sz="2800">
                <a:solidFill>
                  <a:srgbClr val="F00000"/>
                </a:solidFill>
                <a:sym typeface="Symbol" panose="05050102010706020507" pitchFamily="18" charset="2"/>
              </a:rPr>
              <a:t></a:t>
            </a:r>
            <a:r>
              <a:rPr lang="en-US" altLang="zh-CN" sz="2800" i="1">
                <a:solidFill>
                  <a:srgbClr val="F00000"/>
                </a:solidFill>
              </a:rPr>
              <a:t>i</a:t>
            </a:r>
            <a:r>
              <a:rPr lang="en-US" altLang="zh-CN" sz="2800" baseline="-25000">
                <a:solidFill>
                  <a:srgbClr val="F00000"/>
                </a:solidFill>
              </a:rPr>
              <a:t>D</a:t>
            </a:r>
            <a:r>
              <a:rPr lang="en-US" altLang="zh-CN" sz="2800">
                <a:solidFill>
                  <a:srgbClr val="F00000"/>
                </a:solidFill>
              </a:rPr>
              <a:t>/</a:t>
            </a:r>
            <a:r>
              <a:rPr lang="en-US" altLang="zh-CN" sz="2800">
                <a:solidFill>
                  <a:srgbClr val="F00000"/>
                </a:solidFill>
                <a:sym typeface="Symbol" panose="05050102010706020507" pitchFamily="18" charset="2"/>
              </a:rPr>
              <a:t></a:t>
            </a:r>
            <a:r>
              <a:rPr lang="en-US" altLang="zh-CN" sz="2800" i="1">
                <a:solidFill>
                  <a:srgbClr val="F00000"/>
                </a:solidFill>
              </a:rPr>
              <a:t>u</a:t>
            </a:r>
            <a:r>
              <a:rPr lang="en-US" altLang="zh-CN" sz="2800" baseline="-25000">
                <a:solidFill>
                  <a:srgbClr val="F00000"/>
                </a:solidFill>
              </a:rPr>
              <a:t>GS</a:t>
            </a:r>
          </a:p>
        </p:txBody>
      </p:sp>
      <p:sp>
        <p:nvSpPr>
          <p:cNvPr id="89098" name="Rectangle 10">
            <a:extLst>
              <a:ext uri="{FF2B5EF4-FFF2-40B4-BE49-F238E27FC236}">
                <a16:creationId xmlns:a16="http://schemas.microsoft.com/office/drawing/2014/main" id="{EEA51667-5406-4689-9856-D564D6A64EC9}"/>
              </a:ext>
            </a:extLst>
          </p:cNvPr>
          <p:cNvSpPr>
            <a:spLocks noChangeArrowheads="1"/>
          </p:cNvSpPr>
          <p:nvPr/>
        </p:nvSpPr>
        <p:spPr bwMode="auto">
          <a:xfrm>
            <a:off x="4386263" y="3159125"/>
            <a:ext cx="16081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a:solidFill>
                  <a:srgbClr val="F00000"/>
                </a:solidFill>
              </a:rPr>
              <a:t>(单位</a:t>
            </a:r>
            <a:r>
              <a:rPr lang="en-US" altLang="zh-CN" sz="2800">
                <a:solidFill>
                  <a:srgbClr val="F00000"/>
                </a:solidFill>
              </a:rPr>
              <a:t>mS)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9096">
                                            <p:txEl>
                                              <p:pRg st="0" end="0"/>
                                            </p:txEl>
                                          </p:spTgt>
                                        </p:tgtEl>
                                        <p:attrNameLst>
                                          <p:attrName>style.visibility</p:attrName>
                                        </p:attrNameLst>
                                      </p:cBhvr>
                                      <p:to>
                                        <p:strVal val="visible"/>
                                      </p:to>
                                    </p:set>
                                    <p:animEffect transition="in" filter="box(out)">
                                      <p:cBhvr>
                                        <p:cTn id="7" dur="500"/>
                                        <p:tgtEl>
                                          <p:spTgt spid="8909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9095">
                                            <p:txEl>
                                              <p:pRg st="0" end="0"/>
                                            </p:txEl>
                                          </p:spTgt>
                                        </p:tgtEl>
                                        <p:attrNameLst>
                                          <p:attrName>style.visibility</p:attrName>
                                        </p:attrNameLst>
                                      </p:cBhvr>
                                      <p:to>
                                        <p:strVal val="visible"/>
                                      </p:to>
                                    </p:set>
                                    <p:animEffect transition="in" filter="box(out)">
                                      <p:cBhvr>
                                        <p:cTn id="12" dur="500"/>
                                        <p:tgtEl>
                                          <p:spTgt spid="89095">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89097">
                                            <p:txEl>
                                              <p:pRg st="0" end="0"/>
                                            </p:txEl>
                                          </p:spTgt>
                                        </p:tgtEl>
                                        <p:attrNameLst>
                                          <p:attrName>style.visibility</p:attrName>
                                        </p:attrNameLst>
                                      </p:cBhvr>
                                      <p:to>
                                        <p:strVal val="visible"/>
                                      </p:to>
                                    </p:set>
                                    <p:animEffect transition="in" filter="box(out)">
                                      <p:cBhvr>
                                        <p:cTn id="17" dur="500"/>
                                        <p:tgtEl>
                                          <p:spTgt spid="89097">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89098">
                                            <p:txEl>
                                              <p:pRg st="0" end="0"/>
                                            </p:txEl>
                                          </p:spTgt>
                                        </p:tgtEl>
                                        <p:attrNameLst>
                                          <p:attrName>style.visibility</p:attrName>
                                        </p:attrNameLst>
                                      </p:cBhvr>
                                      <p:to>
                                        <p:strVal val="visible"/>
                                      </p:to>
                                    </p:set>
                                    <p:animEffect transition="in" filter="box(out)">
                                      <p:cBhvr>
                                        <p:cTn id="22" dur="500"/>
                                        <p:tgtEl>
                                          <p:spTgt spid="89098">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5" grpId="0" build="p"/>
      <p:bldP spid="89096" grpId="0" build="p"/>
      <p:bldP spid="89097" grpId="0" build="p"/>
      <p:bldP spid="89098"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a:extLst>
              <a:ext uri="{FF2B5EF4-FFF2-40B4-BE49-F238E27FC236}">
                <a16:creationId xmlns:a16="http://schemas.microsoft.com/office/drawing/2014/main" id="{BB96EBA6-CB90-444D-BF8B-94786BB4E739}"/>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90114" name="Rectangle 3">
            <a:extLst>
              <a:ext uri="{FF2B5EF4-FFF2-40B4-BE49-F238E27FC236}">
                <a16:creationId xmlns:a16="http://schemas.microsoft.com/office/drawing/2014/main" id="{E403F258-C2CD-49FD-93E0-C91BA4E11100}"/>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90115" name="Line 4">
            <a:extLst>
              <a:ext uri="{FF2B5EF4-FFF2-40B4-BE49-F238E27FC236}">
                <a16:creationId xmlns:a16="http://schemas.microsoft.com/office/drawing/2014/main" id="{61AC44BD-2061-4564-AED7-FEF4C9156835}"/>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16" name="Line 5">
            <a:extLst>
              <a:ext uri="{FF2B5EF4-FFF2-40B4-BE49-F238E27FC236}">
                <a16:creationId xmlns:a16="http://schemas.microsoft.com/office/drawing/2014/main" id="{FBA4D32E-EF3E-4630-AC06-F8256E903E96}"/>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117" name="Rectangle 6">
            <a:extLst>
              <a:ext uri="{FF2B5EF4-FFF2-40B4-BE49-F238E27FC236}">
                <a16:creationId xmlns:a16="http://schemas.microsoft.com/office/drawing/2014/main" id="{B9F28222-0E62-46F4-BB36-00A940A9CB2C}"/>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sp>
        <p:nvSpPr>
          <p:cNvPr id="90118" name="Text Box 7">
            <a:extLst>
              <a:ext uri="{FF2B5EF4-FFF2-40B4-BE49-F238E27FC236}">
                <a16:creationId xmlns:a16="http://schemas.microsoft.com/office/drawing/2014/main" id="{18EDD894-ED6B-4551-8D60-14B0EF661474}"/>
              </a:ext>
            </a:extLst>
          </p:cNvPr>
          <p:cNvSpPr txBox="1">
            <a:spLocks noChangeArrowheads="1"/>
          </p:cNvSpPr>
          <p:nvPr/>
        </p:nvSpPr>
        <p:spPr bwMode="auto">
          <a:xfrm>
            <a:off x="838200" y="762000"/>
            <a:ext cx="1752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solidFill>
                  <a:schemeClr val="accent2"/>
                </a:solidFill>
              </a:rPr>
              <a:t>小结</a:t>
            </a:r>
          </a:p>
        </p:txBody>
      </p:sp>
      <p:sp>
        <p:nvSpPr>
          <p:cNvPr id="90120" name="Text Box 8">
            <a:extLst>
              <a:ext uri="{FF2B5EF4-FFF2-40B4-BE49-F238E27FC236}">
                <a16:creationId xmlns:a16="http://schemas.microsoft.com/office/drawing/2014/main" id="{A9B0B82B-FFC5-4A58-9494-B58D190D293F}"/>
              </a:ext>
            </a:extLst>
          </p:cNvPr>
          <p:cNvSpPr txBox="1">
            <a:spLocks noChangeArrowheads="1"/>
          </p:cNvSpPr>
          <p:nvPr/>
        </p:nvSpPr>
        <p:spPr bwMode="auto">
          <a:xfrm>
            <a:off x="457200" y="1600200"/>
            <a:ext cx="82296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t>(1)在</a:t>
            </a:r>
            <a:r>
              <a:rPr lang="en-US" altLang="zh-CN" b="1" i="1"/>
              <a:t>u</a:t>
            </a:r>
            <a:r>
              <a:rPr lang="en-US" altLang="zh-CN" b="1" baseline="-25000"/>
              <a:t>GD</a:t>
            </a:r>
            <a:r>
              <a:rPr lang="en-US" altLang="zh-CN" b="1"/>
              <a:t>  </a:t>
            </a:r>
            <a:r>
              <a:rPr lang="zh-CN" altLang="en-US" b="1"/>
              <a:t>＝ </a:t>
            </a:r>
            <a:r>
              <a:rPr lang="en-US" altLang="zh-CN" b="1" i="1"/>
              <a:t>u</a:t>
            </a:r>
            <a:r>
              <a:rPr lang="en-US" altLang="zh-CN" b="1" baseline="-25000"/>
              <a:t>GS</a:t>
            </a:r>
            <a:r>
              <a:rPr lang="en-US" altLang="zh-CN" b="1"/>
              <a:t> </a:t>
            </a:r>
            <a:r>
              <a:rPr lang="zh-CN" altLang="en-US" b="1"/>
              <a:t>－</a:t>
            </a:r>
            <a:r>
              <a:rPr lang="en-US" altLang="zh-CN" b="1" i="1"/>
              <a:t>u</a:t>
            </a:r>
            <a:r>
              <a:rPr lang="en-US" altLang="zh-CN" b="1" baseline="-25000"/>
              <a:t>DS </a:t>
            </a:r>
            <a:r>
              <a:rPr lang="en-US" altLang="zh-CN" b="1"/>
              <a:t>&gt; </a:t>
            </a:r>
            <a:r>
              <a:rPr lang="en-US" altLang="zh-CN" b="1" i="1"/>
              <a:t>u</a:t>
            </a:r>
            <a:r>
              <a:rPr lang="en-US" altLang="zh-CN" b="1" baseline="-25000"/>
              <a:t>GS(off)</a:t>
            </a:r>
            <a:r>
              <a:rPr lang="zh-CN" altLang="en-US" b="1"/>
              <a:t>情况下, 即当</a:t>
            </a:r>
            <a:r>
              <a:rPr lang="en-US" altLang="zh-CN" b="1" i="1"/>
              <a:t>u</a:t>
            </a:r>
            <a:r>
              <a:rPr lang="en-US" altLang="zh-CN" b="1" baseline="-25000"/>
              <a:t>DS </a:t>
            </a:r>
            <a:r>
              <a:rPr lang="en-US" altLang="zh-CN" b="1"/>
              <a:t>&lt; </a:t>
            </a:r>
            <a:r>
              <a:rPr lang="en-US" altLang="zh-CN" b="1" i="1"/>
              <a:t>u</a:t>
            </a:r>
            <a:r>
              <a:rPr lang="en-US" altLang="zh-CN" b="1" baseline="-25000"/>
              <a:t>GS </a:t>
            </a:r>
            <a:r>
              <a:rPr lang="en-US" altLang="zh-CN" b="1"/>
              <a:t>-</a:t>
            </a:r>
            <a:r>
              <a:rPr lang="en-US" altLang="zh-CN" b="1" i="1"/>
              <a:t>u</a:t>
            </a:r>
            <a:r>
              <a:rPr lang="en-US" altLang="zh-CN" b="1" baseline="-25000"/>
              <a:t>GS(off)</a:t>
            </a:r>
            <a:r>
              <a:rPr lang="en-US" altLang="zh-CN" b="1"/>
              <a:t>    </a:t>
            </a:r>
          </a:p>
          <a:p>
            <a:pPr>
              <a:spcBef>
                <a:spcPct val="50000"/>
              </a:spcBef>
            </a:pPr>
            <a:r>
              <a:rPr lang="en-US" altLang="zh-CN" b="1"/>
              <a:t>     </a:t>
            </a:r>
            <a:r>
              <a:rPr lang="zh-CN" altLang="en-US" b="1"/>
              <a:t>对应于不同的</a:t>
            </a:r>
            <a:r>
              <a:rPr lang="en-US" altLang="zh-CN" b="1" i="1"/>
              <a:t>u</a:t>
            </a:r>
            <a:r>
              <a:rPr lang="en-US" altLang="zh-CN" b="1" baseline="-25000"/>
              <a:t>GS</a:t>
            </a:r>
            <a:r>
              <a:rPr lang="en-US" altLang="zh-CN" b="1"/>
              <a:t> </a:t>
            </a:r>
            <a:r>
              <a:rPr lang="zh-CN" altLang="en-US" b="1"/>
              <a:t>，</a:t>
            </a:r>
            <a:r>
              <a:rPr lang="en-US" altLang="zh-CN" b="1"/>
              <a:t>d-s</a:t>
            </a:r>
            <a:r>
              <a:rPr lang="zh-CN" altLang="en-US" b="1"/>
              <a:t>间等效成不同阻值的电阻。</a:t>
            </a:r>
          </a:p>
        </p:txBody>
      </p:sp>
      <p:sp>
        <p:nvSpPr>
          <p:cNvPr id="90121" name="Text Box 9">
            <a:extLst>
              <a:ext uri="{FF2B5EF4-FFF2-40B4-BE49-F238E27FC236}">
                <a16:creationId xmlns:a16="http://schemas.microsoft.com/office/drawing/2014/main" id="{04834D6A-74B8-4FB9-9A04-5BE2D5FEBE7E}"/>
              </a:ext>
            </a:extLst>
          </p:cNvPr>
          <p:cNvSpPr txBox="1">
            <a:spLocks noChangeArrowheads="1"/>
          </p:cNvSpPr>
          <p:nvPr/>
        </p:nvSpPr>
        <p:spPr bwMode="auto">
          <a:xfrm>
            <a:off x="457200" y="32766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t>(2)当</a:t>
            </a:r>
            <a:r>
              <a:rPr lang="en-US" altLang="zh-CN" b="1" i="1"/>
              <a:t>u</a:t>
            </a:r>
            <a:r>
              <a:rPr lang="en-US" altLang="zh-CN" b="1" baseline="-25000"/>
              <a:t>DS</a:t>
            </a:r>
            <a:r>
              <a:rPr lang="zh-CN" altLang="en-US" b="1"/>
              <a:t>使</a:t>
            </a:r>
            <a:r>
              <a:rPr lang="en-US" altLang="zh-CN" b="1" i="1"/>
              <a:t>u</a:t>
            </a:r>
            <a:r>
              <a:rPr lang="en-US" altLang="zh-CN" b="1" baseline="-25000"/>
              <a:t>GD</a:t>
            </a:r>
            <a:r>
              <a:rPr lang="en-US" altLang="zh-CN" b="1"/>
              <a:t>  </a:t>
            </a:r>
            <a:r>
              <a:rPr lang="zh-CN" altLang="en-US" b="1"/>
              <a:t>＝  </a:t>
            </a:r>
            <a:r>
              <a:rPr lang="en-US" altLang="zh-CN" b="1" i="1"/>
              <a:t>u</a:t>
            </a:r>
            <a:r>
              <a:rPr lang="en-US" altLang="zh-CN" b="1" baseline="-25000"/>
              <a:t>GS(off)</a:t>
            </a:r>
            <a:r>
              <a:rPr lang="zh-CN" altLang="en-US" b="1"/>
              <a:t>时，</a:t>
            </a:r>
            <a:r>
              <a:rPr lang="en-US" altLang="zh-CN" b="1"/>
              <a:t>d-s</a:t>
            </a:r>
            <a:r>
              <a:rPr lang="zh-CN" altLang="en-US" b="1"/>
              <a:t>之间预夹断</a:t>
            </a:r>
          </a:p>
        </p:txBody>
      </p:sp>
      <p:sp>
        <p:nvSpPr>
          <p:cNvPr id="90122" name="Text Box 10">
            <a:extLst>
              <a:ext uri="{FF2B5EF4-FFF2-40B4-BE49-F238E27FC236}">
                <a16:creationId xmlns:a16="http://schemas.microsoft.com/office/drawing/2014/main" id="{8721E002-095B-4D87-A9D5-D7BCF31632DA}"/>
              </a:ext>
            </a:extLst>
          </p:cNvPr>
          <p:cNvSpPr txBox="1">
            <a:spLocks noChangeArrowheads="1"/>
          </p:cNvSpPr>
          <p:nvPr/>
        </p:nvSpPr>
        <p:spPr bwMode="auto">
          <a:xfrm>
            <a:off x="533400" y="4495800"/>
            <a:ext cx="83058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t>(3)当</a:t>
            </a:r>
            <a:r>
              <a:rPr lang="en-US" altLang="zh-CN" b="1" i="1"/>
              <a:t>u</a:t>
            </a:r>
            <a:r>
              <a:rPr lang="en-US" altLang="zh-CN" b="1" baseline="-25000"/>
              <a:t>DS</a:t>
            </a:r>
            <a:r>
              <a:rPr lang="zh-CN" altLang="en-US" b="1"/>
              <a:t>使</a:t>
            </a:r>
            <a:r>
              <a:rPr lang="en-US" altLang="zh-CN" b="1" i="1"/>
              <a:t>u</a:t>
            </a:r>
            <a:r>
              <a:rPr lang="en-US" altLang="zh-CN" b="1" baseline="-25000"/>
              <a:t>GD</a:t>
            </a:r>
            <a:r>
              <a:rPr lang="en-US" altLang="zh-CN" b="1"/>
              <a:t>  &lt;  </a:t>
            </a:r>
            <a:r>
              <a:rPr lang="en-US" altLang="zh-CN" b="1" i="1"/>
              <a:t>u</a:t>
            </a:r>
            <a:r>
              <a:rPr lang="en-US" altLang="zh-CN" b="1" baseline="-25000"/>
              <a:t>GS(off)</a:t>
            </a:r>
            <a:r>
              <a:rPr lang="zh-CN" altLang="en-US" b="1"/>
              <a:t>时， </a:t>
            </a:r>
            <a:r>
              <a:rPr lang="en-US" altLang="zh-CN" b="1" i="1"/>
              <a:t>i</a:t>
            </a:r>
            <a:r>
              <a:rPr lang="en-US" altLang="zh-CN" b="1" baseline="-25000"/>
              <a:t>D</a:t>
            </a:r>
            <a:r>
              <a:rPr lang="zh-CN" altLang="en-US" b="1"/>
              <a:t>几乎仅仅决定于</a:t>
            </a:r>
            <a:r>
              <a:rPr lang="en-US" altLang="zh-CN" b="1" i="1"/>
              <a:t>u</a:t>
            </a:r>
            <a:r>
              <a:rPr lang="en-US" altLang="zh-CN" b="1" baseline="-25000"/>
              <a:t>GS</a:t>
            </a:r>
            <a:r>
              <a:rPr lang="en-US" altLang="zh-CN" b="1"/>
              <a:t> </a:t>
            </a:r>
            <a:r>
              <a:rPr lang="zh-CN" altLang="en-US" b="1"/>
              <a:t>，</a:t>
            </a:r>
          </a:p>
          <a:p>
            <a:pPr>
              <a:spcBef>
                <a:spcPct val="50000"/>
              </a:spcBef>
            </a:pPr>
            <a:r>
              <a:rPr lang="zh-CN" altLang="en-US" b="1"/>
              <a:t>　而与</a:t>
            </a:r>
            <a:r>
              <a:rPr lang="en-US" altLang="zh-CN" b="1" i="1"/>
              <a:t>u</a:t>
            </a:r>
            <a:r>
              <a:rPr lang="en-US" altLang="zh-CN" b="1" baseline="-25000"/>
              <a:t>DS</a:t>
            </a:r>
            <a:r>
              <a:rPr lang="en-US" altLang="zh-CN" b="1"/>
              <a:t> </a:t>
            </a:r>
            <a:r>
              <a:rPr lang="zh-CN" altLang="en-US" b="1"/>
              <a:t>无关。此时， </a:t>
            </a:r>
            <a:r>
              <a:rPr lang="zh-CN" altLang="en-US" b="1">
                <a:solidFill>
                  <a:srgbClr val="FF0000"/>
                </a:solidFill>
              </a:rPr>
              <a:t>可以把</a:t>
            </a:r>
            <a:r>
              <a:rPr lang="en-US" altLang="zh-CN" b="1" i="1">
                <a:solidFill>
                  <a:srgbClr val="FF0000"/>
                </a:solidFill>
              </a:rPr>
              <a:t>i</a:t>
            </a:r>
            <a:r>
              <a:rPr lang="en-US" altLang="zh-CN" b="1" baseline="-25000">
                <a:solidFill>
                  <a:srgbClr val="FF0000"/>
                </a:solidFill>
              </a:rPr>
              <a:t>D</a:t>
            </a:r>
            <a:r>
              <a:rPr lang="zh-CN" altLang="en-US" b="1">
                <a:solidFill>
                  <a:srgbClr val="FF0000"/>
                </a:solidFill>
              </a:rPr>
              <a:t>近似看成</a:t>
            </a:r>
            <a:r>
              <a:rPr lang="en-US" altLang="zh-CN" b="1" i="1">
                <a:solidFill>
                  <a:srgbClr val="FF0000"/>
                </a:solidFill>
              </a:rPr>
              <a:t>u</a:t>
            </a:r>
            <a:r>
              <a:rPr lang="en-US" altLang="zh-CN" b="1" baseline="-25000">
                <a:solidFill>
                  <a:srgbClr val="FF0000"/>
                </a:solidFill>
              </a:rPr>
              <a:t>GS</a:t>
            </a:r>
            <a:r>
              <a:rPr lang="zh-CN" altLang="en-US" b="1">
                <a:solidFill>
                  <a:srgbClr val="FF0000"/>
                </a:solidFill>
              </a:rPr>
              <a:t>控制的电流源。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0120">
                                            <p:txEl>
                                              <p:pRg st="0" end="0"/>
                                            </p:txEl>
                                          </p:spTgt>
                                        </p:tgtEl>
                                        <p:attrNameLst>
                                          <p:attrName>style.visibility</p:attrName>
                                        </p:attrNameLst>
                                      </p:cBhvr>
                                      <p:to>
                                        <p:strVal val="visible"/>
                                      </p:to>
                                    </p:set>
                                    <p:animEffect transition="in" filter="box(out)">
                                      <p:cBhvr>
                                        <p:cTn id="7" dur="500"/>
                                        <p:tgtEl>
                                          <p:spTgt spid="90120">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0120">
                                            <p:txEl>
                                              <p:pRg st="1" end="1"/>
                                            </p:txEl>
                                          </p:spTgt>
                                        </p:tgtEl>
                                        <p:attrNameLst>
                                          <p:attrName>style.visibility</p:attrName>
                                        </p:attrNameLst>
                                      </p:cBhvr>
                                      <p:to>
                                        <p:strVal val="visible"/>
                                      </p:to>
                                    </p:set>
                                    <p:animEffect transition="in" filter="box(out)">
                                      <p:cBhvr>
                                        <p:cTn id="12" dur="500"/>
                                        <p:tgtEl>
                                          <p:spTgt spid="90120">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90121">
                                            <p:txEl>
                                              <p:pRg st="0" end="0"/>
                                            </p:txEl>
                                          </p:spTgt>
                                        </p:tgtEl>
                                        <p:attrNameLst>
                                          <p:attrName>style.visibility</p:attrName>
                                        </p:attrNameLst>
                                      </p:cBhvr>
                                      <p:to>
                                        <p:strVal val="visible"/>
                                      </p:to>
                                    </p:set>
                                    <p:animEffect transition="in" filter="box(out)">
                                      <p:cBhvr>
                                        <p:cTn id="17" dur="500"/>
                                        <p:tgtEl>
                                          <p:spTgt spid="90121">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90122">
                                            <p:txEl>
                                              <p:pRg st="0" end="0"/>
                                            </p:txEl>
                                          </p:spTgt>
                                        </p:tgtEl>
                                        <p:attrNameLst>
                                          <p:attrName>style.visibility</p:attrName>
                                        </p:attrNameLst>
                                      </p:cBhvr>
                                      <p:to>
                                        <p:strVal val="visible"/>
                                      </p:to>
                                    </p:set>
                                    <p:animEffect transition="in" filter="box(out)">
                                      <p:cBhvr>
                                        <p:cTn id="22" dur="500"/>
                                        <p:tgtEl>
                                          <p:spTgt spid="90122">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90122">
                                            <p:txEl>
                                              <p:pRg st="1" end="1"/>
                                            </p:txEl>
                                          </p:spTgt>
                                        </p:tgtEl>
                                        <p:attrNameLst>
                                          <p:attrName>style.visibility</p:attrName>
                                        </p:attrNameLst>
                                      </p:cBhvr>
                                      <p:to>
                                        <p:strVal val="visible"/>
                                      </p:to>
                                    </p:set>
                                    <p:animEffect transition="in" filter="box(out)">
                                      <p:cBhvr>
                                        <p:cTn id="27" dur="500"/>
                                        <p:tgtEl>
                                          <p:spTgt spid="90122">
                                            <p:txEl>
                                              <p:pRg st="1" end="1"/>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20" grpId="0" build="p"/>
      <p:bldP spid="90121" grpId="0" build="p"/>
      <p:bldP spid="90122"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4"/>
          <a:srcRect/>
          <a:stretch>
            <a:fillRect/>
          </a:stretch>
        </a:blipFill>
        <a:effectLst/>
      </p:bgPr>
    </p:bg>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3443258C-52D1-40E5-A51C-A108DA8DECC2}"/>
              </a:ext>
            </a:extLst>
          </p:cNvPr>
          <p:cNvGrpSpPr>
            <a:grpSpLocks/>
          </p:cNvGrpSpPr>
          <p:nvPr/>
        </p:nvGrpSpPr>
        <p:grpSpPr bwMode="auto">
          <a:xfrm>
            <a:off x="4654550" y="2930525"/>
            <a:ext cx="1371600" cy="1905000"/>
            <a:chOff x="0" y="0"/>
            <a:chExt cx="864" cy="1200"/>
          </a:xfrm>
        </p:grpSpPr>
        <p:sp>
          <p:nvSpPr>
            <p:cNvPr id="91139" name="Line 3">
              <a:extLst>
                <a:ext uri="{FF2B5EF4-FFF2-40B4-BE49-F238E27FC236}">
                  <a16:creationId xmlns:a16="http://schemas.microsoft.com/office/drawing/2014/main" id="{702FD568-FA29-4CAA-9A0B-E5024FE12940}"/>
                </a:ext>
              </a:extLst>
            </p:cNvPr>
            <p:cNvSpPr>
              <a:spLocks noChangeShapeType="1"/>
            </p:cNvSpPr>
            <p:nvPr/>
          </p:nvSpPr>
          <p:spPr bwMode="auto">
            <a:xfrm>
              <a:off x="864" y="96"/>
              <a:ext cx="0" cy="1104"/>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0" name="Line 4">
              <a:extLst>
                <a:ext uri="{FF2B5EF4-FFF2-40B4-BE49-F238E27FC236}">
                  <a16:creationId xmlns:a16="http://schemas.microsoft.com/office/drawing/2014/main" id="{12A74953-982D-468E-807C-027F8FD7CBCB}"/>
                </a:ext>
              </a:extLst>
            </p:cNvPr>
            <p:cNvSpPr>
              <a:spLocks noChangeShapeType="1"/>
            </p:cNvSpPr>
            <p:nvPr/>
          </p:nvSpPr>
          <p:spPr bwMode="auto">
            <a:xfrm>
              <a:off x="528" y="96"/>
              <a:ext cx="288"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1" name="Text Box 5">
              <a:extLst>
                <a:ext uri="{FF2B5EF4-FFF2-40B4-BE49-F238E27FC236}">
                  <a16:creationId xmlns:a16="http://schemas.microsoft.com/office/drawing/2014/main" id="{A426CAD5-A5BC-4797-8F91-76C78CEA5477}"/>
                </a:ext>
              </a:extLst>
            </p:cNvPr>
            <p:cNvSpPr txBox="1">
              <a:spLocks noChangeArrowheads="1"/>
            </p:cNvSpPr>
            <p:nvPr/>
          </p:nvSpPr>
          <p:spPr bwMode="auto">
            <a:xfrm>
              <a:off x="0" y="0"/>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i="1">
                  <a:solidFill>
                    <a:srgbClr val="FF3300"/>
                  </a:solidFill>
                </a:rPr>
                <a:t>I</a:t>
              </a:r>
              <a:r>
                <a:rPr lang="en-US" altLang="zh-CN" sz="2000" b="1" baseline="-25000">
                  <a:solidFill>
                    <a:srgbClr val="FF3300"/>
                  </a:solidFill>
                </a:rPr>
                <a:t>DSS</a:t>
              </a:r>
              <a:r>
                <a:rPr lang="en-US" altLang="zh-CN" sz="2000" b="1">
                  <a:solidFill>
                    <a:srgbClr val="FF3300"/>
                  </a:solidFill>
                </a:rPr>
                <a:t>/V</a:t>
              </a:r>
            </a:p>
          </p:txBody>
        </p:sp>
      </p:grpSp>
      <p:grpSp>
        <p:nvGrpSpPr>
          <p:cNvPr id="3" name="Group 6">
            <a:extLst>
              <a:ext uri="{FF2B5EF4-FFF2-40B4-BE49-F238E27FC236}">
                <a16:creationId xmlns:a16="http://schemas.microsoft.com/office/drawing/2014/main" id="{83045CB0-509C-4C87-99B1-423ED1BD0085}"/>
              </a:ext>
            </a:extLst>
          </p:cNvPr>
          <p:cNvGrpSpPr>
            <a:grpSpLocks/>
          </p:cNvGrpSpPr>
          <p:nvPr/>
        </p:nvGrpSpPr>
        <p:grpSpPr bwMode="auto">
          <a:xfrm>
            <a:off x="5492750" y="2362200"/>
            <a:ext cx="2514600" cy="2473325"/>
            <a:chOff x="0" y="0"/>
            <a:chExt cx="1584" cy="1558"/>
          </a:xfrm>
        </p:grpSpPr>
        <p:sp>
          <p:nvSpPr>
            <p:cNvPr id="91143" name="未知">
              <a:extLst>
                <a:ext uri="{FF2B5EF4-FFF2-40B4-BE49-F238E27FC236}">
                  <a16:creationId xmlns:a16="http://schemas.microsoft.com/office/drawing/2014/main" id="{AC56964C-AE5A-46E3-8E7C-D54F900ADB11}"/>
                </a:ext>
              </a:extLst>
            </p:cNvPr>
            <p:cNvSpPr>
              <a:spLocks noChangeArrowheads="1"/>
            </p:cNvSpPr>
            <p:nvPr/>
          </p:nvSpPr>
          <p:spPr bwMode="auto">
            <a:xfrm>
              <a:off x="0" y="70"/>
              <a:ext cx="384" cy="1488"/>
            </a:xfrm>
            <a:custGeom>
              <a:avLst/>
              <a:gdLst>
                <a:gd name="T0" fmla="*/ 348 w 348"/>
                <a:gd name="T1" fmla="*/ 0 h 1240"/>
                <a:gd name="T2" fmla="*/ 288 w 348"/>
                <a:gd name="T3" fmla="*/ 376 h 1240"/>
                <a:gd name="T4" fmla="*/ 192 w 348"/>
                <a:gd name="T5" fmla="*/ 952 h 1240"/>
                <a:gd name="T6" fmla="*/ 0 w 348"/>
                <a:gd name="T7" fmla="*/ 1240 h 1240"/>
              </a:gdLst>
              <a:ahLst/>
              <a:cxnLst>
                <a:cxn ang="0">
                  <a:pos x="T0" y="T1"/>
                </a:cxn>
                <a:cxn ang="0">
                  <a:pos x="T2" y="T3"/>
                </a:cxn>
                <a:cxn ang="0">
                  <a:pos x="T4" y="T5"/>
                </a:cxn>
                <a:cxn ang="0">
                  <a:pos x="T6" y="T7"/>
                </a:cxn>
              </a:cxnLst>
              <a:rect l="0" t="0" r="r" b="b"/>
              <a:pathLst>
                <a:path w="348" h="1240">
                  <a:moveTo>
                    <a:pt x="348" y="0"/>
                  </a:moveTo>
                  <a:cubicBezTo>
                    <a:pt x="339" y="63"/>
                    <a:pt x="314" y="217"/>
                    <a:pt x="288" y="376"/>
                  </a:cubicBezTo>
                  <a:cubicBezTo>
                    <a:pt x="262" y="535"/>
                    <a:pt x="240" y="808"/>
                    <a:pt x="192" y="952"/>
                  </a:cubicBezTo>
                  <a:cubicBezTo>
                    <a:pt x="144" y="1096"/>
                    <a:pt x="72" y="1168"/>
                    <a:pt x="0" y="1240"/>
                  </a:cubicBezTo>
                </a:path>
              </a:pathLst>
            </a:custGeom>
            <a:noFill/>
            <a:ln w="25400">
              <a:solidFill>
                <a:schemeClr val="accent2"/>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91144" name="Object 8">
              <a:extLst>
                <a:ext uri="{FF2B5EF4-FFF2-40B4-BE49-F238E27FC236}">
                  <a16:creationId xmlns:a16="http://schemas.microsoft.com/office/drawing/2014/main" id="{5047D240-988A-48F2-B4CA-4C4EA6150FAF}"/>
                </a:ext>
              </a:extLst>
            </p:cNvPr>
            <p:cNvGraphicFramePr>
              <a:graphicFrameLocks noChangeAspect="1"/>
            </p:cNvGraphicFramePr>
            <p:nvPr/>
          </p:nvGraphicFramePr>
          <p:xfrm>
            <a:off x="544" y="0"/>
            <a:ext cx="1040" cy="235"/>
          </p:xfrm>
          <a:graphic>
            <a:graphicData uri="http://schemas.openxmlformats.org/presentationml/2006/ole">
              <mc:AlternateContent xmlns:mc="http://schemas.openxmlformats.org/markup-compatibility/2006">
                <mc:Choice xmlns:v="urn:schemas-microsoft-com:vml" Requires="v">
                  <p:oleObj spid="_x0000_s91260" r:id="rId5" imgW="1017767" imgH="228998" progId="Equation.3">
                    <p:embed/>
                  </p:oleObj>
                </mc:Choice>
                <mc:Fallback>
                  <p:oleObj r:id="rId5" imgW="1017767" imgH="228998"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 y="0"/>
                          <a:ext cx="1040"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4" name="Group 9">
            <a:extLst>
              <a:ext uri="{FF2B5EF4-FFF2-40B4-BE49-F238E27FC236}">
                <a16:creationId xmlns:a16="http://schemas.microsoft.com/office/drawing/2014/main" id="{4498FEC2-3C85-4F26-926D-290FD4AD207A}"/>
              </a:ext>
            </a:extLst>
          </p:cNvPr>
          <p:cNvGrpSpPr>
            <a:grpSpLocks/>
          </p:cNvGrpSpPr>
          <p:nvPr/>
        </p:nvGrpSpPr>
        <p:grpSpPr bwMode="auto">
          <a:xfrm>
            <a:off x="5111750" y="2168525"/>
            <a:ext cx="3733800" cy="3063875"/>
            <a:chOff x="0" y="0"/>
            <a:chExt cx="2352" cy="1930"/>
          </a:xfrm>
        </p:grpSpPr>
        <p:sp>
          <p:nvSpPr>
            <p:cNvPr id="91146" name="Text Box 10">
              <a:extLst>
                <a:ext uri="{FF2B5EF4-FFF2-40B4-BE49-F238E27FC236}">
                  <a16:creationId xmlns:a16="http://schemas.microsoft.com/office/drawing/2014/main" id="{D56105D3-CEF4-4891-9DCA-A221E2FED6B3}"/>
                </a:ext>
              </a:extLst>
            </p:cNvPr>
            <p:cNvSpPr txBox="1">
              <a:spLocks noChangeArrowheads="1"/>
            </p:cNvSpPr>
            <p:nvPr/>
          </p:nvSpPr>
          <p:spPr bwMode="auto">
            <a:xfrm>
              <a:off x="0" y="0"/>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en-US" altLang="zh-CN" sz="2000" b="1" i="1"/>
                <a:t>i</a:t>
              </a:r>
              <a:r>
                <a:rPr lang="en-US" altLang="zh-CN" sz="2000" b="1" baseline="-25000"/>
                <a:t>D</a:t>
              </a:r>
              <a:r>
                <a:rPr lang="en-US" altLang="zh-CN" sz="2000" b="1" i="1"/>
                <a:t>/</a:t>
              </a:r>
              <a:r>
                <a:rPr lang="en-US" altLang="zh-CN" sz="2000" b="1"/>
                <a:t>mA</a:t>
              </a:r>
            </a:p>
          </p:txBody>
        </p:sp>
        <p:sp>
          <p:nvSpPr>
            <p:cNvPr id="91147" name="Text Box 11">
              <a:extLst>
                <a:ext uri="{FF2B5EF4-FFF2-40B4-BE49-F238E27FC236}">
                  <a16:creationId xmlns:a16="http://schemas.microsoft.com/office/drawing/2014/main" id="{AD829726-7150-4759-BDF4-4D19A537F620}"/>
                </a:ext>
              </a:extLst>
            </p:cNvPr>
            <p:cNvSpPr txBox="1">
              <a:spLocks noChangeArrowheads="1"/>
            </p:cNvSpPr>
            <p:nvPr/>
          </p:nvSpPr>
          <p:spPr bwMode="auto">
            <a:xfrm>
              <a:off x="1776" y="1680"/>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en-US" altLang="zh-CN" sz="2000" b="1" i="1"/>
                <a:t>u</a:t>
              </a:r>
              <a:r>
                <a:rPr lang="en-US" altLang="zh-CN" sz="2000" b="1" baseline="-25000"/>
                <a:t>DS </a:t>
              </a:r>
              <a:r>
                <a:rPr lang="en-US" altLang="zh-CN" sz="2000" b="1" i="1"/>
                <a:t>/</a:t>
              </a:r>
              <a:r>
                <a:rPr lang="en-US" altLang="zh-CN" sz="2000" b="1"/>
                <a:t>V</a:t>
              </a:r>
            </a:p>
          </p:txBody>
        </p:sp>
        <p:sp>
          <p:nvSpPr>
            <p:cNvPr id="91148" name="Line 12">
              <a:extLst>
                <a:ext uri="{FF2B5EF4-FFF2-40B4-BE49-F238E27FC236}">
                  <a16:creationId xmlns:a16="http://schemas.microsoft.com/office/drawing/2014/main" id="{524741B1-7791-4729-ADFC-7F31CAA82660}"/>
                </a:ext>
              </a:extLst>
            </p:cNvPr>
            <p:cNvSpPr>
              <a:spLocks noChangeShapeType="1"/>
            </p:cNvSpPr>
            <p:nvPr/>
          </p:nvSpPr>
          <p:spPr bwMode="auto">
            <a:xfrm>
              <a:off x="226" y="1680"/>
              <a:ext cx="188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1149" name="Text Box 13">
              <a:extLst>
                <a:ext uri="{FF2B5EF4-FFF2-40B4-BE49-F238E27FC236}">
                  <a16:creationId xmlns:a16="http://schemas.microsoft.com/office/drawing/2014/main" id="{C6466077-FB3F-41F6-996C-130E9B1F555E}"/>
                </a:ext>
              </a:extLst>
            </p:cNvPr>
            <p:cNvSpPr txBox="1">
              <a:spLocks noChangeArrowheads="1"/>
            </p:cNvSpPr>
            <p:nvPr/>
          </p:nvSpPr>
          <p:spPr bwMode="auto">
            <a:xfrm>
              <a:off x="96" y="1632"/>
              <a:ext cx="3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en-US" altLang="zh-CN" sz="2000" b="1" i="1"/>
                <a:t>O</a:t>
              </a:r>
            </a:p>
          </p:txBody>
        </p:sp>
        <p:sp>
          <p:nvSpPr>
            <p:cNvPr id="91150" name="Text Box 14">
              <a:extLst>
                <a:ext uri="{FF2B5EF4-FFF2-40B4-BE49-F238E27FC236}">
                  <a16:creationId xmlns:a16="http://schemas.microsoft.com/office/drawing/2014/main" id="{CEC79ACE-7FC3-4D39-94B2-012D1613F494}"/>
                </a:ext>
              </a:extLst>
            </p:cNvPr>
            <p:cNvSpPr txBox="1">
              <a:spLocks noChangeArrowheads="1"/>
            </p:cNvSpPr>
            <p:nvPr/>
          </p:nvSpPr>
          <p:spPr bwMode="auto">
            <a:xfrm>
              <a:off x="816" y="278"/>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en-US" altLang="zh-CN" sz="2000" b="1" i="1"/>
                <a:t>U</a:t>
              </a:r>
              <a:r>
                <a:rPr lang="en-US" altLang="zh-CN" sz="2000" b="1" baseline="-25000"/>
                <a:t>GS </a:t>
              </a:r>
              <a:r>
                <a:rPr lang="en-US" altLang="zh-CN" sz="2000" b="1"/>
                <a:t>= 0V</a:t>
              </a:r>
            </a:p>
          </p:txBody>
        </p:sp>
        <p:sp>
          <p:nvSpPr>
            <p:cNvPr id="91151" name="未知">
              <a:extLst>
                <a:ext uri="{FF2B5EF4-FFF2-40B4-BE49-F238E27FC236}">
                  <a16:creationId xmlns:a16="http://schemas.microsoft.com/office/drawing/2014/main" id="{AFF06148-D2E3-4229-B225-F5AC46B59977}"/>
                </a:ext>
              </a:extLst>
            </p:cNvPr>
            <p:cNvSpPr>
              <a:spLocks noChangeArrowheads="1"/>
            </p:cNvSpPr>
            <p:nvPr/>
          </p:nvSpPr>
          <p:spPr bwMode="auto">
            <a:xfrm>
              <a:off x="240" y="1104"/>
              <a:ext cx="192" cy="576"/>
            </a:xfrm>
            <a:custGeom>
              <a:avLst/>
              <a:gdLst>
                <a:gd name="T0" fmla="*/ 0 w 192"/>
                <a:gd name="T1" fmla="*/ 576 h 576"/>
                <a:gd name="T2" fmla="*/ 148 w 192"/>
                <a:gd name="T3" fmla="*/ 116 h 576"/>
                <a:gd name="T4" fmla="*/ 192 w 192"/>
                <a:gd name="T5" fmla="*/ 0 h 576"/>
              </a:gdLst>
              <a:ahLst/>
              <a:cxnLst>
                <a:cxn ang="0">
                  <a:pos x="T0" y="T1"/>
                </a:cxn>
                <a:cxn ang="0">
                  <a:pos x="T2" y="T3"/>
                </a:cxn>
                <a:cxn ang="0">
                  <a:pos x="T4" y="T5"/>
                </a:cxn>
              </a:cxnLst>
              <a:rect l="0" t="0" r="r" b="b"/>
              <a:pathLst>
                <a:path w="192" h="576">
                  <a:moveTo>
                    <a:pt x="0" y="576"/>
                  </a:moveTo>
                  <a:cubicBezTo>
                    <a:pt x="25" y="499"/>
                    <a:pt x="116" y="212"/>
                    <a:pt x="148" y="116"/>
                  </a:cubicBezTo>
                  <a:cubicBezTo>
                    <a:pt x="180" y="20"/>
                    <a:pt x="183" y="24"/>
                    <a:pt x="192" y="0"/>
                  </a:cubicBezTo>
                </a:path>
              </a:pathLst>
            </a:custGeom>
            <a:noFill/>
            <a:ln w="2540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1152" name="Line 16">
              <a:extLst>
                <a:ext uri="{FF2B5EF4-FFF2-40B4-BE49-F238E27FC236}">
                  <a16:creationId xmlns:a16="http://schemas.microsoft.com/office/drawing/2014/main" id="{F2854AC1-91EF-4FDE-80E2-A4829D14712D}"/>
                </a:ext>
              </a:extLst>
            </p:cNvPr>
            <p:cNvSpPr>
              <a:spLocks noChangeShapeType="1"/>
            </p:cNvSpPr>
            <p:nvPr/>
          </p:nvSpPr>
          <p:spPr bwMode="auto">
            <a:xfrm flipV="1">
              <a:off x="240" y="240"/>
              <a:ext cx="0" cy="14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1153" name="未知">
              <a:extLst>
                <a:ext uri="{FF2B5EF4-FFF2-40B4-BE49-F238E27FC236}">
                  <a16:creationId xmlns:a16="http://schemas.microsoft.com/office/drawing/2014/main" id="{546E7E42-C650-40D0-BB3F-7F591245B824}"/>
                </a:ext>
              </a:extLst>
            </p:cNvPr>
            <p:cNvSpPr>
              <a:spLocks noChangeArrowheads="1"/>
            </p:cNvSpPr>
            <p:nvPr/>
          </p:nvSpPr>
          <p:spPr bwMode="auto">
            <a:xfrm>
              <a:off x="428" y="820"/>
              <a:ext cx="1492" cy="296"/>
            </a:xfrm>
            <a:custGeom>
              <a:avLst/>
              <a:gdLst>
                <a:gd name="T0" fmla="*/ 0 w 1492"/>
                <a:gd name="T1" fmla="*/ 296 h 296"/>
                <a:gd name="T2" fmla="*/ 48 w 1492"/>
                <a:gd name="T3" fmla="*/ 212 h 296"/>
                <a:gd name="T4" fmla="*/ 210 w 1492"/>
                <a:gd name="T5" fmla="*/ 166 h 296"/>
                <a:gd name="T6" fmla="*/ 1033 w 1492"/>
                <a:gd name="T7" fmla="*/ 103 h 296"/>
                <a:gd name="T8" fmla="*/ 1408 w 1492"/>
                <a:gd name="T9" fmla="*/ 76 h 296"/>
                <a:gd name="T10" fmla="*/ 1492 w 1492"/>
                <a:gd name="T11" fmla="*/ 0 h 296"/>
              </a:gdLst>
              <a:ahLst/>
              <a:cxnLst>
                <a:cxn ang="0">
                  <a:pos x="T0" y="T1"/>
                </a:cxn>
                <a:cxn ang="0">
                  <a:pos x="T2" y="T3"/>
                </a:cxn>
                <a:cxn ang="0">
                  <a:pos x="T4" y="T5"/>
                </a:cxn>
                <a:cxn ang="0">
                  <a:pos x="T6" y="T7"/>
                </a:cxn>
                <a:cxn ang="0">
                  <a:pos x="T8" y="T9"/>
                </a:cxn>
                <a:cxn ang="0">
                  <a:pos x="T10" y="T11"/>
                </a:cxn>
              </a:cxnLst>
              <a:rect l="0" t="0" r="r" b="b"/>
              <a:pathLst>
                <a:path w="1492" h="296">
                  <a:moveTo>
                    <a:pt x="0" y="296"/>
                  </a:moveTo>
                  <a:cubicBezTo>
                    <a:pt x="8" y="283"/>
                    <a:pt x="13" y="234"/>
                    <a:pt x="48" y="212"/>
                  </a:cubicBezTo>
                  <a:cubicBezTo>
                    <a:pt x="83" y="190"/>
                    <a:pt x="46" y="184"/>
                    <a:pt x="210" y="166"/>
                  </a:cubicBezTo>
                  <a:cubicBezTo>
                    <a:pt x="374" y="148"/>
                    <a:pt x="833" y="118"/>
                    <a:pt x="1033" y="103"/>
                  </a:cubicBezTo>
                  <a:cubicBezTo>
                    <a:pt x="1233" y="88"/>
                    <a:pt x="1332" y="93"/>
                    <a:pt x="1408" y="76"/>
                  </a:cubicBezTo>
                  <a:cubicBezTo>
                    <a:pt x="1484" y="59"/>
                    <a:pt x="1475" y="16"/>
                    <a:pt x="1492" y="0"/>
                  </a:cubicBezTo>
                </a:path>
              </a:pathLst>
            </a:custGeom>
            <a:noFill/>
            <a:ln w="28575">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1154" name="未知">
              <a:extLst>
                <a:ext uri="{FF2B5EF4-FFF2-40B4-BE49-F238E27FC236}">
                  <a16:creationId xmlns:a16="http://schemas.microsoft.com/office/drawing/2014/main" id="{4D3A1CAB-1D81-4E09-9D5B-8D5DA6348878}"/>
                </a:ext>
              </a:extLst>
            </p:cNvPr>
            <p:cNvSpPr>
              <a:spLocks noChangeArrowheads="1"/>
            </p:cNvSpPr>
            <p:nvPr/>
          </p:nvSpPr>
          <p:spPr bwMode="auto">
            <a:xfrm>
              <a:off x="336" y="1220"/>
              <a:ext cx="1448" cy="316"/>
            </a:xfrm>
            <a:custGeom>
              <a:avLst/>
              <a:gdLst>
                <a:gd name="T0" fmla="*/ 0 w 1448"/>
                <a:gd name="T1" fmla="*/ 316 h 316"/>
                <a:gd name="T2" fmla="*/ 50 w 1448"/>
                <a:gd name="T3" fmla="*/ 240 h 316"/>
                <a:gd name="T4" fmla="*/ 199 w 1448"/>
                <a:gd name="T5" fmla="*/ 164 h 316"/>
                <a:gd name="T6" fmla="*/ 994 w 1448"/>
                <a:gd name="T7" fmla="*/ 89 h 316"/>
                <a:gd name="T8" fmla="*/ 1308 w 1448"/>
                <a:gd name="T9" fmla="*/ 52 h 316"/>
                <a:gd name="T10" fmla="*/ 1400 w 1448"/>
                <a:gd name="T11" fmla="*/ 36 h 316"/>
                <a:gd name="T12" fmla="*/ 1448 w 1448"/>
                <a:gd name="T13" fmla="*/ 0 h 316"/>
              </a:gdLst>
              <a:ahLst/>
              <a:cxnLst>
                <a:cxn ang="0">
                  <a:pos x="T0" y="T1"/>
                </a:cxn>
                <a:cxn ang="0">
                  <a:pos x="T2" y="T3"/>
                </a:cxn>
                <a:cxn ang="0">
                  <a:pos x="T4" y="T5"/>
                </a:cxn>
                <a:cxn ang="0">
                  <a:pos x="T6" y="T7"/>
                </a:cxn>
                <a:cxn ang="0">
                  <a:pos x="T8" y="T9"/>
                </a:cxn>
                <a:cxn ang="0">
                  <a:pos x="T10" y="T11"/>
                </a:cxn>
                <a:cxn ang="0">
                  <a:pos x="T12" y="T13"/>
                </a:cxn>
              </a:cxnLst>
              <a:rect l="0" t="0" r="r" b="b"/>
              <a:pathLst>
                <a:path w="1448" h="316">
                  <a:moveTo>
                    <a:pt x="0" y="316"/>
                  </a:moveTo>
                  <a:cubicBezTo>
                    <a:pt x="8" y="291"/>
                    <a:pt x="17" y="265"/>
                    <a:pt x="50" y="240"/>
                  </a:cubicBezTo>
                  <a:cubicBezTo>
                    <a:pt x="83" y="215"/>
                    <a:pt x="41" y="190"/>
                    <a:pt x="199" y="164"/>
                  </a:cubicBezTo>
                  <a:cubicBezTo>
                    <a:pt x="356" y="139"/>
                    <a:pt x="809" y="108"/>
                    <a:pt x="994" y="89"/>
                  </a:cubicBezTo>
                  <a:cubicBezTo>
                    <a:pt x="1179" y="70"/>
                    <a:pt x="1240" y="61"/>
                    <a:pt x="1308" y="52"/>
                  </a:cubicBezTo>
                  <a:cubicBezTo>
                    <a:pt x="1376" y="43"/>
                    <a:pt x="1377" y="45"/>
                    <a:pt x="1400" y="36"/>
                  </a:cubicBezTo>
                  <a:cubicBezTo>
                    <a:pt x="1423" y="27"/>
                    <a:pt x="1438" y="7"/>
                    <a:pt x="1448" y="0"/>
                  </a:cubicBezTo>
                </a:path>
              </a:pathLst>
            </a:custGeom>
            <a:noFill/>
            <a:ln w="2540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1155" name="未知">
              <a:extLst>
                <a:ext uri="{FF2B5EF4-FFF2-40B4-BE49-F238E27FC236}">
                  <a16:creationId xmlns:a16="http://schemas.microsoft.com/office/drawing/2014/main" id="{DF7C5EC8-B64F-4553-9C00-142CA5DA7430}"/>
                </a:ext>
              </a:extLst>
            </p:cNvPr>
            <p:cNvSpPr>
              <a:spLocks noChangeArrowheads="1"/>
            </p:cNvSpPr>
            <p:nvPr/>
          </p:nvSpPr>
          <p:spPr bwMode="auto">
            <a:xfrm>
              <a:off x="240" y="1536"/>
              <a:ext cx="96" cy="144"/>
            </a:xfrm>
            <a:custGeom>
              <a:avLst/>
              <a:gdLst>
                <a:gd name="T0" fmla="*/ 0 w 96"/>
                <a:gd name="T1" fmla="*/ 144 h 144"/>
                <a:gd name="T2" fmla="*/ 96 w 96"/>
                <a:gd name="T3" fmla="*/ 0 h 144"/>
              </a:gdLst>
              <a:ahLst/>
              <a:cxnLst>
                <a:cxn ang="0">
                  <a:pos x="T0" y="T1"/>
                </a:cxn>
                <a:cxn ang="0">
                  <a:pos x="T2" y="T3"/>
                </a:cxn>
              </a:cxnLst>
              <a:rect l="0" t="0" r="r" b="b"/>
              <a:pathLst>
                <a:path w="96" h="144">
                  <a:moveTo>
                    <a:pt x="0" y="144"/>
                  </a:moveTo>
                  <a:cubicBezTo>
                    <a:pt x="36" y="84"/>
                    <a:pt x="72" y="24"/>
                    <a:pt x="96" y="0"/>
                  </a:cubicBezTo>
                </a:path>
              </a:pathLst>
            </a:custGeom>
            <a:noFill/>
            <a:ln w="25400">
              <a:solidFill>
                <a:srgbClr val="00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1156" name="未知">
              <a:extLst>
                <a:ext uri="{FF2B5EF4-FFF2-40B4-BE49-F238E27FC236}">
                  <a16:creationId xmlns:a16="http://schemas.microsoft.com/office/drawing/2014/main" id="{67652B2F-B50E-4D92-9F5B-397C5F605AEE}"/>
                </a:ext>
              </a:extLst>
            </p:cNvPr>
            <p:cNvSpPr>
              <a:spLocks noChangeArrowheads="1"/>
            </p:cNvSpPr>
            <p:nvPr/>
          </p:nvSpPr>
          <p:spPr bwMode="auto">
            <a:xfrm>
              <a:off x="240" y="1520"/>
              <a:ext cx="1428" cy="160"/>
            </a:xfrm>
            <a:custGeom>
              <a:avLst/>
              <a:gdLst>
                <a:gd name="T0" fmla="*/ 0 w 1428"/>
                <a:gd name="T1" fmla="*/ 160 h 160"/>
                <a:gd name="T2" fmla="*/ 50 w 1428"/>
                <a:gd name="T3" fmla="*/ 130 h 160"/>
                <a:gd name="T4" fmla="*/ 199 w 1428"/>
                <a:gd name="T5" fmla="*/ 99 h 160"/>
                <a:gd name="T6" fmla="*/ 994 w 1428"/>
                <a:gd name="T7" fmla="*/ 69 h 160"/>
                <a:gd name="T8" fmla="*/ 1356 w 1428"/>
                <a:gd name="T9" fmla="*/ 44 h 160"/>
                <a:gd name="T10" fmla="*/ 1424 w 1428"/>
                <a:gd name="T11" fmla="*/ 0 h 160"/>
              </a:gdLst>
              <a:ahLst/>
              <a:cxnLst>
                <a:cxn ang="0">
                  <a:pos x="T0" y="T1"/>
                </a:cxn>
                <a:cxn ang="0">
                  <a:pos x="T2" y="T3"/>
                </a:cxn>
                <a:cxn ang="0">
                  <a:pos x="T4" y="T5"/>
                </a:cxn>
                <a:cxn ang="0">
                  <a:pos x="T6" y="T7"/>
                </a:cxn>
                <a:cxn ang="0">
                  <a:pos x="T8" y="T9"/>
                </a:cxn>
                <a:cxn ang="0">
                  <a:pos x="T10" y="T11"/>
                </a:cxn>
              </a:cxnLst>
              <a:rect l="0" t="0" r="r" b="b"/>
              <a:pathLst>
                <a:path w="1428" h="160">
                  <a:moveTo>
                    <a:pt x="0" y="160"/>
                  </a:moveTo>
                  <a:cubicBezTo>
                    <a:pt x="8" y="150"/>
                    <a:pt x="17" y="140"/>
                    <a:pt x="50" y="130"/>
                  </a:cubicBezTo>
                  <a:cubicBezTo>
                    <a:pt x="83" y="120"/>
                    <a:pt x="41" y="109"/>
                    <a:pt x="199" y="99"/>
                  </a:cubicBezTo>
                  <a:cubicBezTo>
                    <a:pt x="356" y="89"/>
                    <a:pt x="801" y="78"/>
                    <a:pt x="994" y="69"/>
                  </a:cubicBezTo>
                  <a:cubicBezTo>
                    <a:pt x="1187" y="60"/>
                    <a:pt x="1284" y="55"/>
                    <a:pt x="1356" y="44"/>
                  </a:cubicBezTo>
                  <a:cubicBezTo>
                    <a:pt x="1428" y="33"/>
                    <a:pt x="1410" y="9"/>
                    <a:pt x="1424" y="0"/>
                  </a:cubicBezTo>
                </a:path>
              </a:pathLst>
            </a:custGeom>
            <a:noFill/>
            <a:ln w="2540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1157" name="未知">
              <a:extLst>
                <a:ext uri="{FF2B5EF4-FFF2-40B4-BE49-F238E27FC236}">
                  <a16:creationId xmlns:a16="http://schemas.microsoft.com/office/drawing/2014/main" id="{EAAE1AE6-003E-4A16-A168-BAE40876AE55}"/>
                </a:ext>
              </a:extLst>
            </p:cNvPr>
            <p:cNvSpPr>
              <a:spLocks noChangeArrowheads="1"/>
            </p:cNvSpPr>
            <p:nvPr/>
          </p:nvSpPr>
          <p:spPr bwMode="auto">
            <a:xfrm>
              <a:off x="384" y="240"/>
              <a:ext cx="1592" cy="536"/>
            </a:xfrm>
            <a:custGeom>
              <a:avLst/>
              <a:gdLst>
                <a:gd name="T0" fmla="*/ 0 w 1592"/>
                <a:gd name="T1" fmla="*/ 536 h 536"/>
                <a:gd name="T2" fmla="*/ 36 w 1592"/>
                <a:gd name="T3" fmla="*/ 416 h 536"/>
                <a:gd name="T4" fmla="*/ 88 w 1592"/>
                <a:gd name="T5" fmla="*/ 364 h 536"/>
                <a:gd name="T6" fmla="*/ 219 w 1592"/>
                <a:gd name="T7" fmla="*/ 319 h 536"/>
                <a:gd name="T8" fmla="*/ 1097 w 1592"/>
                <a:gd name="T9" fmla="*/ 210 h 536"/>
                <a:gd name="T10" fmla="*/ 1488 w 1592"/>
                <a:gd name="T11" fmla="*/ 152 h 536"/>
                <a:gd name="T12" fmla="*/ 1560 w 1592"/>
                <a:gd name="T13" fmla="*/ 100 h 536"/>
                <a:gd name="T14" fmla="*/ 1592 w 1592"/>
                <a:gd name="T15" fmla="*/ 0 h 5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2" h="536">
                  <a:moveTo>
                    <a:pt x="0" y="536"/>
                  </a:moveTo>
                  <a:cubicBezTo>
                    <a:pt x="6" y="516"/>
                    <a:pt x="21" y="445"/>
                    <a:pt x="36" y="416"/>
                  </a:cubicBezTo>
                  <a:cubicBezTo>
                    <a:pt x="51" y="387"/>
                    <a:pt x="58" y="380"/>
                    <a:pt x="88" y="364"/>
                  </a:cubicBezTo>
                  <a:cubicBezTo>
                    <a:pt x="118" y="348"/>
                    <a:pt x="51" y="345"/>
                    <a:pt x="219" y="319"/>
                  </a:cubicBezTo>
                  <a:cubicBezTo>
                    <a:pt x="387" y="293"/>
                    <a:pt x="886" y="238"/>
                    <a:pt x="1097" y="210"/>
                  </a:cubicBezTo>
                  <a:cubicBezTo>
                    <a:pt x="1308" y="182"/>
                    <a:pt x="1411" y="170"/>
                    <a:pt x="1488" y="152"/>
                  </a:cubicBezTo>
                  <a:cubicBezTo>
                    <a:pt x="1565" y="134"/>
                    <a:pt x="1543" y="125"/>
                    <a:pt x="1560" y="100"/>
                  </a:cubicBezTo>
                  <a:cubicBezTo>
                    <a:pt x="1577" y="75"/>
                    <a:pt x="1585" y="21"/>
                    <a:pt x="1592" y="0"/>
                  </a:cubicBezTo>
                </a:path>
              </a:pathLst>
            </a:custGeom>
            <a:noFill/>
            <a:ln w="28575">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1158" name="未知">
              <a:extLst>
                <a:ext uri="{FF2B5EF4-FFF2-40B4-BE49-F238E27FC236}">
                  <a16:creationId xmlns:a16="http://schemas.microsoft.com/office/drawing/2014/main" id="{A180789B-CBDB-46E2-91AB-2D2F39B16F5A}"/>
                </a:ext>
              </a:extLst>
            </p:cNvPr>
            <p:cNvSpPr>
              <a:spLocks noChangeArrowheads="1"/>
            </p:cNvSpPr>
            <p:nvPr/>
          </p:nvSpPr>
          <p:spPr bwMode="auto">
            <a:xfrm>
              <a:off x="240" y="768"/>
              <a:ext cx="144" cy="912"/>
            </a:xfrm>
            <a:custGeom>
              <a:avLst/>
              <a:gdLst>
                <a:gd name="T0" fmla="*/ 0 w 144"/>
                <a:gd name="T1" fmla="*/ 1008 h 1008"/>
                <a:gd name="T2" fmla="*/ 144 w 144"/>
                <a:gd name="T3" fmla="*/ 0 h 1008"/>
              </a:gdLst>
              <a:ahLst/>
              <a:cxnLst>
                <a:cxn ang="0">
                  <a:pos x="T0" y="T1"/>
                </a:cxn>
                <a:cxn ang="0">
                  <a:pos x="T2" y="T3"/>
                </a:cxn>
              </a:cxnLst>
              <a:rect l="0" t="0" r="r" b="b"/>
              <a:pathLst>
                <a:path w="144" h="1008">
                  <a:moveTo>
                    <a:pt x="0" y="1008"/>
                  </a:moveTo>
                  <a:cubicBezTo>
                    <a:pt x="60" y="588"/>
                    <a:pt x="120" y="168"/>
                    <a:pt x="144" y="0"/>
                  </a:cubicBezTo>
                </a:path>
              </a:pathLst>
            </a:custGeom>
            <a:noFill/>
            <a:ln w="25400">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1159" name="Text Box 23">
              <a:extLst>
                <a:ext uri="{FF2B5EF4-FFF2-40B4-BE49-F238E27FC236}">
                  <a16:creationId xmlns:a16="http://schemas.microsoft.com/office/drawing/2014/main" id="{7844EBDA-1BD2-4B15-8C3D-800BF81D2243}"/>
                </a:ext>
              </a:extLst>
            </p:cNvPr>
            <p:cNvSpPr txBox="1">
              <a:spLocks noChangeArrowheads="1"/>
            </p:cNvSpPr>
            <p:nvPr/>
          </p:nvSpPr>
          <p:spPr bwMode="auto">
            <a:xfrm>
              <a:off x="1152" y="480"/>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zh-CN" altLang="en-US" sz="2000" b="1">
                  <a:latin typeface="楷体_GB2312" pitchFamily="1" charset="-122"/>
                  <a:ea typeface="楷体_GB2312" pitchFamily="1" charset="-122"/>
                </a:rPr>
                <a:t>-</a:t>
              </a:r>
              <a:r>
                <a:rPr lang="zh-CN" altLang="en-US" sz="2000" b="1"/>
                <a:t>1 </a:t>
              </a:r>
            </a:p>
          </p:txBody>
        </p:sp>
        <p:sp>
          <p:nvSpPr>
            <p:cNvPr id="91160" name="未知">
              <a:extLst>
                <a:ext uri="{FF2B5EF4-FFF2-40B4-BE49-F238E27FC236}">
                  <a16:creationId xmlns:a16="http://schemas.microsoft.com/office/drawing/2014/main" id="{772BBEB5-B018-41E2-8FE6-4A09A9203AA7}"/>
                </a:ext>
              </a:extLst>
            </p:cNvPr>
            <p:cNvSpPr>
              <a:spLocks noChangeArrowheads="1"/>
            </p:cNvSpPr>
            <p:nvPr/>
          </p:nvSpPr>
          <p:spPr bwMode="auto">
            <a:xfrm>
              <a:off x="480" y="517"/>
              <a:ext cx="1533" cy="355"/>
            </a:xfrm>
            <a:custGeom>
              <a:avLst/>
              <a:gdLst>
                <a:gd name="T0" fmla="*/ 0 w 1533"/>
                <a:gd name="T1" fmla="*/ 355 h 355"/>
                <a:gd name="T2" fmla="*/ 43 w 1533"/>
                <a:gd name="T3" fmla="*/ 290 h 355"/>
                <a:gd name="T4" fmla="*/ 199 w 1533"/>
                <a:gd name="T5" fmla="*/ 252 h 355"/>
                <a:gd name="T6" fmla="*/ 996 w 1533"/>
                <a:gd name="T7" fmla="*/ 201 h 355"/>
                <a:gd name="T8" fmla="*/ 1374 w 1533"/>
                <a:gd name="T9" fmla="*/ 166 h 355"/>
                <a:gd name="T10" fmla="*/ 1468 w 1533"/>
                <a:gd name="T11" fmla="*/ 103 h 355"/>
                <a:gd name="T12" fmla="*/ 1524 w 1533"/>
                <a:gd name="T13" fmla="*/ 15 h 355"/>
                <a:gd name="T14" fmla="*/ 1520 w 1533"/>
                <a:gd name="T15" fmla="*/ 15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3" h="355">
                  <a:moveTo>
                    <a:pt x="0" y="355"/>
                  </a:moveTo>
                  <a:cubicBezTo>
                    <a:pt x="7" y="344"/>
                    <a:pt x="10" y="307"/>
                    <a:pt x="43" y="290"/>
                  </a:cubicBezTo>
                  <a:cubicBezTo>
                    <a:pt x="75" y="273"/>
                    <a:pt x="41" y="267"/>
                    <a:pt x="199" y="252"/>
                  </a:cubicBezTo>
                  <a:cubicBezTo>
                    <a:pt x="358" y="237"/>
                    <a:pt x="800" y="215"/>
                    <a:pt x="996" y="201"/>
                  </a:cubicBezTo>
                  <a:cubicBezTo>
                    <a:pt x="1191" y="186"/>
                    <a:pt x="1295" y="182"/>
                    <a:pt x="1374" y="166"/>
                  </a:cubicBezTo>
                  <a:cubicBezTo>
                    <a:pt x="1453" y="150"/>
                    <a:pt x="1443" y="128"/>
                    <a:pt x="1468" y="103"/>
                  </a:cubicBezTo>
                  <a:cubicBezTo>
                    <a:pt x="1493" y="78"/>
                    <a:pt x="1515" y="30"/>
                    <a:pt x="1524" y="15"/>
                  </a:cubicBezTo>
                  <a:cubicBezTo>
                    <a:pt x="1533" y="0"/>
                    <a:pt x="1521" y="15"/>
                    <a:pt x="1520" y="15"/>
                  </a:cubicBezTo>
                </a:path>
              </a:pathLst>
            </a:custGeom>
            <a:noFill/>
            <a:ln w="28575">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1161" name="未知">
              <a:extLst>
                <a:ext uri="{FF2B5EF4-FFF2-40B4-BE49-F238E27FC236}">
                  <a16:creationId xmlns:a16="http://schemas.microsoft.com/office/drawing/2014/main" id="{581646C4-E0CA-419B-9436-B32B696B3110}"/>
                </a:ext>
              </a:extLst>
            </p:cNvPr>
            <p:cNvSpPr>
              <a:spLocks noChangeArrowheads="1"/>
            </p:cNvSpPr>
            <p:nvPr/>
          </p:nvSpPr>
          <p:spPr bwMode="auto">
            <a:xfrm>
              <a:off x="432" y="1012"/>
              <a:ext cx="1468" cy="284"/>
            </a:xfrm>
            <a:custGeom>
              <a:avLst/>
              <a:gdLst>
                <a:gd name="T0" fmla="*/ 0 w 1468"/>
                <a:gd name="T1" fmla="*/ 284 h 284"/>
                <a:gd name="T2" fmla="*/ 44 w 1468"/>
                <a:gd name="T3" fmla="*/ 204 h 284"/>
                <a:gd name="T4" fmla="*/ 206 w 1468"/>
                <a:gd name="T5" fmla="*/ 158 h 284"/>
                <a:gd name="T6" fmla="*/ 1029 w 1468"/>
                <a:gd name="T7" fmla="*/ 95 h 284"/>
                <a:gd name="T8" fmla="*/ 1364 w 1468"/>
                <a:gd name="T9" fmla="*/ 68 h 284"/>
                <a:gd name="T10" fmla="*/ 1444 w 1468"/>
                <a:gd name="T11" fmla="*/ 32 h 284"/>
                <a:gd name="T12" fmla="*/ 1468 w 1468"/>
                <a:gd name="T13" fmla="*/ 0 h 284"/>
              </a:gdLst>
              <a:ahLst/>
              <a:cxnLst>
                <a:cxn ang="0">
                  <a:pos x="T0" y="T1"/>
                </a:cxn>
                <a:cxn ang="0">
                  <a:pos x="T2" y="T3"/>
                </a:cxn>
                <a:cxn ang="0">
                  <a:pos x="T4" y="T5"/>
                </a:cxn>
                <a:cxn ang="0">
                  <a:pos x="T6" y="T7"/>
                </a:cxn>
                <a:cxn ang="0">
                  <a:pos x="T8" y="T9"/>
                </a:cxn>
                <a:cxn ang="0">
                  <a:pos x="T10" y="T11"/>
                </a:cxn>
                <a:cxn ang="0">
                  <a:pos x="T12" y="T13"/>
                </a:cxn>
              </a:cxnLst>
              <a:rect l="0" t="0" r="r" b="b"/>
              <a:pathLst>
                <a:path w="1468" h="284">
                  <a:moveTo>
                    <a:pt x="0" y="284"/>
                  </a:moveTo>
                  <a:cubicBezTo>
                    <a:pt x="7" y="271"/>
                    <a:pt x="10" y="225"/>
                    <a:pt x="44" y="204"/>
                  </a:cubicBezTo>
                  <a:cubicBezTo>
                    <a:pt x="78" y="183"/>
                    <a:pt x="42" y="176"/>
                    <a:pt x="206" y="158"/>
                  </a:cubicBezTo>
                  <a:cubicBezTo>
                    <a:pt x="370" y="140"/>
                    <a:pt x="836" y="110"/>
                    <a:pt x="1029" y="95"/>
                  </a:cubicBezTo>
                  <a:cubicBezTo>
                    <a:pt x="1222" y="80"/>
                    <a:pt x="1295" y="78"/>
                    <a:pt x="1364" y="68"/>
                  </a:cubicBezTo>
                  <a:cubicBezTo>
                    <a:pt x="1433" y="58"/>
                    <a:pt x="1427" y="43"/>
                    <a:pt x="1444" y="32"/>
                  </a:cubicBezTo>
                  <a:cubicBezTo>
                    <a:pt x="1461" y="21"/>
                    <a:pt x="1463" y="7"/>
                    <a:pt x="1468" y="0"/>
                  </a:cubicBezTo>
                </a:path>
              </a:pathLst>
            </a:custGeom>
            <a:noFill/>
            <a:ln w="28575">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1162" name="未知">
              <a:extLst>
                <a:ext uri="{FF2B5EF4-FFF2-40B4-BE49-F238E27FC236}">
                  <a16:creationId xmlns:a16="http://schemas.microsoft.com/office/drawing/2014/main" id="{508C877A-BDDC-4C98-AF52-DBB939159B23}"/>
                </a:ext>
              </a:extLst>
            </p:cNvPr>
            <p:cNvSpPr>
              <a:spLocks noChangeArrowheads="1"/>
            </p:cNvSpPr>
            <p:nvPr/>
          </p:nvSpPr>
          <p:spPr bwMode="auto">
            <a:xfrm>
              <a:off x="288" y="1372"/>
              <a:ext cx="1448" cy="268"/>
            </a:xfrm>
            <a:custGeom>
              <a:avLst/>
              <a:gdLst>
                <a:gd name="T0" fmla="*/ 0 w 1448"/>
                <a:gd name="T1" fmla="*/ 268 h 268"/>
                <a:gd name="T2" fmla="*/ 44 w 1448"/>
                <a:gd name="T3" fmla="*/ 188 h 268"/>
                <a:gd name="T4" fmla="*/ 206 w 1448"/>
                <a:gd name="T5" fmla="*/ 142 h 268"/>
                <a:gd name="T6" fmla="*/ 1029 w 1448"/>
                <a:gd name="T7" fmla="*/ 79 h 268"/>
                <a:gd name="T8" fmla="*/ 1368 w 1448"/>
                <a:gd name="T9" fmla="*/ 48 h 268"/>
                <a:gd name="T10" fmla="*/ 1448 w 1448"/>
                <a:gd name="T11" fmla="*/ 0 h 268"/>
              </a:gdLst>
              <a:ahLst/>
              <a:cxnLst>
                <a:cxn ang="0">
                  <a:pos x="T0" y="T1"/>
                </a:cxn>
                <a:cxn ang="0">
                  <a:pos x="T2" y="T3"/>
                </a:cxn>
                <a:cxn ang="0">
                  <a:pos x="T4" y="T5"/>
                </a:cxn>
                <a:cxn ang="0">
                  <a:pos x="T6" y="T7"/>
                </a:cxn>
                <a:cxn ang="0">
                  <a:pos x="T8" y="T9"/>
                </a:cxn>
                <a:cxn ang="0">
                  <a:pos x="T10" y="T11"/>
                </a:cxn>
              </a:cxnLst>
              <a:rect l="0" t="0" r="r" b="b"/>
              <a:pathLst>
                <a:path w="1448" h="268">
                  <a:moveTo>
                    <a:pt x="0" y="268"/>
                  </a:moveTo>
                  <a:cubicBezTo>
                    <a:pt x="7" y="255"/>
                    <a:pt x="10" y="209"/>
                    <a:pt x="44" y="188"/>
                  </a:cubicBezTo>
                  <a:cubicBezTo>
                    <a:pt x="78" y="167"/>
                    <a:pt x="42" y="160"/>
                    <a:pt x="206" y="142"/>
                  </a:cubicBezTo>
                  <a:cubicBezTo>
                    <a:pt x="370" y="124"/>
                    <a:pt x="835" y="95"/>
                    <a:pt x="1029" y="79"/>
                  </a:cubicBezTo>
                  <a:cubicBezTo>
                    <a:pt x="1223" y="63"/>
                    <a:pt x="1298" y="61"/>
                    <a:pt x="1368" y="48"/>
                  </a:cubicBezTo>
                  <a:cubicBezTo>
                    <a:pt x="1438" y="35"/>
                    <a:pt x="1431" y="10"/>
                    <a:pt x="1448" y="0"/>
                  </a:cubicBezTo>
                </a:path>
              </a:pathLst>
            </a:custGeom>
            <a:noFill/>
            <a:ln w="28575">
              <a:solidFill>
                <a:srgbClr val="99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1163" name="未知">
              <a:extLst>
                <a:ext uri="{FF2B5EF4-FFF2-40B4-BE49-F238E27FC236}">
                  <a16:creationId xmlns:a16="http://schemas.microsoft.com/office/drawing/2014/main" id="{9FB255AE-7149-4ECE-9B86-6360C03B52AE}"/>
                </a:ext>
              </a:extLst>
            </p:cNvPr>
            <p:cNvSpPr>
              <a:spLocks noChangeArrowheads="1"/>
            </p:cNvSpPr>
            <p:nvPr/>
          </p:nvSpPr>
          <p:spPr bwMode="auto">
            <a:xfrm>
              <a:off x="262" y="864"/>
              <a:ext cx="218" cy="816"/>
            </a:xfrm>
            <a:custGeom>
              <a:avLst/>
              <a:gdLst>
                <a:gd name="T0" fmla="*/ 218 w 218"/>
                <a:gd name="T1" fmla="*/ 0 h 816"/>
                <a:gd name="T2" fmla="*/ 182 w 218"/>
                <a:gd name="T3" fmla="*/ 76 h 816"/>
                <a:gd name="T4" fmla="*/ 134 w 218"/>
                <a:gd name="T5" fmla="*/ 200 h 816"/>
                <a:gd name="T6" fmla="*/ 130 w 218"/>
                <a:gd name="T7" fmla="*/ 216 h 816"/>
                <a:gd name="T8" fmla="*/ 114 w 218"/>
                <a:gd name="T9" fmla="*/ 252 h 816"/>
                <a:gd name="T10" fmla="*/ 98 w 218"/>
                <a:gd name="T11" fmla="*/ 312 h 816"/>
                <a:gd name="T12" fmla="*/ 62 w 218"/>
                <a:gd name="T13" fmla="*/ 444 h 816"/>
                <a:gd name="T14" fmla="*/ 46 w 218"/>
                <a:gd name="T15" fmla="*/ 516 h 816"/>
                <a:gd name="T16" fmla="*/ 0 w 218"/>
                <a:gd name="T17"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816">
                  <a:moveTo>
                    <a:pt x="218" y="0"/>
                  </a:moveTo>
                  <a:lnTo>
                    <a:pt x="182" y="76"/>
                  </a:lnTo>
                  <a:lnTo>
                    <a:pt x="134" y="200"/>
                  </a:lnTo>
                  <a:lnTo>
                    <a:pt x="130" y="216"/>
                  </a:lnTo>
                  <a:lnTo>
                    <a:pt x="114" y="252"/>
                  </a:lnTo>
                  <a:lnTo>
                    <a:pt x="98" y="312"/>
                  </a:lnTo>
                  <a:lnTo>
                    <a:pt x="62" y="444"/>
                  </a:lnTo>
                  <a:lnTo>
                    <a:pt x="46" y="516"/>
                  </a:lnTo>
                  <a:lnTo>
                    <a:pt x="0" y="816"/>
                  </a:lnTo>
                </a:path>
              </a:pathLst>
            </a:custGeom>
            <a:noFill/>
            <a:ln w="2857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1164" name="未知">
              <a:extLst>
                <a:ext uri="{FF2B5EF4-FFF2-40B4-BE49-F238E27FC236}">
                  <a16:creationId xmlns:a16="http://schemas.microsoft.com/office/drawing/2014/main" id="{E51FF4E3-B35A-4521-8A88-3E4DFAB73834}"/>
                </a:ext>
              </a:extLst>
            </p:cNvPr>
            <p:cNvSpPr>
              <a:spLocks noChangeArrowheads="1"/>
            </p:cNvSpPr>
            <p:nvPr/>
          </p:nvSpPr>
          <p:spPr bwMode="auto">
            <a:xfrm>
              <a:off x="266" y="1260"/>
              <a:ext cx="174" cy="324"/>
            </a:xfrm>
            <a:custGeom>
              <a:avLst/>
              <a:gdLst>
                <a:gd name="T0" fmla="*/ 174 w 174"/>
                <a:gd name="T1" fmla="*/ 0 h 324"/>
                <a:gd name="T2" fmla="*/ 0 w 174"/>
                <a:gd name="T3" fmla="*/ 324 h 324"/>
              </a:gdLst>
              <a:ahLst/>
              <a:cxnLst>
                <a:cxn ang="0">
                  <a:pos x="T0" y="T1"/>
                </a:cxn>
                <a:cxn ang="0">
                  <a:pos x="T2" y="T3"/>
                </a:cxn>
              </a:cxnLst>
              <a:rect l="0" t="0" r="r" b="b"/>
              <a:pathLst>
                <a:path w="174" h="324">
                  <a:moveTo>
                    <a:pt x="174" y="0"/>
                  </a:moveTo>
                  <a:lnTo>
                    <a:pt x="0" y="324"/>
                  </a:lnTo>
                </a:path>
              </a:pathLst>
            </a:custGeom>
            <a:noFill/>
            <a:ln w="28575">
              <a:solidFill>
                <a:srgbClr val="9900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1165" name="Text Box 29">
              <a:extLst>
                <a:ext uri="{FF2B5EF4-FFF2-40B4-BE49-F238E27FC236}">
                  <a16:creationId xmlns:a16="http://schemas.microsoft.com/office/drawing/2014/main" id="{716C5AE3-8493-40F4-823D-85765FCAF30D}"/>
                </a:ext>
              </a:extLst>
            </p:cNvPr>
            <p:cNvSpPr txBox="1">
              <a:spLocks noChangeArrowheads="1"/>
            </p:cNvSpPr>
            <p:nvPr/>
          </p:nvSpPr>
          <p:spPr bwMode="auto">
            <a:xfrm>
              <a:off x="1152" y="712"/>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zh-CN" altLang="en-US" sz="2000" b="1">
                  <a:latin typeface="楷体_GB2312" pitchFamily="1" charset="-122"/>
                  <a:ea typeface="楷体_GB2312" pitchFamily="1" charset="-122"/>
                </a:rPr>
                <a:t>-</a:t>
              </a:r>
              <a:r>
                <a:rPr lang="zh-CN" altLang="en-US" sz="2000" b="1"/>
                <a:t>2 </a:t>
              </a:r>
            </a:p>
          </p:txBody>
        </p:sp>
        <p:sp>
          <p:nvSpPr>
            <p:cNvPr id="91166" name="Text Box 30">
              <a:extLst>
                <a:ext uri="{FF2B5EF4-FFF2-40B4-BE49-F238E27FC236}">
                  <a16:creationId xmlns:a16="http://schemas.microsoft.com/office/drawing/2014/main" id="{48FFF5A8-6605-407A-BAE1-EA5B9B255205}"/>
                </a:ext>
              </a:extLst>
            </p:cNvPr>
            <p:cNvSpPr txBox="1">
              <a:spLocks noChangeArrowheads="1"/>
            </p:cNvSpPr>
            <p:nvPr/>
          </p:nvSpPr>
          <p:spPr bwMode="auto">
            <a:xfrm>
              <a:off x="1104" y="902"/>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zh-CN" altLang="en-US" sz="2000" b="1">
                  <a:latin typeface="楷体_GB2312" pitchFamily="1" charset="-122"/>
                  <a:ea typeface="楷体_GB2312" pitchFamily="1" charset="-122"/>
                </a:rPr>
                <a:t>-</a:t>
              </a:r>
              <a:r>
                <a:rPr lang="zh-CN" altLang="en-US" sz="2000" b="1"/>
                <a:t>3 </a:t>
              </a:r>
            </a:p>
          </p:txBody>
        </p:sp>
        <p:sp>
          <p:nvSpPr>
            <p:cNvPr id="91167" name="Text Box 31">
              <a:extLst>
                <a:ext uri="{FF2B5EF4-FFF2-40B4-BE49-F238E27FC236}">
                  <a16:creationId xmlns:a16="http://schemas.microsoft.com/office/drawing/2014/main" id="{C56F578C-63ED-4A1E-8D32-F869F5865331}"/>
                </a:ext>
              </a:extLst>
            </p:cNvPr>
            <p:cNvSpPr txBox="1">
              <a:spLocks noChangeArrowheads="1"/>
            </p:cNvSpPr>
            <p:nvPr/>
          </p:nvSpPr>
          <p:spPr bwMode="auto">
            <a:xfrm>
              <a:off x="1056" y="1070"/>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zh-CN" altLang="en-US" sz="2000" b="1">
                  <a:latin typeface="楷体_GB2312" pitchFamily="1" charset="-122"/>
                  <a:ea typeface="楷体_GB2312" pitchFamily="1" charset="-122"/>
                </a:rPr>
                <a:t>-</a:t>
              </a:r>
              <a:r>
                <a:rPr lang="zh-CN" altLang="en-US" sz="2000" b="1"/>
                <a:t>4 </a:t>
              </a:r>
            </a:p>
          </p:txBody>
        </p:sp>
        <p:sp>
          <p:nvSpPr>
            <p:cNvPr id="91168" name="Text Box 32">
              <a:extLst>
                <a:ext uri="{FF2B5EF4-FFF2-40B4-BE49-F238E27FC236}">
                  <a16:creationId xmlns:a16="http://schemas.microsoft.com/office/drawing/2014/main" id="{41943B9A-0ABF-4E93-8CD0-8F0F30DE6EC3}"/>
                </a:ext>
              </a:extLst>
            </p:cNvPr>
            <p:cNvSpPr txBox="1">
              <a:spLocks noChangeArrowheads="1"/>
            </p:cNvSpPr>
            <p:nvPr/>
          </p:nvSpPr>
          <p:spPr bwMode="auto">
            <a:xfrm>
              <a:off x="1056" y="1248"/>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zh-CN" altLang="en-US" sz="2000" b="1">
                  <a:latin typeface="楷体_GB2312" pitchFamily="1" charset="-122"/>
                  <a:ea typeface="楷体_GB2312" pitchFamily="1" charset="-122"/>
                </a:rPr>
                <a:t>-</a:t>
              </a:r>
              <a:r>
                <a:rPr lang="zh-CN" altLang="en-US" sz="2000" b="1"/>
                <a:t>5 </a:t>
              </a:r>
            </a:p>
          </p:txBody>
        </p:sp>
        <p:sp>
          <p:nvSpPr>
            <p:cNvPr id="91169" name="Text Box 33">
              <a:extLst>
                <a:ext uri="{FF2B5EF4-FFF2-40B4-BE49-F238E27FC236}">
                  <a16:creationId xmlns:a16="http://schemas.microsoft.com/office/drawing/2014/main" id="{15CEE620-6667-4214-B6C0-55596E189A89}"/>
                </a:ext>
              </a:extLst>
            </p:cNvPr>
            <p:cNvSpPr txBox="1">
              <a:spLocks noChangeArrowheads="1"/>
            </p:cNvSpPr>
            <p:nvPr/>
          </p:nvSpPr>
          <p:spPr bwMode="auto">
            <a:xfrm>
              <a:off x="1008" y="1392"/>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zh-CN" altLang="en-US" sz="2000" b="1">
                  <a:latin typeface="楷体_GB2312" pitchFamily="1" charset="-122"/>
                  <a:ea typeface="楷体_GB2312" pitchFamily="1" charset="-122"/>
                </a:rPr>
                <a:t>-</a:t>
              </a:r>
              <a:r>
                <a:rPr lang="zh-CN" altLang="en-US" sz="2000" b="1"/>
                <a:t>6 </a:t>
              </a:r>
            </a:p>
          </p:txBody>
        </p:sp>
        <p:sp>
          <p:nvSpPr>
            <p:cNvPr id="91170" name="Text Box 34">
              <a:extLst>
                <a:ext uri="{FF2B5EF4-FFF2-40B4-BE49-F238E27FC236}">
                  <a16:creationId xmlns:a16="http://schemas.microsoft.com/office/drawing/2014/main" id="{14DD6095-61A7-4B23-8618-DADB7AF57AD6}"/>
                </a:ext>
              </a:extLst>
            </p:cNvPr>
            <p:cNvSpPr txBox="1">
              <a:spLocks noChangeArrowheads="1"/>
            </p:cNvSpPr>
            <p:nvPr/>
          </p:nvSpPr>
          <p:spPr bwMode="auto">
            <a:xfrm>
              <a:off x="1008" y="1536"/>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zh-CN" altLang="en-US" sz="1800" b="1">
                  <a:latin typeface="楷体_GB2312" pitchFamily="1" charset="-122"/>
                  <a:ea typeface="楷体_GB2312" pitchFamily="1" charset="-122"/>
                </a:rPr>
                <a:t>-</a:t>
              </a:r>
              <a:r>
                <a:rPr lang="zh-CN" altLang="en-US" sz="1800" b="1"/>
                <a:t>7 </a:t>
              </a:r>
            </a:p>
          </p:txBody>
        </p:sp>
        <p:graphicFrame>
          <p:nvGraphicFramePr>
            <p:cNvPr id="91171" name="Object 35">
              <a:extLst>
                <a:ext uri="{FF2B5EF4-FFF2-40B4-BE49-F238E27FC236}">
                  <a16:creationId xmlns:a16="http://schemas.microsoft.com/office/drawing/2014/main" id="{9586A5CE-E60E-4970-9173-B3555DD49637}"/>
                </a:ext>
              </a:extLst>
            </p:cNvPr>
            <p:cNvGraphicFramePr>
              <a:graphicFrameLocks noChangeAspect="1"/>
            </p:cNvGraphicFramePr>
            <p:nvPr/>
          </p:nvGraphicFramePr>
          <p:xfrm>
            <a:off x="432" y="1632"/>
            <a:ext cx="720" cy="287"/>
          </p:xfrm>
          <a:graphic>
            <a:graphicData uri="http://schemas.openxmlformats.org/presentationml/2006/ole">
              <mc:AlternateContent xmlns:mc="http://schemas.openxmlformats.org/markup-compatibility/2006">
                <mc:Choice xmlns:v="urn:schemas-microsoft-com:vml" Requires="v">
                  <p:oleObj spid="_x0000_s91261" r:id="rId7" imgW="572245" imgH="228898" progId="Equation.3">
                    <p:embed/>
                  </p:oleObj>
                </mc:Choice>
                <mc:Fallback>
                  <p:oleObj r:id="rId7" imgW="572245" imgH="228898" progId="Equation.3">
                    <p:embed/>
                    <p:pic>
                      <p:nvPicPr>
                        <p:cNvPr id="0"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 y="1632"/>
                          <a:ext cx="72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1172" name="Line 36">
              <a:extLst>
                <a:ext uri="{FF2B5EF4-FFF2-40B4-BE49-F238E27FC236}">
                  <a16:creationId xmlns:a16="http://schemas.microsoft.com/office/drawing/2014/main" id="{6C9A3062-934E-48FE-AE6B-2CB5354206E2}"/>
                </a:ext>
              </a:extLst>
            </p:cNvPr>
            <p:cNvSpPr>
              <a:spLocks noChangeShapeType="1"/>
            </p:cNvSpPr>
            <p:nvPr/>
          </p:nvSpPr>
          <p:spPr bwMode="auto">
            <a:xfrm flipH="1">
              <a:off x="624" y="288"/>
              <a:ext cx="144" cy="96"/>
            </a:xfrm>
            <a:prstGeom prst="line">
              <a:avLst/>
            </a:prstGeom>
            <a:noFill/>
            <a:ln w="127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37">
            <a:extLst>
              <a:ext uri="{FF2B5EF4-FFF2-40B4-BE49-F238E27FC236}">
                <a16:creationId xmlns:a16="http://schemas.microsoft.com/office/drawing/2014/main" id="{53245415-2081-440D-8E1E-0B6638AB782B}"/>
              </a:ext>
            </a:extLst>
          </p:cNvPr>
          <p:cNvGrpSpPr>
            <a:grpSpLocks/>
          </p:cNvGrpSpPr>
          <p:nvPr/>
        </p:nvGrpSpPr>
        <p:grpSpPr bwMode="auto">
          <a:xfrm>
            <a:off x="5416550" y="1954213"/>
            <a:ext cx="1371600" cy="2881312"/>
            <a:chOff x="0" y="0"/>
            <a:chExt cx="864" cy="1815"/>
          </a:xfrm>
        </p:grpSpPr>
        <p:sp>
          <p:nvSpPr>
            <p:cNvPr id="91174" name="Text Box 38">
              <a:extLst>
                <a:ext uri="{FF2B5EF4-FFF2-40B4-BE49-F238E27FC236}">
                  <a16:creationId xmlns:a16="http://schemas.microsoft.com/office/drawing/2014/main" id="{B81BBA3F-FA0C-401F-B5AB-6E8C3EA4D74C}"/>
                </a:ext>
              </a:extLst>
            </p:cNvPr>
            <p:cNvSpPr txBox="1">
              <a:spLocks noChangeArrowheads="1"/>
            </p:cNvSpPr>
            <p:nvPr/>
          </p:nvSpPr>
          <p:spPr bwMode="auto">
            <a:xfrm>
              <a:off x="0" y="0"/>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1800" b="1">
                  <a:solidFill>
                    <a:srgbClr val="0000FF"/>
                  </a:solidFill>
                </a:rPr>
                <a:t>预夹断轨迹</a:t>
              </a:r>
            </a:p>
          </p:txBody>
        </p:sp>
        <p:sp>
          <p:nvSpPr>
            <p:cNvPr id="91175" name="未知">
              <a:extLst>
                <a:ext uri="{FF2B5EF4-FFF2-40B4-BE49-F238E27FC236}">
                  <a16:creationId xmlns:a16="http://schemas.microsoft.com/office/drawing/2014/main" id="{5DA5328C-2033-4FFB-9247-CA0E7BC280EF}"/>
                </a:ext>
              </a:extLst>
            </p:cNvPr>
            <p:cNvSpPr>
              <a:spLocks noChangeArrowheads="1"/>
            </p:cNvSpPr>
            <p:nvPr/>
          </p:nvSpPr>
          <p:spPr bwMode="auto">
            <a:xfrm>
              <a:off x="48" y="327"/>
              <a:ext cx="384" cy="1488"/>
            </a:xfrm>
            <a:custGeom>
              <a:avLst/>
              <a:gdLst>
                <a:gd name="T0" fmla="*/ 348 w 348"/>
                <a:gd name="T1" fmla="*/ 0 h 1240"/>
                <a:gd name="T2" fmla="*/ 288 w 348"/>
                <a:gd name="T3" fmla="*/ 376 h 1240"/>
                <a:gd name="T4" fmla="*/ 192 w 348"/>
                <a:gd name="T5" fmla="*/ 952 h 1240"/>
                <a:gd name="T6" fmla="*/ 0 w 348"/>
                <a:gd name="T7" fmla="*/ 1240 h 1240"/>
              </a:gdLst>
              <a:ahLst/>
              <a:cxnLst>
                <a:cxn ang="0">
                  <a:pos x="T0" y="T1"/>
                </a:cxn>
                <a:cxn ang="0">
                  <a:pos x="T2" y="T3"/>
                </a:cxn>
                <a:cxn ang="0">
                  <a:pos x="T4" y="T5"/>
                </a:cxn>
                <a:cxn ang="0">
                  <a:pos x="T6" y="T7"/>
                </a:cxn>
              </a:cxnLst>
              <a:rect l="0" t="0" r="r" b="b"/>
              <a:pathLst>
                <a:path w="348" h="1240">
                  <a:moveTo>
                    <a:pt x="348" y="0"/>
                  </a:moveTo>
                  <a:cubicBezTo>
                    <a:pt x="339" y="63"/>
                    <a:pt x="314" y="217"/>
                    <a:pt x="288" y="376"/>
                  </a:cubicBezTo>
                  <a:cubicBezTo>
                    <a:pt x="262" y="535"/>
                    <a:pt x="240" y="808"/>
                    <a:pt x="192" y="952"/>
                  </a:cubicBezTo>
                  <a:cubicBezTo>
                    <a:pt x="144" y="1096"/>
                    <a:pt x="72" y="1168"/>
                    <a:pt x="0" y="1240"/>
                  </a:cubicBezTo>
                </a:path>
              </a:pathLst>
            </a:custGeom>
            <a:noFill/>
            <a:ln w="25400">
              <a:solidFill>
                <a:schemeClr val="accent2"/>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91176" name="Text Box 40">
            <a:extLst>
              <a:ext uri="{FF2B5EF4-FFF2-40B4-BE49-F238E27FC236}">
                <a16:creationId xmlns:a16="http://schemas.microsoft.com/office/drawing/2014/main" id="{957EE9EC-5B5E-495E-818F-079DB45D5F07}"/>
              </a:ext>
            </a:extLst>
          </p:cNvPr>
          <p:cNvSpPr txBox="1">
            <a:spLocks noChangeArrowheads="1"/>
          </p:cNvSpPr>
          <p:nvPr/>
        </p:nvSpPr>
        <p:spPr bwMode="auto">
          <a:xfrm>
            <a:off x="6635750" y="2092325"/>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1800" b="1">
                <a:solidFill>
                  <a:srgbClr val="FF0000"/>
                </a:solidFill>
              </a:rPr>
              <a:t>恒流区</a:t>
            </a:r>
          </a:p>
        </p:txBody>
      </p:sp>
      <p:grpSp>
        <p:nvGrpSpPr>
          <p:cNvPr id="6" name="Group 41">
            <a:extLst>
              <a:ext uri="{FF2B5EF4-FFF2-40B4-BE49-F238E27FC236}">
                <a16:creationId xmlns:a16="http://schemas.microsoft.com/office/drawing/2014/main" id="{BA40C2D3-5774-4B85-AFD6-AEBE353D40E5}"/>
              </a:ext>
            </a:extLst>
          </p:cNvPr>
          <p:cNvGrpSpPr>
            <a:grpSpLocks/>
          </p:cNvGrpSpPr>
          <p:nvPr/>
        </p:nvGrpSpPr>
        <p:grpSpPr bwMode="auto">
          <a:xfrm>
            <a:off x="7397750" y="2092325"/>
            <a:ext cx="1692275" cy="2743200"/>
            <a:chOff x="0" y="0"/>
            <a:chExt cx="1065" cy="1728"/>
          </a:xfrm>
        </p:grpSpPr>
        <p:sp>
          <p:nvSpPr>
            <p:cNvPr id="91178" name="Line 42">
              <a:extLst>
                <a:ext uri="{FF2B5EF4-FFF2-40B4-BE49-F238E27FC236}">
                  <a16:creationId xmlns:a16="http://schemas.microsoft.com/office/drawing/2014/main" id="{A96D5672-FD64-49F0-89C7-59503E0CB6B4}"/>
                </a:ext>
              </a:extLst>
            </p:cNvPr>
            <p:cNvSpPr>
              <a:spLocks noChangeShapeType="1"/>
            </p:cNvSpPr>
            <p:nvPr/>
          </p:nvSpPr>
          <p:spPr bwMode="auto">
            <a:xfrm flipH="1">
              <a:off x="0" y="0"/>
              <a:ext cx="537" cy="172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79" name="Text Box 43">
              <a:extLst>
                <a:ext uri="{FF2B5EF4-FFF2-40B4-BE49-F238E27FC236}">
                  <a16:creationId xmlns:a16="http://schemas.microsoft.com/office/drawing/2014/main" id="{3782D34B-B8EC-4C64-8C41-8D8487365839}"/>
                </a:ext>
              </a:extLst>
            </p:cNvPr>
            <p:cNvSpPr txBox="1">
              <a:spLocks noChangeArrowheads="1"/>
            </p:cNvSpPr>
            <p:nvPr/>
          </p:nvSpPr>
          <p:spPr bwMode="auto">
            <a:xfrm>
              <a:off x="441" y="48"/>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endParaRPr lang="zh-CN" altLang="en-US" sz="1800" b="1">
                <a:solidFill>
                  <a:srgbClr val="FF0000"/>
                </a:solidFill>
              </a:endParaRPr>
            </a:p>
          </p:txBody>
        </p:sp>
      </p:grpSp>
      <p:sp>
        <p:nvSpPr>
          <p:cNvPr id="91180" name="Text Box 44">
            <a:extLst>
              <a:ext uri="{FF2B5EF4-FFF2-40B4-BE49-F238E27FC236}">
                <a16:creationId xmlns:a16="http://schemas.microsoft.com/office/drawing/2014/main" id="{7DDDB8A4-0D61-4D6C-A2EC-50DEE5D85CE2}"/>
              </a:ext>
            </a:extLst>
          </p:cNvPr>
          <p:cNvSpPr txBox="1">
            <a:spLocks noChangeArrowheads="1"/>
          </p:cNvSpPr>
          <p:nvPr/>
        </p:nvSpPr>
        <p:spPr bwMode="auto">
          <a:xfrm>
            <a:off x="5340350" y="2397125"/>
            <a:ext cx="914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1800" b="1">
                <a:solidFill>
                  <a:srgbClr val="FF0000"/>
                </a:solidFill>
              </a:rPr>
              <a:t>  可变电阻区</a:t>
            </a:r>
          </a:p>
        </p:txBody>
      </p:sp>
      <p:sp>
        <p:nvSpPr>
          <p:cNvPr id="91181" name="Text Box 45">
            <a:extLst>
              <a:ext uri="{FF2B5EF4-FFF2-40B4-BE49-F238E27FC236}">
                <a16:creationId xmlns:a16="http://schemas.microsoft.com/office/drawing/2014/main" id="{7AD28619-0F9B-4618-86C5-0D7CE8DAAC0F}"/>
              </a:ext>
            </a:extLst>
          </p:cNvPr>
          <p:cNvSpPr txBox="1">
            <a:spLocks noChangeArrowheads="1"/>
          </p:cNvSpPr>
          <p:nvPr/>
        </p:nvSpPr>
        <p:spPr bwMode="auto">
          <a:xfrm>
            <a:off x="341313" y="5859463"/>
            <a:ext cx="8305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2600" b="1"/>
              <a:t>漏极特性也有三个区：</a:t>
            </a:r>
            <a:r>
              <a:rPr lang="zh-CN" altLang="en-US" sz="2600" b="1">
                <a:solidFill>
                  <a:srgbClr val="0000FF"/>
                </a:solidFill>
              </a:rPr>
              <a:t>可变电阻区、恒流区和夹断区。</a:t>
            </a:r>
          </a:p>
        </p:txBody>
      </p:sp>
      <p:sp>
        <p:nvSpPr>
          <p:cNvPr id="91182" name="Text Box 46">
            <a:extLst>
              <a:ext uri="{FF2B5EF4-FFF2-40B4-BE49-F238E27FC236}">
                <a16:creationId xmlns:a16="http://schemas.microsoft.com/office/drawing/2014/main" id="{DAF52419-4A8F-49D4-A314-8D634C4F44D3}"/>
              </a:ext>
            </a:extLst>
          </p:cNvPr>
          <p:cNvSpPr txBox="1">
            <a:spLocks noChangeArrowheads="1"/>
          </p:cNvSpPr>
          <p:nvPr/>
        </p:nvSpPr>
        <p:spPr bwMode="auto">
          <a:xfrm>
            <a:off x="4778375" y="5308600"/>
            <a:ext cx="3657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sz="2200" b="1">
                <a:solidFill>
                  <a:srgbClr val="FF00FF"/>
                </a:solidFill>
                <a:ea typeface="黑体" panose="02010609060101010101" pitchFamily="49" charset="-122"/>
              </a:rPr>
              <a:t>图 1.4.5</a:t>
            </a:r>
            <a:r>
              <a:rPr lang="zh-CN" altLang="en-US" sz="2200" b="1">
                <a:solidFill>
                  <a:srgbClr val="FF00FF"/>
                </a:solidFill>
                <a:latin typeface="宋体" panose="02010600030101010101" pitchFamily="2" charset="-122"/>
              </a:rPr>
              <a:t>(</a:t>
            </a:r>
            <a:r>
              <a:rPr lang="en-US" altLang="zh-CN" sz="2200" b="1">
                <a:solidFill>
                  <a:srgbClr val="FF00FF"/>
                </a:solidFill>
                <a:ea typeface="黑体" panose="02010609060101010101" pitchFamily="49" charset="-122"/>
              </a:rPr>
              <a:t>b</a:t>
            </a:r>
            <a:r>
              <a:rPr lang="en-US" altLang="zh-CN" sz="2200" b="1">
                <a:solidFill>
                  <a:srgbClr val="FF00FF"/>
                </a:solidFill>
                <a:latin typeface="宋体" panose="02010600030101010101" pitchFamily="2" charset="-122"/>
              </a:rPr>
              <a:t>)</a:t>
            </a:r>
            <a:r>
              <a:rPr lang="zh-CN" altLang="en-US" sz="2200" b="1">
                <a:solidFill>
                  <a:srgbClr val="FF00FF"/>
                </a:solidFill>
                <a:ea typeface="黑体" panose="02010609060101010101" pitchFamily="49" charset="-122"/>
              </a:rPr>
              <a:t>　漏极特性</a:t>
            </a:r>
          </a:p>
        </p:txBody>
      </p:sp>
      <p:sp>
        <p:nvSpPr>
          <p:cNvPr id="91183" name="Rectangle 47">
            <a:extLst>
              <a:ext uri="{FF2B5EF4-FFF2-40B4-BE49-F238E27FC236}">
                <a16:creationId xmlns:a16="http://schemas.microsoft.com/office/drawing/2014/main" id="{DA60CF77-FBCE-4780-88CE-0250D0EF3CE0}"/>
              </a:ext>
            </a:extLst>
          </p:cNvPr>
          <p:cNvSpPr>
            <a:spLocks noChangeArrowheads="1"/>
          </p:cNvSpPr>
          <p:nvPr/>
        </p:nvSpPr>
        <p:spPr bwMode="auto">
          <a:xfrm>
            <a:off x="431800" y="1268413"/>
            <a:ext cx="4386263"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600" b="1">
                <a:solidFill>
                  <a:srgbClr val="FF3300"/>
                </a:solidFill>
              </a:rPr>
              <a:t>1、输出特性</a:t>
            </a:r>
            <a:r>
              <a:rPr lang="zh-CN" altLang="en-US" sz="2600" b="1">
                <a:solidFill>
                  <a:schemeClr val="tx2"/>
                </a:solidFill>
              </a:rPr>
              <a:t>（</a:t>
            </a:r>
            <a:r>
              <a:rPr lang="zh-CN" altLang="en-US" sz="2200" b="1">
                <a:solidFill>
                  <a:schemeClr val="tx2"/>
                </a:solidFill>
                <a:ea typeface="黑体" panose="02010609060101010101" pitchFamily="49" charset="-122"/>
              </a:rPr>
              <a:t>漏极特性）</a:t>
            </a:r>
            <a:r>
              <a:rPr lang="zh-CN" altLang="en-US" sz="2600" b="1">
                <a:solidFill>
                  <a:srgbClr val="FF3300"/>
                </a:solidFill>
              </a:rPr>
              <a:t>曲线</a:t>
            </a:r>
          </a:p>
        </p:txBody>
      </p:sp>
      <p:sp>
        <p:nvSpPr>
          <p:cNvPr id="91184" name="Rectangle 48">
            <a:extLst>
              <a:ext uri="{FF2B5EF4-FFF2-40B4-BE49-F238E27FC236}">
                <a16:creationId xmlns:a16="http://schemas.microsoft.com/office/drawing/2014/main" id="{33DC7183-FFEE-4785-8222-42588D4DBC33}"/>
              </a:ext>
            </a:extLst>
          </p:cNvPr>
          <p:cNvSpPr>
            <a:spLocks noChangeArrowheads="1"/>
          </p:cNvSpPr>
          <p:nvPr/>
        </p:nvSpPr>
        <p:spPr bwMode="auto">
          <a:xfrm>
            <a:off x="6635750" y="4545013"/>
            <a:ext cx="952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a:solidFill>
                  <a:srgbClr val="FF0000"/>
                </a:solidFill>
              </a:rPr>
              <a:t>夹断区</a:t>
            </a:r>
          </a:p>
        </p:txBody>
      </p:sp>
      <p:grpSp>
        <p:nvGrpSpPr>
          <p:cNvPr id="7" name="Group 49">
            <a:extLst>
              <a:ext uri="{FF2B5EF4-FFF2-40B4-BE49-F238E27FC236}">
                <a16:creationId xmlns:a16="http://schemas.microsoft.com/office/drawing/2014/main" id="{1A569993-A40A-4ADA-871D-CBD177CF911B}"/>
              </a:ext>
            </a:extLst>
          </p:cNvPr>
          <p:cNvGrpSpPr>
            <a:grpSpLocks/>
          </p:cNvGrpSpPr>
          <p:nvPr/>
        </p:nvGrpSpPr>
        <p:grpSpPr bwMode="auto">
          <a:xfrm>
            <a:off x="0" y="2349500"/>
            <a:ext cx="4694238" cy="3429000"/>
            <a:chOff x="0" y="0"/>
            <a:chExt cx="2957" cy="2160"/>
          </a:xfrm>
        </p:grpSpPr>
        <p:grpSp>
          <p:nvGrpSpPr>
            <p:cNvPr id="91186" name="Group 50">
              <a:extLst>
                <a:ext uri="{FF2B5EF4-FFF2-40B4-BE49-F238E27FC236}">
                  <a16:creationId xmlns:a16="http://schemas.microsoft.com/office/drawing/2014/main" id="{5B4EFFE5-9A6F-4076-AAFF-AE24527ADE29}"/>
                </a:ext>
              </a:extLst>
            </p:cNvPr>
            <p:cNvGrpSpPr>
              <a:grpSpLocks/>
            </p:cNvGrpSpPr>
            <p:nvPr/>
          </p:nvGrpSpPr>
          <p:grpSpPr bwMode="auto">
            <a:xfrm>
              <a:off x="0" y="0"/>
              <a:ext cx="2957" cy="2160"/>
              <a:chOff x="0" y="0"/>
              <a:chExt cx="2957" cy="2160"/>
            </a:xfrm>
          </p:grpSpPr>
          <p:sp>
            <p:nvSpPr>
              <p:cNvPr id="91187" name="Text Box 51">
                <a:extLst>
                  <a:ext uri="{FF2B5EF4-FFF2-40B4-BE49-F238E27FC236}">
                    <a16:creationId xmlns:a16="http://schemas.microsoft.com/office/drawing/2014/main" id="{6B6A6385-506C-4EDB-B9F0-45CE2C540204}"/>
                  </a:ext>
                </a:extLst>
              </p:cNvPr>
              <p:cNvSpPr txBox="1">
                <a:spLocks noChangeArrowheads="1"/>
              </p:cNvSpPr>
              <p:nvPr/>
            </p:nvSpPr>
            <p:spPr bwMode="auto">
              <a:xfrm>
                <a:off x="1979" y="905"/>
                <a:ext cx="371"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altLang="zh-CN" sz="2000" b="1" i="1">
                    <a:solidFill>
                      <a:srgbClr val="3333FF"/>
                    </a:solidFill>
                  </a:rPr>
                  <a:t>U</a:t>
                </a:r>
                <a:r>
                  <a:rPr lang="en-US" altLang="zh-CN" sz="2000" b="1" baseline="-25000">
                    <a:solidFill>
                      <a:srgbClr val="3333FF"/>
                    </a:solidFill>
                  </a:rPr>
                  <a:t>DS</a:t>
                </a:r>
              </a:p>
            </p:txBody>
          </p:sp>
          <p:sp>
            <p:nvSpPr>
              <p:cNvPr id="91188" name="Line 52">
                <a:extLst>
                  <a:ext uri="{FF2B5EF4-FFF2-40B4-BE49-F238E27FC236}">
                    <a16:creationId xmlns:a16="http://schemas.microsoft.com/office/drawing/2014/main" id="{409AA53D-F7B1-4F67-A1CE-2D2F3B9FA902}"/>
                  </a:ext>
                </a:extLst>
              </p:cNvPr>
              <p:cNvSpPr>
                <a:spLocks noChangeShapeType="1"/>
              </p:cNvSpPr>
              <p:nvPr/>
            </p:nvSpPr>
            <p:spPr bwMode="auto">
              <a:xfrm>
                <a:off x="1709" y="247"/>
                <a:ext cx="0" cy="288"/>
              </a:xfrm>
              <a:prstGeom prst="line">
                <a:avLst/>
              </a:prstGeom>
              <a:noFill/>
              <a:ln w="38100">
                <a:solidFill>
                  <a:srgbClr val="9900CC"/>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91189" name="Text Box 53">
                <a:extLst>
                  <a:ext uri="{FF2B5EF4-FFF2-40B4-BE49-F238E27FC236}">
                    <a16:creationId xmlns:a16="http://schemas.microsoft.com/office/drawing/2014/main" id="{B476C0F8-6CEB-40E8-B4AB-63DDFDB4DF5E}"/>
                  </a:ext>
                </a:extLst>
              </p:cNvPr>
              <p:cNvSpPr txBox="1">
                <a:spLocks noChangeArrowheads="1"/>
              </p:cNvSpPr>
              <p:nvPr/>
            </p:nvSpPr>
            <p:spPr bwMode="auto">
              <a:xfrm>
                <a:off x="1720" y="240"/>
                <a:ext cx="2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b="1" i="1">
                    <a:solidFill>
                      <a:srgbClr val="9900CC"/>
                    </a:solidFill>
                  </a:rPr>
                  <a:t>i</a:t>
                </a:r>
                <a:r>
                  <a:rPr lang="en-US" altLang="zh-CN" b="1" baseline="-25000">
                    <a:solidFill>
                      <a:srgbClr val="9900CC"/>
                    </a:solidFill>
                  </a:rPr>
                  <a:t>D</a:t>
                </a:r>
              </a:p>
            </p:txBody>
          </p:sp>
          <p:sp>
            <p:nvSpPr>
              <p:cNvPr id="91190" name="Line 54">
                <a:extLst>
                  <a:ext uri="{FF2B5EF4-FFF2-40B4-BE49-F238E27FC236}">
                    <a16:creationId xmlns:a16="http://schemas.microsoft.com/office/drawing/2014/main" id="{64CE18C6-A24A-4A06-888E-49D6C4F16AD5}"/>
                  </a:ext>
                </a:extLst>
              </p:cNvPr>
              <p:cNvSpPr>
                <a:spLocks noChangeShapeType="1"/>
              </p:cNvSpPr>
              <p:nvPr/>
            </p:nvSpPr>
            <p:spPr bwMode="auto">
              <a:xfrm flipV="1">
                <a:off x="373" y="1194"/>
                <a:ext cx="247" cy="24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1191" name="Line 55">
                <a:extLst>
                  <a:ext uri="{FF2B5EF4-FFF2-40B4-BE49-F238E27FC236}">
                    <a16:creationId xmlns:a16="http://schemas.microsoft.com/office/drawing/2014/main" id="{9366AF3A-C8E8-42D6-B756-A895FE217C6B}"/>
                  </a:ext>
                </a:extLst>
              </p:cNvPr>
              <p:cNvSpPr>
                <a:spLocks noChangeShapeType="1"/>
              </p:cNvSpPr>
              <p:nvPr/>
            </p:nvSpPr>
            <p:spPr bwMode="auto">
              <a:xfrm>
                <a:off x="2518" y="947"/>
                <a:ext cx="0" cy="78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1192" name="Group 56">
                <a:extLst>
                  <a:ext uri="{FF2B5EF4-FFF2-40B4-BE49-F238E27FC236}">
                    <a16:creationId xmlns:a16="http://schemas.microsoft.com/office/drawing/2014/main" id="{C605BF68-2985-4F3E-8312-EF169951AAF9}"/>
                  </a:ext>
                </a:extLst>
              </p:cNvPr>
              <p:cNvGrpSpPr>
                <a:grpSpLocks/>
              </p:cNvGrpSpPr>
              <p:nvPr/>
            </p:nvGrpSpPr>
            <p:grpSpPr bwMode="auto">
              <a:xfrm rot="5400000" flipV="1">
                <a:off x="2412" y="711"/>
                <a:ext cx="198" cy="247"/>
                <a:chOff x="0" y="0"/>
                <a:chExt cx="231" cy="288"/>
              </a:xfrm>
            </p:grpSpPr>
            <p:grpSp>
              <p:nvGrpSpPr>
                <p:cNvPr id="91193" name="Group 57">
                  <a:extLst>
                    <a:ext uri="{FF2B5EF4-FFF2-40B4-BE49-F238E27FC236}">
                      <a16:creationId xmlns:a16="http://schemas.microsoft.com/office/drawing/2014/main" id="{C25B4FC4-838E-4E07-B031-949ACAC96090}"/>
                    </a:ext>
                  </a:extLst>
                </p:cNvPr>
                <p:cNvGrpSpPr>
                  <a:grpSpLocks/>
                </p:cNvGrpSpPr>
                <p:nvPr/>
              </p:nvGrpSpPr>
              <p:grpSpPr bwMode="auto">
                <a:xfrm>
                  <a:off x="0" y="0"/>
                  <a:ext cx="78" cy="288"/>
                  <a:chOff x="0" y="0"/>
                  <a:chExt cx="78" cy="288"/>
                </a:xfrm>
              </p:grpSpPr>
              <p:sp>
                <p:nvSpPr>
                  <p:cNvPr id="91194" name="Line 58">
                    <a:extLst>
                      <a:ext uri="{FF2B5EF4-FFF2-40B4-BE49-F238E27FC236}">
                        <a16:creationId xmlns:a16="http://schemas.microsoft.com/office/drawing/2014/main" id="{1E68CBE6-BBC0-46B6-A94F-86D4340611B0}"/>
                      </a:ext>
                    </a:extLst>
                  </p:cNvPr>
                  <p:cNvSpPr>
                    <a:spLocks noChangeShapeType="1"/>
                  </p:cNvSpPr>
                  <p:nvPr/>
                </p:nvSpPr>
                <p:spPr bwMode="auto">
                  <a:xfrm>
                    <a:off x="0" y="0"/>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95" name="Line 59">
                    <a:extLst>
                      <a:ext uri="{FF2B5EF4-FFF2-40B4-BE49-F238E27FC236}">
                        <a16:creationId xmlns:a16="http://schemas.microsoft.com/office/drawing/2014/main" id="{323D8B85-7F6F-4E75-8ED7-E12AF00E657F}"/>
                      </a:ext>
                    </a:extLst>
                  </p:cNvPr>
                  <p:cNvSpPr>
                    <a:spLocks noChangeShapeType="1"/>
                  </p:cNvSpPr>
                  <p:nvPr/>
                </p:nvSpPr>
                <p:spPr bwMode="auto">
                  <a:xfrm>
                    <a:off x="78" y="96"/>
                    <a:ext cx="0" cy="11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1196" name="Group 60">
                  <a:extLst>
                    <a:ext uri="{FF2B5EF4-FFF2-40B4-BE49-F238E27FC236}">
                      <a16:creationId xmlns:a16="http://schemas.microsoft.com/office/drawing/2014/main" id="{B95FE57D-F221-41B4-BCA5-3BE8903A9E8E}"/>
                    </a:ext>
                  </a:extLst>
                </p:cNvPr>
                <p:cNvGrpSpPr>
                  <a:grpSpLocks/>
                </p:cNvGrpSpPr>
                <p:nvPr/>
              </p:nvGrpSpPr>
              <p:grpSpPr bwMode="auto">
                <a:xfrm>
                  <a:off x="153" y="0"/>
                  <a:ext cx="78" cy="288"/>
                  <a:chOff x="0" y="0"/>
                  <a:chExt cx="78" cy="288"/>
                </a:xfrm>
              </p:grpSpPr>
              <p:sp>
                <p:nvSpPr>
                  <p:cNvPr id="91197" name="Line 61">
                    <a:extLst>
                      <a:ext uri="{FF2B5EF4-FFF2-40B4-BE49-F238E27FC236}">
                        <a16:creationId xmlns:a16="http://schemas.microsoft.com/office/drawing/2014/main" id="{D3C5B4E6-5B9C-4762-B713-221CD50D1CDA}"/>
                      </a:ext>
                    </a:extLst>
                  </p:cNvPr>
                  <p:cNvSpPr>
                    <a:spLocks noChangeShapeType="1"/>
                  </p:cNvSpPr>
                  <p:nvPr/>
                </p:nvSpPr>
                <p:spPr bwMode="auto">
                  <a:xfrm>
                    <a:off x="0" y="0"/>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98" name="Line 62">
                    <a:extLst>
                      <a:ext uri="{FF2B5EF4-FFF2-40B4-BE49-F238E27FC236}">
                        <a16:creationId xmlns:a16="http://schemas.microsoft.com/office/drawing/2014/main" id="{19F1121A-8B40-4619-A092-788F9B944BE3}"/>
                      </a:ext>
                    </a:extLst>
                  </p:cNvPr>
                  <p:cNvSpPr>
                    <a:spLocks noChangeShapeType="1"/>
                  </p:cNvSpPr>
                  <p:nvPr/>
                </p:nvSpPr>
                <p:spPr bwMode="auto">
                  <a:xfrm>
                    <a:off x="78" y="96"/>
                    <a:ext cx="0" cy="11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91199" name="Line 63">
                <a:extLst>
                  <a:ext uri="{FF2B5EF4-FFF2-40B4-BE49-F238E27FC236}">
                    <a16:creationId xmlns:a16="http://schemas.microsoft.com/office/drawing/2014/main" id="{D1C51A77-68BA-4734-8087-436C91D8A3AF}"/>
                  </a:ext>
                </a:extLst>
              </p:cNvPr>
              <p:cNvSpPr>
                <a:spLocks noChangeShapeType="1"/>
              </p:cNvSpPr>
              <p:nvPr/>
            </p:nvSpPr>
            <p:spPr bwMode="auto">
              <a:xfrm>
                <a:off x="1514" y="912"/>
                <a:ext cx="0" cy="81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200" name="Line 64">
                <a:extLst>
                  <a:ext uri="{FF2B5EF4-FFF2-40B4-BE49-F238E27FC236}">
                    <a16:creationId xmlns:a16="http://schemas.microsoft.com/office/drawing/2014/main" id="{3E109ADE-7158-4048-89EE-EAE6E3E4D5D3}"/>
                  </a:ext>
                </a:extLst>
              </p:cNvPr>
              <p:cNvSpPr>
                <a:spLocks noChangeShapeType="1"/>
              </p:cNvSpPr>
              <p:nvPr/>
            </p:nvSpPr>
            <p:spPr bwMode="auto">
              <a:xfrm flipV="1">
                <a:off x="2435" y="617"/>
                <a:ext cx="206" cy="330"/>
              </a:xfrm>
              <a:prstGeom prst="line">
                <a:avLst/>
              </a:prstGeom>
              <a:noFill/>
              <a:ln w="25400">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91201" name="Text Box 65">
                <a:extLst>
                  <a:ext uri="{FF2B5EF4-FFF2-40B4-BE49-F238E27FC236}">
                    <a16:creationId xmlns:a16="http://schemas.microsoft.com/office/drawing/2014/main" id="{D280F8F6-0205-411E-B7E8-D0FF202EA926}"/>
                  </a:ext>
                </a:extLst>
              </p:cNvPr>
              <p:cNvSpPr txBox="1">
                <a:spLocks noChangeArrowheads="1"/>
              </p:cNvSpPr>
              <p:nvPr/>
            </p:nvSpPr>
            <p:spPr bwMode="auto">
              <a:xfrm>
                <a:off x="2529" y="741"/>
                <a:ext cx="4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b="1" i="1">
                    <a:solidFill>
                      <a:schemeClr val="accent2"/>
                    </a:solidFill>
                  </a:rPr>
                  <a:t>V</a:t>
                </a:r>
                <a:r>
                  <a:rPr lang="en-US" altLang="zh-CN" b="1" baseline="-25000">
                    <a:solidFill>
                      <a:schemeClr val="accent2"/>
                    </a:solidFill>
                  </a:rPr>
                  <a:t>DD</a:t>
                </a:r>
              </a:p>
            </p:txBody>
          </p:sp>
          <p:sp>
            <p:nvSpPr>
              <p:cNvPr id="91202" name="Text Box 66">
                <a:extLst>
                  <a:ext uri="{FF2B5EF4-FFF2-40B4-BE49-F238E27FC236}">
                    <a16:creationId xmlns:a16="http://schemas.microsoft.com/office/drawing/2014/main" id="{A32BF145-792C-4B70-B15A-0F70724445E2}"/>
                  </a:ext>
                </a:extLst>
              </p:cNvPr>
              <p:cNvSpPr txBox="1">
                <a:spLocks noChangeArrowheads="1"/>
              </p:cNvSpPr>
              <p:nvPr/>
            </p:nvSpPr>
            <p:spPr bwMode="auto">
              <a:xfrm>
                <a:off x="0" y="1194"/>
                <a:ext cx="4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b="1" i="1">
                    <a:solidFill>
                      <a:schemeClr val="accent2"/>
                    </a:solidFill>
                  </a:rPr>
                  <a:t>V</a:t>
                </a:r>
                <a:r>
                  <a:rPr lang="en-US" altLang="zh-CN" b="1" baseline="-25000">
                    <a:solidFill>
                      <a:schemeClr val="accent2"/>
                    </a:solidFill>
                  </a:rPr>
                  <a:t>GG</a:t>
                </a:r>
              </a:p>
            </p:txBody>
          </p:sp>
          <p:sp>
            <p:nvSpPr>
              <p:cNvPr id="91203" name="Text Box 67">
                <a:extLst>
                  <a:ext uri="{FF2B5EF4-FFF2-40B4-BE49-F238E27FC236}">
                    <a16:creationId xmlns:a16="http://schemas.microsoft.com/office/drawing/2014/main" id="{46FB65AC-5544-44F5-A65B-22D5E7985FE2}"/>
                  </a:ext>
                </a:extLst>
              </p:cNvPr>
              <p:cNvSpPr txBox="1">
                <a:spLocks noChangeArrowheads="1"/>
              </p:cNvSpPr>
              <p:nvPr/>
            </p:nvSpPr>
            <p:spPr bwMode="auto">
              <a:xfrm>
                <a:off x="1403" y="625"/>
                <a:ext cx="37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altLang="zh-CN" sz="1800" b="1"/>
                  <a:t>D</a:t>
                </a:r>
                <a:endParaRPr lang="en-US" altLang="zh-CN" sz="1800"/>
              </a:p>
            </p:txBody>
          </p:sp>
          <p:sp>
            <p:nvSpPr>
              <p:cNvPr id="91204" name="Text Box 68">
                <a:extLst>
                  <a:ext uri="{FF2B5EF4-FFF2-40B4-BE49-F238E27FC236}">
                    <a16:creationId xmlns:a16="http://schemas.microsoft.com/office/drawing/2014/main" id="{EEEA9CF5-2D3C-45A6-B260-C0BA09044E6A}"/>
                  </a:ext>
                </a:extLst>
              </p:cNvPr>
              <p:cNvSpPr txBox="1">
                <a:spLocks noChangeArrowheads="1"/>
              </p:cNvSpPr>
              <p:nvPr/>
            </p:nvSpPr>
            <p:spPr bwMode="auto">
              <a:xfrm>
                <a:off x="1494" y="95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1800" b="1"/>
                  <a:t>S</a:t>
                </a:r>
                <a:endParaRPr lang="en-US" altLang="zh-CN" sz="1800"/>
              </a:p>
            </p:txBody>
          </p:sp>
          <p:sp>
            <p:nvSpPr>
              <p:cNvPr id="91205" name="Text Box 69">
                <a:extLst>
                  <a:ext uri="{FF2B5EF4-FFF2-40B4-BE49-F238E27FC236}">
                    <a16:creationId xmlns:a16="http://schemas.microsoft.com/office/drawing/2014/main" id="{50126065-4383-4367-B65D-AC39F8C3C5D9}"/>
                  </a:ext>
                </a:extLst>
              </p:cNvPr>
              <p:cNvSpPr txBox="1">
                <a:spLocks noChangeArrowheads="1"/>
              </p:cNvSpPr>
              <p:nvPr/>
            </p:nvSpPr>
            <p:spPr bwMode="auto">
              <a:xfrm>
                <a:off x="1055" y="652"/>
                <a:ext cx="2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1800" b="1"/>
                  <a:t>G</a:t>
                </a:r>
                <a:endParaRPr lang="en-US" altLang="zh-CN" sz="1800"/>
              </a:p>
            </p:txBody>
          </p:sp>
          <p:sp>
            <p:nvSpPr>
              <p:cNvPr id="91206" name="Line 70">
                <a:extLst>
                  <a:ext uri="{FF2B5EF4-FFF2-40B4-BE49-F238E27FC236}">
                    <a16:creationId xmlns:a16="http://schemas.microsoft.com/office/drawing/2014/main" id="{7E9B7B76-7178-4A6F-BF23-73C719690968}"/>
                  </a:ext>
                </a:extLst>
              </p:cNvPr>
              <p:cNvSpPr>
                <a:spLocks noChangeShapeType="1"/>
              </p:cNvSpPr>
              <p:nvPr/>
            </p:nvSpPr>
            <p:spPr bwMode="auto">
              <a:xfrm>
                <a:off x="497" y="1729"/>
                <a:ext cx="202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207" name="Line 71">
                <a:extLst>
                  <a:ext uri="{FF2B5EF4-FFF2-40B4-BE49-F238E27FC236}">
                    <a16:creationId xmlns:a16="http://schemas.microsoft.com/office/drawing/2014/main" id="{034021E8-073B-4306-A694-E7D309EB7A99}"/>
                  </a:ext>
                </a:extLst>
              </p:cNvPr>
              <p:cNvSpPr>
                <a:spLocks noChangeShapeType="1"/>
              </p:cNvSpPr>
              <p:nvPr/>
            </p:nvSpPr>
            <p:spPr bwMode="auto">
              <a:xfrm>
                <a:off x="497" y="906"/>
                <a:ext cx="8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208" name="Line 72">
                <a:extLst>
                  <a:ext uri="{FF2B5EF4-FFF2-40B4-BE49-F238E27FC236}">
                    <a16:creationId xmlns:a16="http://schemas.microsoft.com/office/drawing/2014/main" id="{CA9B5815-E3AC-4606-BFFC-AEA452693B79}"/>
                  </a:ext>
                </a:extLst>
              </p:cNvPr>
              <p:cNvSpPr>
                <a:spLocks noChangeShapeType="1"/>
              </p:cNvSpPr>
              <p:nvPr/>
            </p:nvSpPr>
            <p:spPr bwMode="auto">
              <a:xfrm>
                <a:off x="497" y="906"/>
                <a:ext cx="0" cy="82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1209" name="Group 73">
                <a:extLst>
                  <a:ext uri="{FF2B5EF4-FFF2-40B4-BE49-F238E27FC236}">
                    <a16:creationId xmlns:a16="http://schemas.microsoft.com/office/drawing/2014/main" id="{214EFCE6-670A-4D3F-9B2C-0C2B53755642}"/>
                  </a:ext>
                </a:extLst>
              </p:cNvPr>
              <p:cNvGrpSpPr>
                <a:grpSpLocks/>
              </p:cNvGrpSpPr>
              <p:nvPr/>
            </p:nvGrpSpPr>
            <p:grpSpPr bwMode="auto">
              <a:xfrm rot="5400000">
                <a:off x="458" y="1196"/>
                <a:ext cx="67" cy="247"/>
                <a:chOff x="0" y="0"/>
                <a:chExt cx="78" cy="288"/>
              </a:xfrm>
            </p:grpSpPr>
            <p:sp>
              <p:nvSpPr>
                <p:cNvPr id="91210" name="Line 74">
                  <a:extLst>
                    <a:ext uri="{FF2B5EF4-FFF2-40B4-BE49-F238E27FC236}">
                      <a16:creationId xmlns:a16="http://schemas.microsoft.com/office/drawing/2014/main" id="{12F1E6EA-F46D-43AC-B561-34A59C9FF62B}"/>
                    </a:ext>
                  </a:extLst>
                </p:cNvPr>
                <p:cNvSpPr>
                  <a:spLocks noChangeShapeType="1"/>
                </p:cNvSpPr>
                <p:nvPr/>
              </p:nvSpPr>
              <p:spPr bwMode="auto">
                <a:xfrm>
                  <a:off x="0" y="0"/>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211" name="Line 75">
                  <a:extLst>
                    <a:ext uri="{FF2B5EF4-FFF2-40B4-BE49-F238E27FC236}">
                      <a16:creationId xmlns:a16="http://schemas.microsoft.com/office/drawing/2014/main" id="{BE7415BF-B6C8-4AC9-ACA1-DEC3AA115A97}"/>
                    </a:ext>
                  </a:extLst>
                </p:cNvPr>
                <p:cNvSpPr>
                  <a:spLocks noChangeShapeType="1"/>
                </p:cNvSpPr>
                <p:nvPr/>
              </p:nvSpPr>
              <p:spPr bwMode="auto">
                <a:xfrm>
                  <a:off x="78" y="96"/>
                  <a:ext cx="0" cy="11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1212" name="Line 76">
                <a:extLst>
                  <a:ext uri="{FF2B5EF4-FFF2-40B4-BE49-F238E27FC236}">
                    <a16:creationId xmlns:a16="http://schemas.microsoft.com/office/drawing/2014/main" id="{2E73CAE2-874D-4A94-9E99-3748A4F66F27}"/>
                  </a:ext>
                </a:extLst>
              </p:cNvPr>
              <p:cNvSpPr>
                <a:spLocks noChangeShapeType="1"/>
              </p:cNvSpPr>
              <p:nvPr/>
            </p:nvSpPr>
            <p:spPr bwMode="auto">
              <a:xfrm>
                <a:off x="1488" y="82"/>
                <a:ext cx="0" cy="7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213" name="Line 77">
                <a:extLst>
                  <a:ext uri="{FF2B5EF4-FFF2-40B4-BE49-F238E27FC236}">
                    <a16:creationId xmlns:a16="http://schemas.microsoft.com/office/drawing/2014/main" id="{88FC9D76-327B-4DAB-AB23-EDF09E49A071}"/>
                  </a:ext>
                </a:extLst>
              </p:cNvPr>
              <p:cNvSpPr>
                <a:spLocks noChangeShapeType="1"/>
              </p:cNvSpPr>
              <p:nvPr/>
            </p:nvSpPr>
            <p:spPr bwMode="auto">
              <a:xfrm>
                <a:off x="1488" y="82"/>
                <a:ext cx="103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214" name="Line 78">
                <a:extLst>
                  <a:ext uri="{FF2B5EF4-FFF2-40B4-BE49-F238E27FC236}">
                    <a16:creationId xmlns:a16="http://schemas.microsoft.com/office/drawing/2014/main" id="{B52AAE27-8913-46F6-A5E2-4A875435193B}"/>
                  </a:ext>
                </a:extLst>
              </p:cNvPr>
              <p:cNvSpPr>
                <a:spLocks noChangeShapeType="1"/>
              </p:cNvSpPr>
              <p:nvPr/>
            </p:nvSpPr>
            <p:spPr bwMode="auto">
              <a:xfrm>
                <a:off x="2518" y="82"/>
                <a:ext cx="0" cy="65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215" name="Oval 79">
                <a:extLst>
                  <a:ext uri="{FF2B5EF4-FFF2-40B4-BE49-F238E27FC236}">
                    <a16:creationId xmlns:a16="http://schemas.microsoft.com/office/drawing/2014/main" id="{3A83A384-53CE-40F7-A8AA-12BD74348A3B}"/>
                  </a:ext>
                </a:extLst>
              </p:cNvPr>
              <p:cNvSpPr>
                <a:spLocks noChangeArrowheads="1"/>
              </p:cNvSpPr>
              <p:nvPr/>
            </p:nvSpPr>
            <p:spPr bwMode="auto">
              <a:xfrm>
                <a:off x="1447" y="1688"/>
                <a:ext cx="83" cy="82"/>
              </a:xfrm>
              <a:prstGeom prst="ellipse">
                <a:avLst/>
              </a:prstGeom>
              <a:solidFill>
                <a:schemeClr val="tx1"/>
              </a:solidFill>
              <a:ln w="9525">
                <a:solidFill>
                  <a:schemeClr val="tx1"/>
                </a:solidFill>
                <a:round/>
                <a:headEnd/>
                <a:tailEnd/>
              </a:ln>
            </p:spPr>
            <p:txBody>
              <a:bodyPr wrap="none" anchor="ctr"/>
              <a:lstStyle/>
              <a:p>
                <a:endParaRPr lang="zh-CN" altLang="en-US"/>
              </a:p>
            </p:txBody>
          </p:sp>
          <p:grpSp>
            <p:nvGrpSpPr>
              <p:cNvPr id="91216" name="Group 80">
                <a:extLst>
                  <a:ext uri="{FF2B5EF4-FFF2-40B4-BE49-F238E27FC236}">
                    <a16:creationId xmlns:a16="http://schemas.microsoft.com/office/drawing/2014/main" id="{61643A14-D0F6-41FA-90F3-8997383E67E2}"/>
                  </a:ext>
                </a:extLst>
              </p:cNvPr>
              <p:cNvGrpSpPr>
                <a:grpSpLocks/>
              </p:cNvGrpSpPr>
              <p:nvPr/>
            </p:nvGrpSpPr>
            <p:grpSpPr bwMode="auto">
              <a:xfrm>
                <a:off x="785" y="864"/>
                <a:ext cx="412" cy="906"/>
                <a:chOff x="0" y="0"/>
                <a:chExt cx="480" cy="1056"/>
              </a:xfrm>
            </p:grpSpPr>
            <p:sp>
              <p:nvSpPr>
                <p:cNvPr id="91217" name="Line 81">
                  <a:extLst>
                    <a:ext uri="{FF2B5EF4-FFF2-40B4-BE49-F238E27FC236}">
                      <a16:creationId xmlns:a16="http://schemas.microsoft.com/office/drawing/2014/main" id="{A78C9A67-377C-45B8-8308-E069169E8FCA}"/>
                    </a:ext>
                  </a:extLst>
                </p:cNvPr>
                <p:cNvSpPr>
                  <a:spLocks noChangeShapeType="1"/>
                </p:cNvSpPr>
                <p:nvPr/>
              </p:nvSpPr>
              <p:spPr bwMode="auto">
                <a:xfrm>
                  <a:off x="192" y="48"/>
                  <a:ext cx="0" cy="96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1218" name="Group 82">
                  <a:extLst>
                    <a:ext uri="{FF2B5EF4-FFF2-40B4-BE49-F238E27FC236}">
                      <a16:creationId xmlns:a16="http://schemas.microsoft.com/office/drawing/2014/main" id="{8C0F6867-976F-44A4-809B-86C89408619D}"/>
                    </a:ext>
                  </a:extLst>
                </p:cNvPr>
                <p:cNvGrpSpPr>
                  <a:grpSpLocks/>
                </p:cNvGrpSpPr>
                <p:nvPr/>
              </p:nvGrpSpPr>
              <p:grpSpPr bwMode="auto">
                <a:xfrm>
                  <a:off x="0" y="432"/>
                  <a:ext cx="433" cy="322"/>
                  <a:chOff x="0" y="0"/>
                  <a:chExt cx="433" cy="322"/>
                </a:xfrm>
              </p:grpSpPr>
              <p:sp>
                <p:nvSpPr>
                  <p:cNvPr id="91219" name="Oval 83">
                    <a:extLst>
                      <a:ext uri="{FF2B5EF4-FFF2-40B4-BE49-F238E27FC236}">
                        <a16:creationId xmlns:a16="http://schemas.microsoft.com/office/drawing/2014/main" id="{58D68F06-595B-4724-B7DD-853F731B953B}"/>
                      </a:ext>
                    </a:extLst>
                  </p:cNvPr>
                  <p:cNvSpPr>
                    <a:spLocks noChangeArrowheads="1"/>
                  </p:cNvSpPr>
                  <p:nvPr/>
                </p:nvSpPr>
                <p:spPr bwMode="auto">
                  <a:xfrm>
                    <a:off x="63" y="0"/>
                    <a:ext cx="288" cy="288"/>
                  </a:xfrm>
                  <a:prstGeom prst="ellipse">
                    <a:avLst/>
                  </a:prstGeom>
                  <a:solidFill>
                    <a:schemeClr val="bg1"/>
                  </a:solidFill>
                  <a:ln w="38100">
                    <a:solidFill>
                      <a:srgbClr val="000000"/>
                    </a:solidFill>
                    <a:round/>
                    <a:headEnd/>
                    <a:tailEnd/>
                  </a:ln>
                </p:spPr>
                <p:txBody>
                  <a:bodyPr wrap="none" anchor="ctr"/>
                  <a:lstStyle/>
                  <a:p>
                    <a:endParaRPr lang="zh-CN" altLang="en-US"/>
                  </a:p>
                </p:txBody>
              </p:sp>
              <p:sp>
                <p:nvSpPr>
                  <p:cNvPr id="91220" name="Text Box 84">
                    <a:extLst>
                      <a:ext uri="{FF2B5EF4-FFF2-40B4-BE49-F238E27FC236}">
                        <a16:creationId xmlns:a16="http://schemas.microsoft.com/office/drawing/2014/main" id="{3C93887B-91AE-493F-B473-308E9C69384B}"/>
                      </a:ext>
                    </a:extLst>
                  </p:cNvPr>
                  <p:cNvSpPr txBox="1">
                    <a:spLocks noChangeArrowheads="1"/>
                  </p:cNvSpPr>
                  <p:nvPr/>
                </p:nvSpPr>
                <p:spPr bwMode="auto">
                  <a:xfrm>
                    <a:off x="0" y="30"/>
                    <a:ext cx="433"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sz="2000" b="1">
                        <a:solidFill>
                          <a:srgbClr val="FF3300"/>
                        </a:solidFill>
                        <a:sym typeface="Symbol" panose="05050102010706020507" pitchFamily="18" charset="2"/>
                      </a:rPr>
                      <a:t>V</a:t>
                    </a:r>
                    <a:endParaRPr lang="en-US" altLang="zh-CN" sz="2000" b="1">
                      <a:solidFill>
                        <a:srgbClr val="FF3300"/>
                      </a:solidFill>
                    </a:endParaRPr>
                  </a:p>
                </p:txBody>
              </p:sp>
            </p:grpSp>
            <p:grpSp>
              <p:nvGrpSpPr>
                <p:cNvPr id="91221" name="Group 85">
                  <a:extLst>
                    <a:ext uri="{FF2B5EF4-FFF2-40B4-BE49-F238E27FC236}">
                      <a16:creationId xmlns:a16="http://schemas.microsoft.com/office/drawing/2014/main" id="{112944C3-DA82-4C5F-B631-70FEDB33B30B}"/>
                    </a:ext>
                  </a:extLst>
                </p:cNvPr>
                <p:cNvGrpSpPr>
                  <a:grpSpLocks/>
                </p:cNvGrpSpPr>
                <p:nvPr/>
              </p:nvGrpSpPr>
              <p:grpSpPr bwMode="auto">
                <a:xfrm>
                  <a:off x="192" y="144"/>
                  <a:ext cx="288" cy="780"/>
                  <a:chOff x="0" y="0"/>
                  <a:chExt cx="288" cy="780"/>
                </a:xfrm>
              </p:grpSpPr>
              <p:sp>
                <p:nvSpPr>
                  <p:cNvPr id="91222" name="Text Box 86">
                    <a:extLst>
                      <a:ext uri="{FF2B5EF4-FFF2-40B4-BE49-F238E27FC236}">
                        <a16:creationId xmlns:a16="http://schemas.microsoft.com/office/drawing/2014/main" id="{40736FB1-CE04-4168-83AD-B536E1AE449C}"/>
                      </a:ext>
                    </a:extLst>
                  </p:cNvPr>
                  <p:cNvSpPr txBox="1">
                    <a:spLocks noChangeArrowheads="1"/>
                  </p:cNvSpPr>
                  <p:nvPr/>
                </p:nvSpPr>
                <p:spPr bwMode="auto">
                  <a:xfrm>
                    <a:off x="0" y="355"/>
                    <a:ext cx="288"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baseline="-25000">
                        <a:solidFill>
                          <a:srgbClr val="FF3300"/>
                        </a:solidFill>
                        <a:latin typeface="Symbol" panose="05050102010706020507" pitchFamily="18" charset="2"/>
                        <a:sym typeface="Symbol" panose="05050102010706020507" pitchFamily="18" charset="2"/>
                      </a:rPr>
                      <a:t></a:t>
                    </a:r>
                    <a:endParaRPr lang="zh-CN" altLang="en-US" sz="3200" b="1">
                      <a:solidFill>
                        <a:srgbClr val="FF3300"/>
                      </a:solidFill>
                      <a:latin typeface="Symbol" panose="05050102010706020507" pitchFamily="18" charset="2"/>
                    </a:endParaRPr>
                  </a:p>
                </p:txBody>
              </p:sp>
              <p:sp>
                <p:nvSpPr>
                  <p:cNvPr id="91223" name="Text Box 87">
                    <a:extLst>
                      <a:ext uri="{FF2B5EF4-FFF2-40B4-BE49-F238E27FC236}">
                        <a16:creationId xmlns:a16="http://schemas.microsoft.com/office/drawing/2014/main" id="{8B03652E-57FE-4341-9097-49BC306A1616}"/>
                      </a:ext>
                    </a:extLst>
                  </p:cNvPr>
                  <p:cNvSpPr txBox="1">
                    <a:spLocks noChangeArrowheads="1"/>
                  </p:cNvSpPr>
                  <p:nvPr/>
                </p:nvSpPr>
                <p:spPr bwMode="auto">
                  <a:xfrm>
                    <a:off x="0" y="0"/>
                    <a:ext cx="241"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3300"/>
                        </a:solidFill>
                        <a:latin typeface="Symbol" panose="05050102010706020507" pitchFamily="18" charset="2"/>
                      </a:rPr>
                      <a:t>+</a:t>
                    </a:r>
                  </a:p>
                </p:txBody>
              </p:sp>
            </p:grpSp>
            <p:sp>
              <p:nvSpPr>
                <p:cNvPr id="91224" name="Oval 88">
                  <a:extLst>
                    <a:ext uri="{FF2B5EF4-FFF2-40B4-BE49-F238E27FC236}">
                      <a16:creationId xmlns:a16="http://schemas.microsoft.com/office/drawing/2014/main" id="{85034559-7BF8-403F-AC67-743F50CA9BFD}"/>
                    </a:ext>
                  </a:extLst>
                </p:cNvPr>
                <p:cNvSpPr>
                  <a:spLocks noChangeArrowheads="1"/>
                </p:cNvSpPr>
                <p:nvPr/>
              </p:nvSpPr>
              <p:spPr bwMode="auto">
                <a:xfrm>
                  <a:off x="144" y="960"/>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91225" name="Oval 89">
                  <a:extLst>
                    <a:ext uri="{FF2B5EF4-FFF2-40B4-BE49-F238E27FC236}">
                      <a16:creationId xmlns:a16="http://schemas.microsoft.com/office/drawing/2014/main" id="{7AF88220-0314-4C64-88A8-D7F98DD36C0A}"/>
                    </a:ext>
                  </a:extLst>
                </p:cNvPr>
                <p:cNvSpPr>
                  <a:spLocks noChangeArrowheads="1"/>
                </p:cNvSpPr>
                <p:nvPr/>
              </p:nvSpPr>
              <p:spPr bwMode="auto">
                <a:xfrm>
                  <a:off x="144" y="0"/>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91226" name="Group 90">
                <a:extLst>
                  <a:ext uri="{FF2B5EF4-FFF2-40B4-BE49-F238E27FC236}">
                    <a16:creationId xmlns:a16="http://schemas.microsoft.com/office/drawing/2014/main" id="{E80D5D1B-A743-4AAD-BB6F-EB863221E94B}"/>
                  </a:ext>
                </a:extLst>
              </p:cNvPr>
              <p:cNvGrpSpPr>
                <a:grpSpLocks/>
              </p:cNvGrpSpPr>
              <p:nvPr/>
            </p:nvGrpSpPr>
            <p:grpSpPr bwMode="auto">
              <a:xfrm>
                <a:off x="1447" y="617"/>
                <a:ext cx="659" cy="1153"/>
                <a:chOff x="0" y="0"/>
                <a:chExt cx="768" cy="1344"/>
              </a:xfrm>
            </p:grpSpPr>
            <p:sp>
              <p:nvSpPr>
                <p:cNvPr id="91227" name="Line 91">
                  <a:extLst>
                    <a:ext uri="{FF2B5EF4-FFF2-40B4-BE49-F238E27FC236}">
                      <a16:creationId xmlns:a16="http://schemas.microsoft.com/office/drawing/2014/main" id="{6650D91E-84B6-49AC-A2E2-A31E66A3B168}"/>
                    </a:ext>
                  </a:extLst>
                </p:cNvPr>
                <p:cNvSpPr>
                  <a:spLocks noChangeShapeType="1"/>
                </p:cNvSpPr>
                <p:nvPr/>
              </p:nvSpPr>
              <p:spPr bwMode="auto">
                <a:xfrm>
                  <a:off x="480" y="48"/>
                  <a:ext cx="0" cy="12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1228" name="Group 92">
                  <a:extLst>
                    <a:ext uri="{FF2B5EF4-FFF2-40B4-BE49-F238E27FC236}">
                      <a16:creationId xmlns:a16="http://schemas.microsoft.com/office/drawing/2014/main" id="{7EB3B92B-2E0C-47CB-905C-6BB53729B9AF}"/>
                    </a:ext>
                  </a:extLst>
                </p:cNvPr>
                <p:cNvGrpSpPr>
                  <a:grpSpLocks/>
                </p:cNvGrpSpPr>
                <p:nvPr/>
              </p:nvGrpSpPr>
              <p:grpSpPr bwMode="auto">
                <a:xfrm>
                  <a:off x="288" y="384"/>
                  <a:ext cx="432" cy="321"/>
                  <a:chOff x="0" y="0"/>
                  <a:chExt cx="432" cy="321"/>
                </a:xfrm>
              </p:grpSpPr>
              <p:sp>
                <p:nvSpPr>
                  <p:cNvPr id="91229" name="Oval 93">
                    <a:extLst>
                      <a:ext uri="{FF2B5EF4-FFF2-40B4-BE49-F238E27FC236}">
                        <a16:creationId xmlns:a16="http://schemas.microsoft.com/office/drawing/2014/main" id="{918A934B-5B99-470E-A06B-B2EE2303CF3B}"/>
                      </a:ext>
                    </a:extLst>
                  </p:cNvPr>
                  <p:cNvSpPr>
                    <a:spLocks noChangeArrowheads="1"/>
                  </p:cNvSpPr>
                  <p:nvPr/>
                </p:nvSpPr>
                <p:spPr bwMode="auto">
                  <a:xfrm>
                    <a:off x="63" y="0"/>
                    <a:ext cx="288" cy="288"/>
                  </a:xfrm>
                  <a:prstGeom prst="ellipse">
                    <a:avLst/>
                  </a:prstGeom>
                  <a:solidFill>
                    <a:schemeClr val="bg1"/>
                  </a:solidFill>
                  <a:ln w="38100">
                    <a:solidFill>
                      <a:srgbClr val="000000"/>
                    </a:solidFill>
                    <a:round/>
                    <a:headEnd/>
                    <a:tailEnd/>
                  </a:ln>
                </p:spPr>
                <p:txBody>
                  <a:bodyPr wrap="none" anchor="ctr"/>
                  <a:lstStyle/>
                  <a:p>
                    <a:endParaRPr lang="zh-CN" altLang="en-US"/>
                  </a:p>
                </p:txBody>
              </p:sp>
              <p:sp>
                <p:nvSpPr>
                  <p:cNvPr id="91230" name="Text Box 94">
                    <a:extLst>
                      <a:ext uri="{FF2B5EF4-FFF2-40B4-BE49-F238E27FC236}">
                        <a16:creationId xmlns:a16="http://schemas.microsoft.com/office/drawing/2014/main" id="{24EA54AC-6CE6-4EE3-9815-10FBB400AD3E}"/>
                      </a:ext>
                    </a:extLst>
                  </p:cNvPr>
                  <p:cNvSpPr txBox="1">
                    <a:spLocks noChangeArrowheads="1"/>
                  </p:cNvSpPr>
                  <p:nvPr/>
                </p:nvSpPr>
                <p:spPr bwMode="auto">
                  <a:xfrm>
                    <a:off x="0" y="29"/>
                    <a:ext cx="43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sz="2000" b="1">
                        <a:solidFill>
                          <a:srgbClr val="FF3300"/>
                        </a:solidFill>
                        <a:sym typeface="Symbol" panose="05050102010706020507" pitchFamily="18" charset="2"/>
                      </a:rPr>
                      <a:t>V</a:t>
                    </a:r>
                    <a:endParaRPr lang="en-US" altLang="zh-CN" sz="2000" b="1">
                      <a:solidFill>
                        <a:srgbClr val="FF3300"/>
                      </a:solidFill>
                    </a:endParaRPr>
                  </a:p>
                </p:txBody>
              </p:sp>
            </p:grpSp>
            <p:sp>
              <p:nvSpPr>
                <p:cNvPr id="91231" name="Line 95">
                  <a:extLst>
                    <a:ext uri="{FF2B5EF4-FFF2-40B4-BE49-F238E27FC236}">
                      <a16:creationId xmlns:a16="http://schemas.microsoft.com/office/drawing/2014/main" id="{18E79E67-C4A5-4947-9B6A-E8D69F5C2E8B}"/>
                    </a:ext>
                  </a:extLst>
                </p:cNvPr>
                <p:cNvSpPr>
                  <a:spLocks noChangeShapeType="1"/>
                </p:cNvSpPr>
                <p:nvPr/>
              </p:nvSpPr>
              <p:spPr bwMode="auto">
                <a:xfrm>
                  <a:off x="48" y="48"/>
                  <a:ext cx="43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1232" name="Group 96">
                  <a:extLst>
                    <a:ext uri="{FF2B5EF4-FFF2-40B4-BE49-F238E27FC236}">
                      <a16:creationId xmlns:a16="http://schemas.microsoft.com/office/drawing/2014/main" id="{346B5160-18BD-45AE-8298-23AF4B21A60D}"/>
                    </a:ext>
                  </a:extLst>
                </p:cNvPr>
                <p:cNvGrpSpPr>
                  <a:grpSpLocks/>
                </p:cNvGrpSpPr>
                <p:nvPr/>
              </p:nvGrpSpPr>
              <p:grpSpPr bwMode="auto">
                <a:xfrm>
                  <a:off x="480" y="95"/>
                  <a:ext cx="288" cy="762"/>
                  <a:chOff x="0" y="0"/>
                  <a:chExt cx="288" cy="762"/>
                </a:xfrm>
              </p:grpSpPr>
              <p:sp>
                <p:nvSpPr>
                  <p:cNvPr id="91233" name="Text Box 97">
                    <a:extLst>
                      <a:ext uri="{FF2B5EF4-FFF2-40B4-BE49-F238E27FC236}">
                        <a16:creationId xmlns:a16="http://schemas.microsoft.com/office/drawing/2014/main" id="{F7E8EE35-99DD-43A2-B8B0-1726CDF8AE7D}"/>
                      </a:ext>
                    </a:extLst>
                  </p:cNvPr>
                  <p:cNvSpPr txBox="1">
                    <a:spLocks noChangeArrowheads="1"/>
                  </p:cNvSpPr>
                  <p:nvPr/>
                </p:nvSpPr>
                <p:spPr bwMode="auto">
                  <a:xfrm>
                    <a:off x="0" y="336"/>
                    <a:ext cx="288"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baseline="-25000">
                        <a:solidFill>
                          <a:srgbClr val="FF3300"/>
                        </a:solidFill>
                        <a:latin typeface="Symbol" panose="05050102010706020507" pitchFamily="18" charset="2"/>
                        <a:sym typeface="Symbol" panose="05050102010706020507" pitchFamily="18" charset="2"/>
                      </a:rPr>
                      <a:t></a:t>
                    </a:r>
                    <a:endParaRPr lang="zh-CN" altLang="en-US" sz="3200" b="1">
                      <a:solidFill>
                        <a:srgbClr val="FF3300"/>
                      </a:solidFill>
                      <a:latin typeface="Symbol" panose="05050102010706020507" pitchFamily="18" charset="2"/>
                    </a:endParaRPr>
                  </a:p>
                </p:txBody>
              </p:sp>
              <p:sp>
                <p:nvSpPr>
                  <p:cNvPr id="91234" name="Text Box 98">
                    <a:extLst>
                      <a:ext uri="{FF2B5EF4-FFF2-40B4-BE49-F238E27FC236}">
                        <a16:creationId xmlns:a16="http://schemas.microsoft.com/office/drawing/2014/main" id="{36BD49DB-ED4A-4D00-A812-DA04E240CD52}"/>
                      </a:ext>
                    </a:extLst>
                  </p:cNvPr>
                  <p:cNvSpPr txBox="1">
                    <a:spLocks noChangeArrowheads="1"/>
                  </p:cNvSpPr>
                  <p:nvPr/>
                </p:nvSpPr>
                <p:spPr bwMode="auto">
                  <a:xfrm>
                    <a:off x="0" y="0"/>
                    <a:ext cx="240"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3300"/>
                        </a:solidFill>
                        <a:latin typeface="Symbol" panose="05050102010706020507" pitchFamily="18" charset="2"/>
                      </a:rPr>
                      <a:t>+</a:t>
                    </a:r>
                  </a:p>
                </p:txBody>
              </p:sp>
            </p:grpSp>
            <p:sp>
              <p:nvSpPr>
                <p:cNvPr id="91235" name="Oval 99">
                  <a:extLst>
                    <a:ext uri="{FF2B5EF4-FFF2-40B4-BE49-F238E27FC236}">
                      <a16:creationId xmlns:a16="http://schemas.microsoft.com/office/drawing/2014/main" id="{D4118458-51BA-44C2-B104-C68D9BB9EFF8}"/>
                    </a:ext>
                  </a:extLst>
                </p:cNvPr>
                <p:cNvSpPr>
                  <a:spLocks noChangeArrowheads="1"/>
                </p:cNvSpPr>
                <p:nvPr/>
              </p:nvSpPr>
              <p:spPr bwMode="auto">
                <a:xfrm>
                  <a:off x="0" y="0"/>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91236" name="Oval 100">
                  <a:extLst>
                    <a:ext uri="{FF2B5EF4-FFF2-40B4-BE49-F238E27FC236}">
                      <a16:creationId xmlns:a16="http://schemas.microsoft.com/office/drawing/2014/main" id="{E82E4D17-2CE3-4D09-B6A2-5C19B2F65842}"/>
                    </a:ext>
                  </a:extLst>
                </p:cNvPr>
                <p:cNvSpPr>
                  <a:spLocks noChangeArrowheads="1"/>
                </p:cNvSpPr>
                <p:nvPr/>
              </p:nvSpPr>
              <p:spPr bwMode="auto">
                <a:xfrm>
                  <a:off x="432" y="124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sp>
            <p:nvSpPr>
              <p:cNvPr id="91237" name="Text Box 101">
                <a:extLst>
                  <a:ext uri="{FF2B5EF4-FFF2-40B4-BE49-F238E27FC236}">
                    <a16:creationId xmlns:a16="http://schemas.microsoft.com/office/drawing/2014/main" id="{51B99034-626B-4818-B2D3-B38CE4696487}"/>
                  </a:ext>
                </a:extLst>
              </p:cNvPr>
              <p:cNvSpPr txBox="1">
                <a:spLocks noChangeArrowheads="1"/>
              </p:cNvSpPr>
              <p:nvPr/>
            </p:nvSpPr>
            <p:spPr bwMode="auto">
              <a:xfrm>
                <a:off x="1073" y="1234"/>
                <a:ext cx="3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altLang="zh-CN" sz="2000" b="1" i="1">
                    <a:solidFill>
                      <a:srgbClr val="3333FF"/>
                    </a:solidFill>
                  </a:rPr>
                  <a:t>u</a:t>
                </a:r>
                <a:r>
                  <a:rPr lang="en-US" altLang="zh-CN" sz="2000" b="1" baseline="-25000">
                    <a:solidFill>
                      <a:srgbClr val="3333FF"/>
                    </a:solidFill>
                  </a:rPr>
                  <a:t>GS</a:t>
                </a:r>
              </a:p>
            </p:txBody>
          </p:sp>
          <p:sp>
            <p:nvSpPr>
              <p:cNvPr id="91238" name="Text Box 102">
                <a:extLst>
                  <a:ext uri="{FF2B5EF4-FFF2-40B4-BE49-F238E27FC236}">
                    <a16:creationId xmlns:a16="http://schemas.microsoft.com/office/drawing/2014/main" id="{CD814737-2007-4DBB-8D85-2A85F36843EC}"/>
                  </a:ext>
                </a:extLst>
              </p:cNvPr>
              <p:cNvSpPr txBox="1">
                <a:spLocks noChangeArrowheads="1"/>
              </p:cNvSpPr>
              <p:nvPr/>
            </p:nvSpPr>
            <p:spPr bwMode="auto">
              <a:xfrm>
                <a:off x="317" y="1891"/>
                <a:ext cx="24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sz="2200" b="1">
                    <a:solidFill>
                      <a:srgbClr val="FF00FF"/>
                    </a:solidFill>
                    <a:ea typeface="黑体" panose="02010609060101010101" pitchFamily="49" charset="-122"/>
                  </a:rPr>
                  <a:t>图 1.4.5(</a:t>
                </a:r>
                <a:r>
                  <a:rPr lang="en-US" altLang="zh-CN" sz="2200" b="1">
                    <a:solidFill>
                      <a:srgbClr val="FF00FF"/>
                    </a:solidFill>
                    <a:ea typeface="黑体" panose="02010609060101010101" pitchFamily="49" charset="-122"/>
                  </a:rPr>
                  <a:t>a)</a:t>
                </a:r>
                <a:r>
                  <a:rPr lang="zh-CN" altLang="en-US" sz="2200" b="1">
                    <a:solidFill>
                      <a:srgbClr val="FF00FF"/>
                    </a:solidFill>
                    <a:ea typeface="黑体" panose="02010609060101010101" pitchFamily="49" charset="-122"/>
                  </a:rPr>
                  <a:t>特性曲线测试电路</a:t>
                </a:r>
              </a:p>
            </p:txBody>
          </p:sp>
          <p:sp>
            <p:nvSpPr>
              <p:cNvPr id="91239" name="Line 103">
                <a:extLst>
                  <a:ext uri="{FF2B5EF4-FFF2-40B4-BE49-F238E27FC236}">
                    <a16:creationId xmlns:a16="http://schemas.microsoft.com/office/drawing/2014/main" id="{85CF0666-9BFD-4AA6-BBAB-BD5AD240C058}"/>
                  </a:ext>
                </a:extLst>
              </p:cNvPr>
              <p:cNvSpPr>
                <a:spLocks noChangeShapeType="1"/>
              </p:cNvSpPr>
              <p:nvPr/>
            </p:nvSpPr>
            <p:spPr bwMode="auto">
              <a:xfrm>
                <a:off x="1325" y="912"/>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240" name="未知">
                <a:extLst>
                  <a:ext uri="{FF2B5EF4-FFF2-40B4-BE49-F238E27FC236}">
                    <a16:creationId xmlns:a16="http://schemas.microsoft.com/office/drawing/2014/main" id="{63DCE4F3-8539-45AB-971F-A870129459B9}"/>
                  </a:ext>
                </a:extLst>
              </p:cNvPr>
              <p:cNvSpPr>
                <a:spLocks noChangeArrowheads="1"/>
              </p:cNvSpPr>
              <p:nvPr/>
            </p:nvSpPr>
            <p:spPr bwMode="auto">
              <a:xfrm>
                <a:off x="1325" y="768"/>
                <a:ext cx="179" cy="2"/>
              </a:xfrm>
              <a:custGeom>
                <a:avLst/>
                <a:gdLst>
                  <a:gd name="T0" fmla="*/ 0 w 179"/>
                  <a:gd name="T1" fmla="*/ 0 h 2"/>
                  <a:gd name="T2" fmla="*/ 179 w 179"/>
                  <a:gd name="T3" fmla="*/ 2 h 2"/>
                </a:gdLst>
                <a:ahLst/>
                <a:cxnLst>
                  <a:cxn ang="0">
                    <a:pos x="T0" y="T1"/>
                  </a:cxn>
                  <a:cxn ang="0">
                    <a:pos x="T2" y="T3"/>
                  </a:cxn>
                </a:cxnLst>
                <a:rect l="0" t="0" r="r" b="b"/>
                <a:pathLst>
                  <a:path w="179" h="2">
                    <a:moveTo>
                      <a:pt x="0" y="0"/>
                    </a:moveTo>
                    <a:lnTo>
                      <a:pt x="179" y="2"/>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1241" name="Line 105">
                <a:extLst>
                  <a:ext uri="{FF2B5EF4-FFF2-40B4-BE49-F238E27FC236}">
                    <a16:creationId xmlns:a16="http://schemas.microsoft.com/office/drawing/2014/main" id="{D2644034-900C-49B4-9B89-4659B5BB3314}"/>
                  </a:ext>
                </a:extLst>
              </p:cNvPr>
              <p:cNvSpPr>
                <a:spLocks noChangeShapeType="1"/>
              </p:cNvSpPr>
              <p:nvPr/>
            </p:nvSpPr>
            <p:spPr bwMode="auto">
              <a:xfrm>
                <a:off x="1325" y="720"/>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242" name="Line 106">
                <a:extLst>
                  <a:ext uri="{FF2B5EF4-FFF2-40B4-BE49-F238E27FC236}">
                    <a16:creationId xmlns:a16="http://schemas.microsoft.com/office/drawing/2014/main" id="{CDC6DC44-8CB3-4814-A550-9386837E64BE}"/>
                  </a:ext>
                </a:extLst>
              </p:cNvPr>
              <p:cNvSpPr>
                <a:spLocks noChangeShapeType="1"/>
              </p:cNvSpPr>
              <p:nvPr/>
            </p:nvSpPr>
            <p:spPr bwMode="auto">
              <a:xfrm>
                <a:off x="1152" y="900"/>
                <a:ext cx="192"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nvGrpSpPr>
              <p:cNvPr id="91243" name="Group 107">
                <a:extLst>
                  <a:ext uri="{FF2B5EF4-FFF2-40B4-BE49-F238E27FC236}">
                    <a16:creationId xmlns:a16="http://schemas.microsoft.com/office/drawing/2014/main" id="{91167BE9-B25B-4D49-A1C9-7B7902E534D7}"/>
                  </a:ext>
                </a:extLst>
              </p:cNvPr>
              <p:cNvGrpSpPr>
                <a:grpSpLocks/>
              </p:cNvGrpSpPr>
              <p:nvPr/>
            </p:nvGrpSpPr>
            <p:grpSpPr bwMode="auto">
              <a:xfrm>
                <a:off x="1353" y="0"/>
                <a:ext cx="370" cy="628"/>
                <a:chOff x="0" y="0"/>
                <a:chExt cx="432" cy="732"/>
              </a:xfrm>
            </p:grpSpPr>
            <p:grpSp>
              <p:nvGrpSpPr>
                <p:cNvPr id="91244" name="Group 108">
                  <a:extLst>
                    <a:ext uri="{FF2B5EF4-FFF2-40B4-BE49-F238E27FC236}">
                      <a16:creationId xmlns:a16="http://schemas.microsoft.com/office/drawing/2014/main" id="{7F3AB964-F970-432C-8432-1259AA943259}"/>
                    </a:ext>
                  </a:extLst>
                </p:cNvPr>
                <p:cNvGrpSpPr>
                  <a:grpSpLocks/>
                </p:cNvGrpSpPr>
                <p:nvPr/>
              </p:nvGrpSpPr>
              <p:grpSpPr bwMode="auto">
                <a:xfrm>
                  <a:off x="144" y="0"/>
                  <a:ext cx="288" cy="732"/>
                  <a:chOff x="0" y="0"/>
                  <a:chExt cx="288" cy="732"/>
                </a:xfrm>
              </p:grpSpPr>
              <p:sp>
                <p:nvSpPr>
                  <p:cNvPr id="91245" name="Text Box 109">
                    <a:extLst>
                      <a:ext uri="{FF2B5EF4-FFF2-40B4-BE49-F238E27FC236}">
                        <a16:creationId xmlns:a16="http://schemas.microsoft.com/office/drawing/2014/main" id="{407BF98B-B7A1-4188-8928-BCEA11F03E12}"/>
                      </a:ext>
                    </a:extLst>
                  </p:cNvPr>
                  <p:cNvSpPr txBox="1">
                    <a:spLocks noChangeArrowheads="1"/>
                  </p:cNvSpPr>
                  <p:nvPr/>
                </p:nvSpPr>
                <p:spPr bwMode="auto">
                  <a:xfrm>
                    <a:off x="0" y="0"/>
                    <a:ext cx="240"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3300"/>
                        </a:solidFill>
                        <a:latin typeface="Symbol" panose="05050102010706020507" pitchFamily="18" charset="2"/>
                      </a:rPr>
                      <a:t>+</a:t>
                    </a:r>
                  </a:p>
                </p:txBody>
              </p:sp>
              <p:sp>
                <p:nvSpPr>
                  <p:cNvPr id="91246" name="Text Box 110">
                    <a:extLst>
                      <a:ext uri="{FF2B5EF4-FFF2-40B4-BE49-F238E27FC236}">
                        <a16:creationId xmlns:a16="http://schemas.microsoft.com/office/drawing/2014/main" id="{0CEC7796-8B14-47CA-877F-02D3F2A7F3BE}"/>
                      </a:ext>
                    </a:extLst>
                  </p:cNvPr>
                  <p:cNvSpPr txBox="1">
                    <a:spLocks noChangeArrowheads="1"/>
                  </p:cNvSpPr>
                  <p:nvPr/>
                </p:nvSpPr>
                <p:spPr bwMode="auto">
                  <a:xfrm>
                    <a:off x="0" y="307"/>
                    <a:ext cx="288"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baseline="-25000">
                        <a:solidFill>
                          <a:srgbClr val="FF3300"/>
                        </a:solidFill>
                        <a:latin typeface="Symbol" panose="05050102010706020507" pitchFamily="18" charset="2"/>
                        <a:sym typeface="Symbol" panose="05050102010706020507" pitchFamily="18" charset="2"/>
                      </a:rPr>
                      <a:t></a:t>
                    </a:r>
                    <a:endParaRPr lang="zh-CN" altLang="en-US" sz="3200" b="1">
                      <a:solidFill>
                        <a:srgbClr val="FF3300"/>
                      </a:solidFill>
                      <a:latin typeface="Symbol" panose="05050102010706020507" pitchFamily="18" charset="2"/>
                    </a:endParaRPr>
                  </a:p>
                </p:txBody>
              </p:sp>
            </p:grpSp>
            <p:grpSp>
              <p:nvGrpSpPr>
                <p:cNvPr id="91247" name="Group 111">
                  <a:extLst>
                    <a:ext uri="{FF2B5EF4-FFF2-40B4-BE49-F238E27FC236}">
                      <a16:creationId xmlns:a16="http://schemas.microsoft.com/office/drawing/2014/main" id="{33EDDCDE-0C32-480D-A5B5-38E0F7078452}"/>
                    </a:ext>
                  </a:extLst>
                </p:cNvPr>
                <p:cNvGrpSpPr>
                  <a:grpSpLocks/>
                </p:cNvGrpSpPr>
                <p:nvPr/>
              </p:nvGrpSpPr>
              <p:grpSpPr bwMode="auto">
                <a:xfrm>
                  <a:off x="0" y="288"/>
                  <a:ext cx="432" cy="288"/>
                  <a:chOff x="0" y="0"/>
                  <a:chExt cx="432" cy="288"/>
                </a:xfrm>
              </p:grpSpPr>
              <p:sp>
                <p:nvSpPr>
                  <p:cNvPr id="91248" name="Oval 112">
                    <a:extLst>
                      <a:ext uri="{FF2B5EF4-FFF2-40B4-BE49-F238E27FC236}">
                        <a16:creationId xmlns:a16="http://schemas.microsoft.com/office/drawing/2014/main" id="{C0D4E95B-CC43-4819-BF43-D04FCB25612B}"/>
                      </a:ext>
                    </a:extLst>
                  </p:cNvPr>
                  <p:cNvSpPr>
                    <a:spLocks noChangeArrowheads="1"/>
                  </p:cNvSpPr>
                  <p:nvPr/>
                </p:nvSpPr>
                <p:spPr bwMode="auto">
                  <a:xfrm>
                    <a:off x="63" y="0"/>
                    <a:ext cx="288" cy="288"/>
                  </a:xfrm>
                  <a:prstGeom prst="ellipse">
                    <a:avLst/>
                  </a:prstGeom>
                  <a:solidFill>
                    <a:schemeClr val="bg1"/>
                  </a:solidFill>
                  <a:ln w="38100">
                    <a:solidFill>
                      <a:srgbClr val="000000"/>
                    </a:solidFill>
                    <a:round/>
                    <a:headEnd/>
                    <a:tailEnd/>
                  </a:ln>
                </p:spPr>
                <p:txBody>
                  <a:bodyPr wrap="none" anchor="ctr"/>
                  <a:lstStyle/>
                  <a:p>
                    <a:endParaRPr lang="zh-CN" altLang="en-US"/>
                  </a:p>
                </p:txBody>
              </p:sp>
              <p:sp>
                <p:nvSpPr>
                  <p:cNvPr id="91249" name="Text Box 113">
                    <a:extLst>
                      <a:ext uri="{FF2B5EF4-FFF2-40B4-BE49-F238E27FC236}">
                        <a16:creationId xmlns:a16="http://schemas.microsoft.com/office/drawing/2014/main" id="{5AF3FCCA-E2B6-4AFF-97B0-9CCECF3A2BB5}"/>
                      </a:ext>
                    </a:extLst>
                  </p:cNvPr>
                  <p:cNvSpPr txBox="1">
                    <a:spLocks noChangeArrowheads="1"/>
                  </p:cNvSpPr>
                  <p:nvPr/>
                </p:nvSpPr>
                <p:spPr bwMode="auto">
                  <a:xfrm>
                    <a:off x="0" y="12"/>
                    <a:ext cx="43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sz="1800" b="1">
                        <a:solidFill>
                          <a:srgbClr val="FF3300"/>
                        </a:solidFill>
                      </a:rPr>
                      <a:t>mA</a:t>
                    </a:r>
                  </a:p>
                </p:txBody>
              </p:sp>
            </p:grpSp>
          </p:grpSp>
        </p:grpSp>
        <p:sp>
          <p:nvSpPr>
            <p:cNvPr id="91250" name="Line 114">
              <a:extLst>
                <a:ext uri="{FF2B5EF4-FFF2-40B4-BE49-F238E27FC236}">
                  <a16:creationId xmlns:a16="http://schemas.microsoft.com/office/drawing/2014/main" id="{C69BD8D5-8B6E-4286-9FC6-4675B5743B17}"/>
                </a:ext>
              </a:extLst>
            </p:cNvPr>
            <p:cNvSpPr>
              <a:spLocks noChangeShapeType="1"/>
            </p:cNvSpPr>
            <p:nvPr/>
          </p:nvSpPr>
          <p:spPr bwMode="auto">
            <a:xfrm>
              <a:off x="269" y="134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1251" name="Text Box 115">
            <a:extLst>
              <a:ext uri="{FF2B5EF4-FFF2-40B4-BE49-F238E27FC236}">
                <a16:creationId xmlns:a16="http://schemas.microsoft.com/office/drawing/2014/main" id="{0D5FD51E-3580-4A88-BB42-A4217BDDFDA9}"/>
              </a:ext>
            </a:extLst>
          </p:cNvPr>
          <p:cNvSpPr txBox="1">
            <a:spLocks noChangeArrowheads="1"/>
          </p:cNvSpPr>
          <p:nvPr/>
        </p:nvSpPr>
        <p:spPr bwMode="auto">
          <a:xfrm>
            <a:off x="7702550" y="3554413"/>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rgbClr val="FF0000"/>
                </a:solidFill>
              </a:rPr>
              <a:t>击穿区</a:t>
            </a:r>
          </a:p>
        </p:txBody>
      </p:sp>
      <p:sp>
        <p:nvSpPr>
          <p:cNvPr id="91252" name="Text Box 116">
            <a:extLst>
              <a:ext uri="{FF2B5EF4-FFF2-40B4-BE49-F238E27FC236}">
                <a16:creationId xmlns:a16="http://schemas.microsoft.com/office/drawing/2014/main" id="{F04385D5-E7A5-41B3-B557-204413390F66}"/>
              </a:ext>
            </a:extLst>
          </p:cNvPr>
          <p:cNvSpPr txBox="1">
            <a:spLocks noChangeArrowheads="1"/>
          </p:cNvSpPr>
          <p:nvPr/>
        </p:nvSpPr>
        <p:spPr bwMode="auto">
          <a:xfrm>
            <a:off x="161925" y="638175"/>
            <a:ext cx="510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chemeClr val="accent2"/>
                </a:solidFill>
              </a:rPr>
              <a:t>二、结型场效应管的特性曲线</a:t>
            </a:r>
          </a:p>
        </p:txBody>
      </p:sp>
      <p:graphicFrame>
        <p:nvGraphicFramePr>
          <p:cNvPr id="91253" name="Object 117">
            <a:extLst>
              <a:ext uri="{FF2B5EF4-FFF2-40B4-BE49-F238E27FC236}">
                <a16:creationId xmlns:a16="http://schemas.microsoft.com/office/drawing/2014/main" id="{9372C83F-560E-4EEC-AF88-55467921B89F}"/>
              </a:ext>
            </a:extLst>
          </p:cNvPr>
          <p:cNvGraphicFramePr>
            <a:graphicFrameLocks noChangeAspect="1"/>
          </p:cNvGraphicFramePr>
          <p:nvPr/>
        </p:nvGraphicFramePr>
        <p:xfrm>
          <a:off x="522288" y="1720850"/>
          <a:ext cx="4141787" cy="719138"/>
        </p:xfrm>
        <a:graphic>
          <a:graphicData uri="http://schemas.openxmlformats.org/presentationml/2006/ole">
            <mc:AlternateContent xmlns:mc="http://schemas.openxmlformats.org/markup-compatibility/2006">
              <mc:Choice xmlns:v="urn:schemas-microsoft-com:vml" Requires="v">
                <p:oleObj spid="_x0000_s91262" r:id="rId9" imgW="1372792" imgH="355909" progId="Equation.3">
                  <p:embed/>
                </p:oleObj>
              </mc:Choice>
              <mc:Fallback>
                <p:oleObj r:id="rId9" imgW="1372792" imgH="355909" progId="Equation.3">
                  <p:embed/>
                  <p:pic>
                    <p:nvPicPr>
                      <p:cNvPr id="0" name="Object 1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2288" y="1720850"/>
                        <a:ext cx="4141787"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1252"/>
                                        </p:tgtEl>
                                        <p:attrNameLst>
                                          <p:attrName>style.visibility</p:attrName>
                                        </p:attrNameLst>
                                      </p:cBhvr>
                                      <p:to>
                                        <p:strVal val="visible"/>
                                      </p:to>
                                    </p:set>
                                    <p:animEffect transition="in" filter="dissolve">
                                      <p:cBhvr>
                                        <p:cTn id="7" dur="500"/>
                                        <p:tgtEl>
                                          <p:spTgt spid="912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1183"/>
                                        </p:tgtEl>
                                        <p:attrNameLst>
                                          <p:attrName>style.visibility</p:attrName>
                                        </p:attrNameLst>
                                      </p:cBhvr>
                                      <p:to>
                                        <p:strVal val="visible"/>
                                      </p:to>
                                    </p:set>
                                    <p:anim calcmode="lin" valueType="num">
                                      <p:cBhvr additive="base">
                                        <p:cTn id="12" dur="500" fill="hold"/>
                                        <p:tgtEl>
                                          <p:spTgt spid="91183"/>
                                        </p:tgtEl>
                                        <p:attrNameLst>
                                          <p:attrName>ppt_x</p:attrName>
                                        </p:attrNameLst>
                                      </p:cBhvr>
                                      <p:tavLst>
                                        <p:tav tm="0">
                                          <p:val>
                                            <p:strVal val="0-#ppt_w/2"/>
                                          </p:val>
                                        </p:tav>
                                        <p:tav tm="100000">
                                          <p:val>
                                            <p:strVal val="#ppt_x"/>
                                          </p:val>
                                        </p:tav>
                                      </p:tavLst>
                                    </p:anim>
                                    <p:anim calcmode="lin" valueType="num">
                                      <p:cBhvr additive="base">
                                        <p:cTn id="13" dur="500" fill="hold"/>
                                        <p:tgtEl>
                                          <p:spTgt spid="9118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nodeType="clickEffect">
                                  <p:stCondLst>
                                    <p:cond delay="0"/>
                                  </p:stCondLst>
                                  <p:childTnLst>
                                    <p:set>
                                      <p:cBhvr>
                                        <p:cTn id="17" dur="1" fill="hold">
                                          <p:stCondLst>
                                            <p:cond delay="0"/>
                                          </p:stCondLst>
                                        </p:cTn>
                                        <p:tgtEl>
                                          <p:spTgt spid="91253"/>
                                        </p:tgtEl>
                                        <p:attrNameLst>
                                          <p:attrName>style.visibility</p:attrName>
                                        </p:attrNameLst>
                                      </p:cBhvr>
                                      <p:to>
                                        <p:strVal val="visible"/>
                                      </p:to>
                                    </p:set>
                                    <p:anim calcmode="lin" valueType="num">
                                      <p:cBhvr>
                                        <p:cTn id="18" dur="500" fill="hold"/>
                                        <p:tgtEl>
                                          <p:spTgt spid="91253"/>
                                        </p:tgtEl>
                                        <p:attrNameLst>
                                          <p:attrName>ppt_w</p:attrName>
                                        </p:attrNameLst>
                                      </p:cBhvr>
                                      <p:tavLst>
                                        <p:tav tm="0">
                                          <p:val>
                                            <p:fltVal val="0"/>
                                          </p:val>
                                        </p:tav>
                                        <p:tav tm="100000">
                                          <p:val>
                                            <p:strVal val="#ppt_w"/>
                                          </p:val>
                                        </p:tav>
                                      </p:tavLst>
                                    </p:anim>
                                    <p:anim calcmode="lin" valueType="num">
                                      <p:cBhvr>
                                        <p:cTn id="19" dur="500" fill="hold"/>
                                        <p:tgtEl>
                                          <p:spTgt spid="91253"/>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32"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ox(out)">
                                      <p:cBhvr>
                                        <p:cTn id="24" dur="500"/>
                                        <p:tgtEl>
                                          <p:spTgt spid="7"/>
                                        </p:tgtEl>
                                      </p:cBhvr>
                                    </p:animEffect>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500"/>
                                        <p:tgtEl>
                                          <p:spTgt spid="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down)">
                                      <p:cBhvr>
                                        <p:cTn id="34" dur="500"/>
                                        <p:tgtEl>
                                          <p:spTgt spid="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91182"/>
                                        </p:tgtEl>
                                        <p:attrNameLst>
                                          <p:attrName>style.visibility</p:attrName>
                                        </p:attrNameLst>
                                      </p:cBhvr>
                                      <p:to>
                                        <p:strVal val="visible"/>
                                      </p:to>
                                    </p:set>
                                    <p:animEffect transition="in" filter="dissolve">
                                      <p:cBhvr>
                                        <p:cTn id="39" dur="500"/>
                                        <p:tgtEl>
                                          <p:spTgt spid="9118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dissolve">
                                      <p:cBhvr>
                                        <p:cTn id="44" dur="500"/>
                                        <p:tgtEl>
                                          <p:spTgt spid="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91181"/>
                                        </p:tgtEl>
                                        <p:attrNameLst>
                                          <p:attrName>style.visibility</p:attrName>
                                        </p:attrNameLst>
                                      </p:cBhvr>
                                      <p:to>
                                        <p:strVal val="visible"/>
                                      </p:to>
                                    </p:set>
                                    <p:animEffect transition="in" filter="blinds(horizontal)">
                                      <p:cBhvr>
                                        <p:cTn id="49" dur="500"/>
                                        <p:tgtEl>
                                          <p:spTgt spid="9118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4" fill="hold" nodeType="click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wipe(down)">
                                      <p:cBhvr>
                                        <p:cTn id="54" dur="500"/>
                                        <p:tgtEl>
                                          <p:spTgt spid="2"/>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5" presetClass="entr" presetSubtype="0" fill="hold" grpId="0" nodeType="clickEffect">
                                  <p:stCondLst>
                                    <p:cond delay="0"/>
                                  </p:stCondLst>
                                  <p:childTnLst>
                                    <p:set>
                                      <p:cBhvr>
                                        <p:cTn id="58" dur="1" fill="hold">
                                          <p:stCondLst>
                                            <p:cond delay="0"/>
                                          </p:stCondLst>
                                        </p:cTn>
                                        <p:tgtEl>
                                          <p:spTgt spid="91180"/>
                                        </p:tgtEl>
                                        <p:attrNameLst>
                                          <p:attrName>style.visibility</p:attrName>
                                        </p:attrNameLst>
                                      </p:cBhvr>
                                      <p:to>
                                        <p:strVal val="visible"/>
                                      </p:to>
                                    </p:set>
                                    <p:anim calcmode="lin" valueType="num">
                                      <p:cBhvr>
                                        <p:cTn id="59" dur="1000" fill="hold"/>
                                        <p:tgtEl>
                                          <p:spTgt spid="91180"/>
                                        </p:tgtEl>
                                        <p:attrNameLst>
                                          <p:attrName>ppt_w</p:attrName>
                                        </p:attrNameLst>
                                      </p:cBhvr>
                                      <p:tavLst>
                                        <p:tav tm="0">
                                          <p:val>
                                            <p:fltVal val="0"/>
                                          </p:val>
                                        </p:tav>
                                        <p:tav tm="100000">
                                          <p:val>
                                            <p:strVal val="#ppt_w"/>
                                          </p:val>
                                        </p:tav>
                                      </p:tavLst>
                                    </p:anim>
                                    <p:anim calcmode="lin" valueType="num">
                                      <p:cBhvr>
                                        <p:cTn id="60" dur="1000" fill="hold"/>
                                        <p:tgtEl>
                                          <p:spTgt spid="91180"/>
                                        </p:tgtEl>
                                        <p:attrNameLst>
                                          <p:attrName>ppt_h</p:attrName>
                                        </p:attrNameLst>
                                      </p:cBhvr>
                                      <p:tavLst>
                                        <p:tav tm="0">
                                          <p:val>
                                            <p:fltVal val="0"/>
                                          </p:val>
                                        </p:tav>
                                        <p:tav tm="100000">
                                          <p:val>
                                            <p:strVal val="#ppt_h"/>
                                          </p:val>
                                        </p:tav>
                                      </p:tavLst>
                                    </p:anim>
                                    <p:anim calcmode="lin" valueType="num">
                                      <p:cBhvr>
                                        <p:cTn id="61" dur="1000" fill="hold"/>
                                        <p:tgtEl>
                                          <p:spTgt spid="91180"/>
                                        </p:tgtEl>
                                        <p:attrNameLst>
                                          <p:attrName>ppt_x</p:attrName>
                                        </p:attrNameLst>
                                      </p:cBhvr>
                                      <p:tavLst>
                                        <p:tav tm="0" fmla="#ppt_x+(cos(-2*pi*(1-$))*-#ppt_x-sin(-2*pi*(1-$))*(1-#ppt_y))*(1-$)">
                                          <p:val>
                                            <p:fltVal val="0"/>
                                          </p:val>
                                        </p:tav>
                                        <p:tav tm="100000">
                                          <p:val>
                                            <p:fltVal val="1"/>
                                          </p:val>
                                        </p:tav>
                                      </p:tavLst>
                                    </p:anim>
                                    <p:anim calcmode="lin" valueType="num">
                                      <p:cBhvr>
                                        <p:cTn id="62" dur="1000" fill="hold"/>
                                        <p:tgtEl>
                                          <p:spTgt spid="9118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wipe(up)">
                                      <p:cBhvr>
                                        <p:cTn id="67" dur="500"/>
                                        <p:tgtEl>
                                          <p:spTgt spid="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5" presetClass="entr" presetSubtype="0" fill="hold" grpId="0" nodeType="clickEffect">
                                  <p:stCondLst>
                                    <p:cond delay="0"/>
                                  </p:stCondLst>
                                  <p:childTnLst>
                                    <p:set>
                                      <p:cBhvr>
                                        <p:cTn id="71" dur="1" fill="hold">
                                          <p:stCondLst>
                                            <p:cond delay="0"/>
                                          </p:stCondLst>
                                        </p:cTn>
                                        <p:tgtEl>
                                          <p:spTgt spid="91176"/>
                                        </p:tgtEl>
                                        <p:attrNameLst>
                                          <p:attrName>style.visibility</p:attrName>
                                        </p:attrNameLst>
                                      </p:cBhvr>
                                      <p:to>
                                        <p:strVal val="visible"/>
                                      </p:to>
                                    </p:set>
                                    <p:anim calcmode="lin" valueType="num">
                                      <p:cBhvr>
                                        <p:cTn id="72" dur="1000" fill="hold"/>
                                        <p:tgtEl>
                                          <p:spTgt spid="91176"/>
                                        </p:tgtEl>
                                        <p:attrNameLst>
                                          <p:attrName>ppt_w</p:attrName>
                                        </p:attrNameLst>
                                      </p:cBhvr>
                                      <p:tavLst>
                                        <p:tav tm="0">
                                          <p:val>
                                            <p:fltVal val="0"/>
                                          </p:val>
                                        </p:tav>
                                        <p:tav tm="100000">
                                          <p:val>
                                            <p:strVal val="#ppt_w"/>
                                          </p:val>
                                        </p:tav>
                                      </p:tavLst>
                                    </p:anim>
                                    <p:anim calcmode="lin" valueType="num">
                                      <p:cBhvr>
                                        <p:cTn id="73" dur="1000" fill="hold"/>
                                        <p:tgtEl>
                                          <p:spTgt spid="91176"/>
                                        </p:tgtEl>
                                        <p:attrNameLst>
                                          <p:attrName>ppt_h</p:attrName>
                                        </p:attrNameLst>
                                      </p:cBhvr>
                                      <p:tavLst>
                                        <p:tav tm="0">
                                          <p:val>
                                            <p:fltVal val="0"/>
                                          </p:val>
                                        </p:tav>
                                        <p:tav tm="100000">
                                          <p:val>
                                            <p:strVal val="#ppt_h"/>
                                          </p:val>
                                        </p:tav>
                                      </p:tavLst>
                                    </p:anim>
                                    <p:anim calcmode="lin" valueType="num">
                                      <p:cBhvr>
                                        <p:cTn id="74" dur="1000" fill="hold"/>
                                        <p:tgtEl>
                                          <p:spTgt spid="91176"/>
                                        </p:tgtEl>
                                        <p:attrNameLst>
                                          <p:attrName>ppt_x</p:attrName>
                                        </p:attrNameLst>
                                      </p:cBhvr>
                                      <p:tavLst>
                                        <p:tav tm="0" fmla="#ppt_x+(cos(-2*pi*(1-$))*-#ppt_x-sin(-2*pi*(1-$))*(1-#ppt_y))*(1-$)">
                                          <p:val>
                                            <p:fltVal val="0"/>
                                          </p:val>
                                        </p:tav>
                                        <p:tav tm="100000">
                                          <p:val>
                                            <p:fltVal val="1"/>
                                          </p:val>
                                        </p:tav>
                                      </p:tavLst>
                                    </p:anim>
                                    <p:anim calcmode="lin" valueType="num">
                                      <p:cBhvr>
                                        <p:cTn id="75" dur="1000" fill="hold"/>
                                        <p:tgtEl>
                                          <p:spTgt spid="9117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4" presetClass="entr" presetSubtype="32" fill="hold" grpId="0" nodeType="clickEffect">
                                  <p:stCondLst>
                                    <p:cond delay="0"/>
                                  </p:stCondLst>
                                  <p:childTnLst>
                                    <p:set>
                                      <p:cBhvr>
                                        <p:cTn id="79" dur="1" fill="hold">
                                          <p:stCondLst>
                                            <p:cond delay="0"/>
                                          </p:stCondLst>
                                        </p:cTn>
                                        <p:tgtEl>
                                          <p:spTgt spid="91184">
                                            <p:txEl>
                                              <p:pRg st="0" end="0"/>
                                            </p:txEl>
                                          </p:spTgt>
                                        </p:tgtEl>
                                        <p:attrNameLst>
                                          <p:attrName>style.visibility</p:attrName>
                                        </p:attrNameLst>
                                      </p:cBhvr>
                                      <p:to>
                                        <p:strVal val="visible"/>
                                      </p:to>
                                    </p:set>
                                    <p:animEffect transition="in" filter="box(out)">
                                      <p:cBhvr>
                                        <p:cTn id="80" dur="500"/>
                                        <p:tgtEl>
                                          <p:spTgt spid="91184">
                                            <p:txEl>
                                              <p:pRg st="0" end="0"/>
                                            </p:txEl>
                                          </p:spTgt>
                                        </p:tgtEl>
                                      </p:cBhvr>
                                    </p:animEffect>
                                  </p:childTnLst>
                                  <p:subTnLst>
                                    <p:audio>
                                      <p:cMediaNode>
                                        <p:cTn display="0" masterRel="sameClick">
                                          <p:stCondLst>
                                            <p:cond evt="begin" delay="0">
                                              <p:tn val="78"/>
                                            </p:cond>
                                          </p:stCondLst>
                                          <p:endCondLst>
                                            <p:cond evt="onStopAudio" delay="0">
                                              <p:tgtEl>
                                                <p:sldTgt/>
                                              </p:tgtEl>
                                            </p:cond>
                                          </p:endCondLst>
                                        </p:cTn>
                                        <p:tgtEl>
                                          <p:sndTgt r:embed="rId3" name="camera.wav"/>
                                        </p:tgtEl>
                                      </p:cMediaNode>
                                    </p:audio>
                                  </p:subTnLst>
                                </p:cTn>
                              </p:par>
                            </p:childTnLst>
                          </p:cTn>
                        </p:par>
                      </p:childTnLst>
                    </p:cTn>
                  </p:par>
                  <p:par>
                    <p:cTn id="81" fill="hold" nodeType="clickPar">
                      <p:stCondLst>
                        <p:cond delay="indefinite"/>
                      </p:stCondLst>
                      <p:childTnLst>
                        <p:par>
                          <p:cTn id="82" fill="hold" nodeType="withGroup">
                            <p:stCondLst>
                              <p:cond delay="0"/>
                            </p:stCondLst>
                            <p:childTnLst>
                              <p:par>
                                <p:cTn id="83" presetID="4" presetClass="entr" presetSubtype="32" fill="hold" grpId="0" nodeType="clickEffect">
                                  <p:stCondLst>
                                    <p:cond delay="0"/>
                                  </p:stCondLst>
                                  <p:childTnLst>
                                    <p:set>
                                      <p:cBhvr>
                                        <p:cTn id="84" dur="1" fill="hold">
                                          <p:stCondLst>
                                            <p:cond delay="0"/>
                                          </p:stCondLst>
                                        </p:cTn>
                                        <p:tgtEl>
                                          <p:spTgt spid="91251">
                                            <p:txEl>
                                              <p:pRg st="0" end="0"/>
                                            </p:txEl>
                                          </p:spTgt>
                                        </p:tgtEl>
                                        <p:attrNameLst>
                                          <p:attrName>style.visibility</p:attrName>
                                        </p:attrNameLst>
                                      </p:cBhvr>
                                      <p:to>
                                        <p:strVal val="visible"/>
                                      </p:to>
                                    </p:set>
                                    <p:animEffect transition="in" filter="box(out)">
                                      <p:cBhvr>
                                        <p:cTn id="85" dur="500"/>
                                        <p:tgtEl>
                                          <p:spTgt spid="91251">
                                            <p:txEl>
                                              <p:pRg st="0" end="0"/>
                                            </p:txEl>
                                          </p:spTgt>
                                        </p:tgtEl>
                                      </p:cBhvr>
                                    </p:animEffect>
                                  </p:childTnLst>
                                  <p:subTnLst>
                                    <p:audio>
                                      <p:cMediaNode>
                                        <p:cTn display="0" masterRel="sameClick">
                                          <p:stCondLst>
                                            <p:cond evt="begin" delay="0">
                                              <p:tn val="83"/>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76" grpId="0"/>
      <p:bldP spid="91180" grpId="0"/>
      <p:bldP spid="91181" grpId="0"/>
      <p:bldP spid="91182" grpId="0"/>
      <p:bldP spid="91183" grpId="0" bldLvl="0"/>
      <p:bldP spid="91184" grpId="0" build="p"/>
      <p:bldP spid="91251" grpId="0" build="p"/>
      <p:bldP spid="91252" grpId="0"/>
    </p:bldLst>
  </p:timing>
</p:sld>
</file>

<file path=ppt/slides/slide8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92162" name="Text Box 2">
            <a:extLst>
              <a:ext uri="{FF2B5EF4-FFF2-40B4-BE49-F238E27FC236}">
                <a16:creationId xmlns:a16="http://schemas.microsoft.com/office/drawing/2014/main" id="{63885A9B-875F-4596-996D-D0B9A7B73FDD}"/>
              </a:ext>
            </a:extLst>
          </p:cNvPr>
          <p:cNvSpPr txBox="1">
            <a:spLocks noChangeArrowheads="1"/>
          </p:cNvSpPr>
          <p:nvPr/>
        </p:nvSpPr>
        <p:spPr bwMode="auto">
          <a:xfrm>
            <a:off x="431800" y="819150"/>
            <a:ext cx="71628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600" b="1">
                <a:solidFill>
                  <a:srgbClr val="FF3300"/>
                </a:solidFill>
              </a:rPr>
              <a:t>2、 转移特性</a:t>
            </a:r>
            <a:r>
              <a:rPr lang="zh-CN" altLang="en-US" sz="2600" b="1">
                <a:latin typeface="宋体" panose="02010600030101010101" pitchFamily="2" charset="-122"/>
              </a:rPr>
              <a:t>(</a:t>
            </a:r>
            <a:r>
              <a:rPr lang="en-US" altLang="zh-CN" sz="2600" b="1"/>
              <a:t>N </a:t>
            </a:r>
            <a:r>
              <a:rPr lang="zh-CN" altLang="en-US" sz="2600" b="1"/>
              <a:t>沟道结型场效应管为例</a:t>
            </a:r>
            <a:r>
              <a:rPr lang="zh-CN" altLang="en-US" sz="2600" b="1">
                <a:latin typeface="宋体" panose="02010600030101010101" pitchFamily="2" charset="-122"/>
              </a:rPr>
              <a:t>)</a:t>
            </a:r>
          </a:p>
        </p:txBody>
      </p:sp>
      <p:graphicFrame>
        <p:nvGraphicFramePr>
          <p:cNvPr id="92163" name="Object 3">
            <a:extLst>
              <a:ext uri="{FF2B5EF4-FFF2-40B4-BE49-F238E27FC236}">
                <a16:creationId xmlns:a16="http://schemas.microsoft.com/office/drawing/2014/main" id="{55EF4204-1DE1-4482-8338-DF85D25C1651}"/>
              </a:ext>
            </a:extLst>
          </p:cNvPr>
          <p:cNvGraphicFramePr>
            <a:graphicFrameLocks noChangeAspect="1"/>
          </p:cNvGraphicFramePr>
          <p:nvPr/>
        </p:nvGraphicFramePr>
        <p:xfrm>
          <a:off x="4662488" y="1719263"/>
          <a:ext cx="3325812" cy="717550"/>
        </p:xfrm>
        <a:graphic>
          <a:graphicData uri="http://schemas.openxmlformats.org/presentationml/2006/ole">
            <mc:AlternateContent xmlns:mc="http://schemas.openxmlformats.org/markup-compatibility/2006">
              <mc:Choice xmlns:v="urn:schemas-microsoft-com:vml" Requires="v">
                <p:oleObj spid="_x0000_s92250" r:id="rId5" imgW="1372792" imgH="355909" progId="Equation.3">
                  <p:embed/>
                </p:oleObj>
              </mc:Choice>
              <mc:Fallback>
                <p:oleObj r:id="rId5" imgW="1372792" imgH="355909"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62488" y="1719263"/>
                        <a:ext cx="3325812"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 name="Group 4">
            <a:extLst>
              <a:ext uri="{FF2B5EF4-FFF2-40B4-BE49-F238E27FC236}">
                <a16:creationId xmlns:a16="http://schemas.microsoft.com/office/drawing/2014/main" id="{E542A820-83D7-4903-A161-68E84D51B5CE}"/>
              </a:ext>
            </a:extLst>
          </p:cNvPr>
          <p:cNvGrpSpPr>
            <a:grpSpLocks/>
          </p:cNvGrpSpPr>
          <p:nvPr/>
        </p:nvGrpSpPr>
        <p:grpSpPr bwMode="auto">
          <a:xfrm>
            <a:off x="6319838" y="2559050"/>
            <a:ext cx="2671762" cy="2446338"/>
            <a:chOff x="0" y="0"/>
            <a:chExt cx="1683" cy="1541"/>
          </a:xfrm>
        </p:grpSpPr>
        <p:sp>
          <p:nvSpPr>
            <p:cNvPr id="92165" name="Line 5">
              <a:extLst>
                <a:ext uri="{FF2B5EF4-FFF2-40B4-BE49-F238E27FC236}">
                  <a16:creationId xmlns:a16="http://schemas.microsoft.com/office/drawing/2014/main" id="{4AC595D7-A194-46DA-97B5-D0C93F6AB075}"/>
                </a:ext>
              </a:extLst>
            </p:cNvPr>
            <p:cNvSpPr>
              <a:spLocks noChangeShapeType="1"/>
            </p:cNvSpPr>
            <p:nvPr/>
          </p:nvSpPr>
          <p:spPr bwMode="auto">
            <a:xfrm>
              <a:off x="63" y="1284"/>
              <a:ext cx="1134" cy="0"/>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2166" name="Line 6">
              <a:extLst>
                <a:ext uri="{FF2B5EF4-FFF2-40B4-BE49-F238E27FC236}">
                  <a16:creationId xmlns:a16="http://schemas.microsoft.com/office/drawing/2014/main" id="{E823FE74-43AC-4494-846F-4C3C9891726C}"/>
                </a:ext>
              </a:extLst>
            </p:cNvPr>
            <p:cNvSpPr>
              <a:spLocks noChangeShapeType="1"/>
            </p:cNvSpPr>
            <p:nvPr/>
          </p:nvSpPr>
          <p:spPr bwMode="auto">
            <a:xfrm flipV="1">
              <a:off x="915" y="96"/>
              <a:ext cx="0" cy="1188"/>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2167" name="Text Box 7">
              <a:extLst>
                <a:ext uri="{FF2B5EF4-FFF2-40B4-BE49-F238E27FC236}">
                  <a16:creationId xmlns:a16="http://schemas.microsoft.com/office/drawing/2014/main" id="{13FE5846-C534-46AE-9E65-AD905C434107}"/>
                </a:ext>
              </a:extLst>
            </p:cNvPr>
            <p:cNvSpPr txBox="1">
              <a:spLocks noChangeArrowheads="1"/>
            </p:cNvSpPr>
            <p:nvPr/>
          </p:nvSpPr>
          <p:spPr bwMode="auto">
            <a:xfrm>
              <a:off x="819" y="1248"/>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i="1"/>
                <a:t>O  u</a:t>
              </a:r>
              <a:r>
                <a:rPr lang="en-US" altLang="zh-CN" sz="2000" b="1" baseline="-25000"/>
                <a:t>GS</a:t>
              </a:r>
              <a:endParaRPr lang="en-US" altLang="zh-CN" b="1"/>
            </a:p>
          </p:txBody>
        </p:sp>
        <p:sp>
          <p:nvSpPr>
            <p:cNvPr id="92168" name="Text Box 8">
              <a:extLst>
                <a:ext uri="{FF2B5EF4-FFF2-40B4-BE49-F238E27FC236}">
                  <a16:creationId xmlns:a16="http://schemas.microsoft.com/office/drawing/2014/main" id="{EAE07B88-16C9-42B5-A0DF-B07B8F07DF94}"/>
                </a:ext>
              </a:extLst>
            </p:cNvPr>
            <p:cNvSpPr txBox="1">
              <a:spLocks noChangeArrowheads="1"/>
            </p:cNvSpPr>
            <p:nvPr/>
          </p:nvSpPr>
          <p:spPr bwMode="auto">
            <a:xfrm>
              <a:off x="939" y="0"/>
              <a:ext cx="6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i="1"/>
                <a:t>i</a:t>
              </a:r>
              <a:r>
                <a:rPr lang="en-US" altLang="zh-CN" sz="2000" b="1" baseline="-25000"/>
                <a:t>D</a:t>
              </a:r>
              <a:endParaRPr lang="en-US" altLang="zh-CN" sz="2000" b="1"/>
            </a:p>
          </p:txBody>
        </p:sp>
        <p:sp>
          <p:nvSpPr>
            <p:cNvPr id="92169" name="Text Box 9">
              <a:extLst>
                <a:ext uri="{FF2B5EF4-FFF2-40B4-BE49-F238E27FC236}">
                  <a16:creationId xmlns:a16="http://schemas.microsoft.com/office/drawing/2014/main" id="{1ECEF80C-A7E2-41E8-879C-2B03FF1C4A27}"/>
                </a:ext>
              </a:extLst>
            </p:cNvPr>
            <p:cNvSpPr txBox="1">
              <a:spLocks noChangeArrowheads="1"/>
            </p:cNvSpPr>
            <p:nvPr/>
          </p:nvSpPr>
          <p:spPr bwMode="auto">
            <a:xfrm>
              <a:off x="963" y="288"/>
              <a:ext cx="54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i="1">
                  <a:solidFill>
                    <a:srgbClr val="FF0066"/>
                  </a:solidFill>
                </a:rPr>
                <a:t>I</a:t>
              </a:r>
              <a:r>
                <a:rPr lang="en-US" altLang="zh-CN" sz="2000" b="1" baseline="-25000">
                  <a:solidFill>
                    <a:srgbClr val="FF0066"/>
                  </a:solidFill>
                </a:rPr>
                <a:t>DSS</a:t>
              </a:r>
            </a:p>
          </p:txBody>
        </p:sp>
        <p:sp>
          <p:nvSpPr>
            <p:cNvPr id="92170" name="Rectangle 10">
              <a:extLst>
                <a:ext uri="{FF2B5EF4-FFF2-40B4-BE49-F238E27FC236}">
                  <a16:creationId xmlns:a16="http://schemas.microsoft.com/office/drawing/2014/main" id="{C6D272D1-9044-4429-8280-EF00E7967F62}"/>
                </a:ext>
              </a:extLst>
            </p:cNvPr>
            <p:cNvSpPr>
              <a:spLocks noChangeArrowheads="1"/>
            </p:cNvSpPr>
            <p:nvPr/>
          </p:nvSpPr>
          <p:spPr bwMode="auto">
            <a:xfrm>
              <a:off x="0" y="1291"/>
              <a:ext cx="5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i="1"/>
                <a:t>U</a:t>
              </a:r>
              <a:r>
                <a:rPr lang="en-US" altLang="zh-CN" sz="2000" b="1" baseline="-25000"/>
                <a:t>GS(off)</a:t>
              </a:r>
            </a:p>
          </p:txBody>
        </p:sp>
      </p:grpSp>
      <p:grpSp>
        <p:nvGrpSpPr>
          <p:cNvPr id="3" name="Group 11">
            <a:extLst>
              <a:ext uri="{FF2B5EF4-FFF2-40B4-BE49-F238E27FC236}">
                <a16:creationId xmlns:a16="http://schemas.microsoft.com/office/drawing/2014/main" id="{B34F9F17-8BA2-4D3F-AE40-0A4A85BCB877}"/>
              </a:ext>
            </a:extLst>
          </p:cNvPr>
          <p:cNvGrpSpPr>
            <a:grpSpLocks/>
          </p:cNvGrpSpPr>
          <p:nvPr/>
        </p:nvGrpSpPr>
        <p:grpSpPr bwMode="auto">
          <a:xfrm>
            <a:off x="6667500" y="3200400"/>
            <a:ext cx="1181100" cy="1352550"/>
            <a:chOff x="0" y="0"/>
            <a:chExt cx="744" cy="852"/>
          </a:xfrm>
        </p:grpSpPr>
        <p:sp>
          <p:nvSpPr>
            <p:cNvPr id="92172" name="未知">
              <a:extLst>
                <a:ext uri="{FF2B5EF4-FFF2-40B4-BE49-F238E27FC236}">
                  <a16:creationId xmlns:a16="http://schemas.microsoft.com/office/drawing/2014/main" id="{F121E18D-BCEA-4490-9F68-F4412C1ED635}"/>
                </a:ext>
              </a:extLst>
            </p:cNvPr>
            <p:cNvSpPr>
              <a:spLocks noChangeArrowheads="1"/>
            </p:cNvSpPr>
            <p:nvPr/>
          </p:nvSpPr>
          <p:spPr bwMode="auto">
            <a:xfrm>
              <a:off x="0" y="12"/>
              <a:ext cx="696" cy="834"/>
            </a:xfrm>
            <a:custGeom>
              <a:avLst/>
              <a:gdLst>
                <a:gd name="T0" fmla="*/ 0 w 588"/>
                <a:gd name="T1" fmla="*/ 1122 h 1122"/>
                <a:gd name="T2" fmla="*/ 168 w 588"/>
                <a:gd name="T3" fmla="*/ 1014 h 1122"/>
                <a:gd name="T4" fmla="*/ 294 w 588"/>
                <a:gd name="T5" fmla="*/ 864 h 1122"/>
                <a:gd name="T6" fmla="*/ 396 w 588"/>
                <a:gd name="T7" fmla="*/ 684 h 1122"/>
                <a:gd name="T8" fmla="*/ 504 w 588"/>
                <a:gd name="T9" fmla="*/ 408 h 1122"/>
                <a:gd name="T10" fmla="*/ 588 w 588"/>
                <a:gd name="T11" fmla="*/ 0 h 1122"/>
              </a:gdLst>
              <a:ahLst/>
              <a:cxnLst>
                <a:cxn ang="0">
                  <a:pos x="T0" y="T1"/>
                </a:cxn>
                <a:cxn ang="0">
                  <a:pos x="T2" y="T3"/>
                </a:cxn>
                <a:cxn ang="0">
                  <a:pos x="T4" y="T5"/>
                </a:cxn>
                <a:cxn ang="0">
                  <a:pos x="T6" y="T7"/>
                </a:cxn>
                <a:cxn ang="0">
                  <a:pos x="T8" y="T9"/>
                </a:cxn>
                <a:cxn ang="0">
                  <a:pos x="T10" y="T11"/>
                </a:cxn>
              </a:cxnLst>
              <a:rect l="0" t="0" r="r" b="b"/>
              <a:pathLst>
                <a:path w="588" h="1122">
                  <a:moveTo>
                    <a:pt x="0" y="1122"/>
                  </a:moveTo>
                  <a:cubicBezTo>
                    <a:pt x="28" y="1104"/>
                    <a:pt x="119" y="1057"/>
                    <a:pt x="168" y="1014"/>
                  </a:cubicBezTo>
                  <a:cubicBezTo>
                    <a:pt x="217" y="971"/>
                    <a:pt x="256" y="919"/>
                    <a:pt x="294" y="864"/>
                  </a:cubicBezTo>
                  <a:cubicBezTo>
                    <a:pt x="332" y="809"/>
                    <a:pt x="361" y="760"/>
                    <a:pt x="396" y="684"/>
                  </a:cubicBezTo>
                  <a:cubicBezTo>
                    <a:pt x="431" y="608"/>
                    <a:pt x="472" y="522"/>
                    <a:pt x="504" y="408"/>
                  </a:cubicBezTo>
                  <a:cubicBezTo>
                    <a:pt x="536" y="294"/>
                    <a:pt x="571" y="85"/>
                    <a:pt x="588" y="0"/>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173" name="Line 13">
              <a:extLst>
                <a:ext uri="{FF2B5EF4-FFF2-40B4-BE49-F238E27FC236}">
                  <a16:creationId xmlns:a16="http://schemas.microsoft.com/office/drawing/2014/main" id="{0C266E54-571A-4BAB-A483-0ACFA5BE5332}"/>
                </a:ext>
              </a:extLst>
            </p:cNvPr>
            <p:cNvSpPr>
              <a:spLocks noChangeShapeType="1"/>
            </p:cNvSpPr>
            <p:nvPr/>
          </p:nvSpPr>
          <p:spPr bwMode="auto">
            <a:xfrm rot="-5400000">
              <a:off x="714" y="-23"/>
              <a:ext cx="1"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74" name="Line 14">
              <a:extLst>
                <a:ext uri="{FF2B5EF4-FFF2-40B4-BE49-F238E27FC236}">
                  <a16:creationId xmlns:a16="http://schemas.microsoft.com/office/drawing/2014/main" id="{736071AE-B6DA-4E3A-8B22-7C2CAC1775B0}"/>
                </a:ext>
              </a:extLst>
            </p:cNvPr>
            <p:cNvSpPr>
              <a:spLocks noChangeShapeType="1"/>
            </p:cNvSpPr>
            <p:nvPr/>
          </p:nvSpPr>
          <p:spPr bwMode="auto">
            <a:xfrm rot="900000">
              <a:off x="0" y="804"/>
              <a:ext cx="1"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2175" name="Text Box 15">
            <a:extLst>
              <a:ext uri="{FF2B5EF4-FFF2-40B4-BE49-F238E27FC236}">
                <a16:creationId xmlns:a16="http://schemas.microsoft.com/office/drawing/2014/main" id="{62A53FAD-E1AB-4EA7-B210-A4DE131CA518}"/>
              </a:ext>
            </a:extLst>
          </p:cNvPr>
          <p:cNvSpPr txBox="1">
            <a:spLocks noChangeArrowheads="1"/>
          </p:cNvSpPr>
          <p:nvPr/>
        </p:nvSpPr>
        <p:spPr bwMode="auto">
          <a:xfrm>
            <a:off x="5638800" y="4983163"/>
            <a:ext cx="28956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sz="2200" b="1">
                <a:solidFill>
                  <a:srgbClr val="FF00FF"/>
                </a:solidFill>
                <a:ea typeface="黑体" panose="02010609060101010101" pitchFamily="49" charset="-122"/>
              </a:rPr>
              <a:t>图 1.4.6　转移特性</a:t>
            </a:r>
          </a:p>
        </p:txBody>
      </p:sp>
      <p:sp>
        <p:nvSpPr>
          <p:cNvPr id="92176" name="Text Box 16">
            <a:extLst>
              <a:ext uri="{FF2B5EF4-FFF2-40B4-BE49-F238E27FC236}">
                <a16:creationId xmlns:a16="http://schemas.microsoft.com/office/drawing/2014/main" id="{94A21E78-6FE6-4D18-BCAE-8CD3E1960A49}"/>
              </a:ext>
            </a:extLst>
          </p:cNvPr>
          <p:cNvSpPr txBox="1">
            <a:spLocks noChangeArrowheads="1"/>
          </p:cNvSpPr>
          <p:nvPr/>
        </p:nvSpPr>
        <p:spPr bwMode="auto">
          <a:xfrm>
            <a:off x="4643438" y="2555875"/>
            <a:ext cx="2916237" cy="1228725"/>
          </a:xfrm>
          <a:prstGeom prst="rect">
            <a:avLst/>
          </a:prstGeom>
          <a:solidFill>
            <a:srgbClr val="CCFFFF"/>
          </a:solidFill>
          <a:ln w="9525">
            <a:solidFill>
              <a:srgbClr val="0000FF"/>
            </a:solidFill>
            <a:miter lim="800000"/>
            <a:headEnd/>
            <a:tailEnd/>
          </a:ln>
        </p:spPr>
        <p:txBody>
          <a:bodyPr>
            <a:spAutoFit/>
          </a:bodyPr>
          <a:lstStyle/>
          <a:p>
            <a:pPr>
              <a:spcBef>
                <a:spcPct val="50000"/>
              </a:spcBef>
            </a:pPr>
            <a:r>
              <a:rPr lang="en-US" altLang="zh-CN" b="1" i="1"/>
              <a:t>u</a:t>
            </a:r>
            <a:r>
              <a:rPr lang="en-US" altLang="zh-CN" b="1" baseline="-25000"/>
              <a:t>GS</a:t>
            </a:r>
            <a:r>
              <a:rPr lang="en-US" altLang="zh-CN" b="1"/>
              <a:t> = 0 </a:t>
            </a:r>
            <a:r>
              <a:rPr lang="zh-CN" altLang="en-US" b="1"/>
              <a:t>，</a:t>
            </a:r>
            <a:r>
              <a:rPr lang="en-US" altLang="zh-CN" b="1" i="1"/>
              <a:t>i</a:t>
            </a:r>
            <a:r>
              <a:rPr lang="en-US" altLang="zh-CN" b="1" baseline="-25000"/>
              <a:t>D </a:t>
            </a:r>
            <a:r>
              <a:rPr lang="zh-CN" altLang="en-US" b="1"/>
              <a:t>最大；</a:t>
            </a:r>
            <a:r>
              <a:rPr lang="en-US" altLang="zh-CN" b="1" i="1"/>
              <a:t>u</a:t>
            </a:r>
            <a:r>
              <a:rPr lang="en-US" altLang="zh-CN" b="1" baseline="-25000"/>
              <a:t>GS</a:t>
            </a:r>
            <a:r>
              <a:rPr lang="en-US" altLang="zh-CN" b="1"/>
              <a:t> </a:t>
            </a:r>
            <a:r>
              <a:rPr lang="zh-CN" altLang="en-US" b="1"/>
              <a:t>愈负，</a:t>
            </a:r>
            <a:r>
              <a:rPr lang="en-US" altLang="zh-CN" b="1" i="1"/>
              <a:t>i</a:t>
            </a:r>
            <a:r>
              <a:rPr lang="en-US" altLang="zh-CN" b="1" baseline="-25000"/>
              <a:t>D </a:t>
            </a:r>
            <a:r>
              <a:rPr lang="zh-CN" altLang="en-US" b="1"/>
              <a:t>愈小；</a:t>
            </a:r>
            <a:r>
              <a:rPr lang="en-US" altLang="zh-CN" b="1" i="1"/>
              <a:t>u</a:t>
            </a:r>
            <a:r>
              <a:rPr lang="en-US" altLang="zh-CN" b="1" baseline="-25000"/>
              <a:t>GS</a:t>
            </a:r>
            <a:r>
              <a:rPr lang="en-US" altLang="zh-CN" b="1"/>
              <a:t> = </a:t>
            </a:r>
            <a:r>
              <a:rPr lang="en-US" altLang="zh-CN" sz="2600" b="1" i="1">
                <a:solidFill>
                  <a:schemeClr val="tx2"/>
                </a:solidFill>
              </a:rPr>
              <a:t>U</a:t>
            </a:r>
            <a:r>
              <a:rPr lang="en-US" altLang="zh-CN" sz="2600" b="1" baseline="-25000">
                <a:solidFill>
                  <a:schemeClr val="tx2"/>
                </a:solidFill>
              </a:rPr>
              <a:t>GS(off)</a:t>
            </a:r>
            <a:r>
              <a:rPr lang="en-US" altLang="zh-CN" sz="2600" b="1"/>
              <a:t> </a:t>
            </a:r>
            <a:r>
              <a:rPr lang="zh-CN" altLang="en-US" sz="2600" b="1" baseline="-25000"/>
              <a:t>，</a:t>
            </a:r>
            <a:r>
              <a:rPr lang="en-US" altLang="zh-CN" sz="2600" b="1" i="1"/>
              <a:t>i</a:t>
            </a:r>
            <a:r>
              <a:rPr lang="en-US" altLang="zh-CN" sz="2600" b="1" baseline="-25000"/>
              <a:t>D </a:t>
            </a:r>
            <a:r>
              <a:rPr lang="en-US" altLang="zh-CN" sz="2600" b="1">
                <a:sym typeface="Symbol" panose="05050102010706020507" pitchFamily="18" charset="2"/>
              </a:rPr>
              <a:t></a:t>
            </a:r>
            <a:r>
              <a:rPr lang="en-US" altLang="zh-CN" sz="2600" b="1"/>
              <a:t> 0</a:t>
            </a:r>
            <a:r>
              <a:rPr lang="zh-CN" altLang="en-US" sz="2600" b="1"/>
              <a:t>。</a:t>
            </a:r>
            <a:endParaRPr lang="zh-CN" altLang="en-US" b="1"/>
          </a:p>
        </p:txBody>
      </p:sp>
      <p:sp>
        <p:nvSpPr>
          <p:cNvPr id="92177" name="Text Box 17">
            <a:extLst>
              <a:ext uri="{FF2B5EF4-FFF2-40B4-BE49-F238E27FC236}">
                <a16:creationId xmlns:a16="http://schemas.microsoft.com/office/drawing/2014/main" id="{5ACC1FDB-5BE0-4C98-8E1C-7704E2E5FD08}"/>
              </a:ext>
            </a:extLst>
          </p:cNvPr>
          <p:cNvSpPr txBox="1">
            <a:spLocks noChangeArrowheads="1"/>
          </p:cNvSpPr>
          <p:nvPr/>
        </p:nvSpPr>
        <p:spPr bwMode="auto">
          <a:xfrm>
            <a:off x="533400" y="5683250"/>
            <a:ext cx="2286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spcBef>
                <a:spcPct val="50000"/>
              </a:spcBef>
            </a:pPr>
            <a:r>
              <a:rPr lang="zh-CN" altLang="en-US" sz="2600" b="1">
                <a:solidFill>
                  <a:srgbClr val="FF3300"/>
                </a:solidFill>
              </a:rPr>
              <a:t>两个重要参数</a:t>
            </a:r>
          </a:p>
        </p:txBody>
      </p:sp>
      <p:sp>
        <p:nvSpPr>
          <p:cNvPr id="92178" name="Text Box 18">
            <a:extLst>
              <a:ext uri="{FF2B5EF4-FFF2-40B4-BE49-F238E27FC236}">
                <a16:creationId xmlns:a16="http://schemas.microsoft.com/office/drawing/2014/main" id="{C30EE430-5D70-48E8-BC15-995B812CA74F}"/>
              </a:ext>
            </a:extLst>
          </p:cNvPr>
          <p:cNvSpPr txBox="1">
            <a:spLocks noChangeArrowheads="1"/>
          </p:cNvSpPr>
          <p:nvPr/>
        </p:nvSpPr>
        <p:spPr bwMode="auto">
          <a:xfrm>
            <a:off x="3179763" y="5943600"/>
            <a:ext cx="6019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600" b="1">
                <a:solidFill>
                  <a:schemeClr val="tx2"/>
                </a:solidFill>
              </a:rPr>
              <a:t>饱和漏极电流</a:t>
            </a:r>
            <a:r>
              <a:rPr lang="zh-CN" altLang="en-US" sz="2600" b="1" i="1">
                <a:solidFill>
                  <a:schemeClr val="tx2"/>
                </a:solidFill>
              </a:rPr>
              <a:t> </a:t>
            </a:r>
            <a:r>
              <a:rPr lang="en-US" altLang="zh-CN" sz="2600" b="1" i="1">
                <a:solidFill>
                  <a:schemeClr val="tx2"/>
                </a:solidFill>
              </a:rPr>
              <a:t>I</a:t>
            </a:r>
            <a:r>
              <a:rPr lang="en-US" altLang="zh-CN" sz="2600" b="1" baseline="-25000">
                <a:solidFill>
                  <a:schemeClr val="tx2"/>
                </a:solidFill>
              </a:rPr>
              <a:t>DSS</a:t>
            </a:r>
            <a:r>
              <a:rPr lang="en-US" altLang="zh-CN" sz="2600" b="1">
                <a:solidFill>
                  <a:schemeClr val="tx2"/>
                </a:solidFill>
                <a:latin typeface="宋体" panose="02010600030101010101" pitchFamily="2" charset="-122"/>
              </a:rPr>
              <a:t>(</a:t>
            </a:r>
            <a:r>
              <a:rPr lang="en-US" altLang="zh-CN" sz="2600" b="1" i="1">
                <a:solidFill>
                  <a:schemeClr val="tx2"/>
                </a:solidFill>
              </a:rPr>
              <a:t>U</a:t>
            </a:r>
            <a:r>
              <a:rPr lang="en-US" altLang="zh-CN" sz="2600" b="1" baseline="-25000">
                <a:solidFill>
                  <a:schemeClr val="tx2"/>
                </a:solidFill>
              </a:rPr>
              <a:t>GS</a:t>
            </a:r>
            <a:r>
              <a:rPr lang="en-US" altLang="zh-CN" sz="2600" b="1">
                <a:solidFill>
                  <a:schemeClr val="tx2"/>
                </a:solidFill>
              </a:rPr>
              <a:t> = 0 </a:t>
            </a:r>
            <a:r>
              <a:rPr lang="zh-CN" altLang="en-US" sz="2600" b="1">
                <a:solidFill>
                  <a:schemeClr val="tx2"/>
                </a:solidFill>
              </a:rPr>
              <a:t>时的 </a:t>
            </a:r>
            <a:r>
              <a:rPr lang="en-US" altLang="zh-CN" sz="2600" b="1" i="1">
                <a:solidFill>
                  <a:schemeClr val="tx2"/>
                </a:solidFill>
              </a:rPr>
              <a:t>I</a:t>
            </a:r>
            <a:r>
              <a:rPr lang="en-US" altLang="zh-CN" sz="2600" b="1" baseline="-25000">
                <a:solidFill>
                  <a:schemeClr val="tx2"/>
                </a:solidFill>
              </a:rPr>
              <a:t>D</a:t>
            </a:r>
            <a:r>
              <a:rPr lang="en-US" altLang="zh-CN" sz="2600" b="1">
                <a:solidFill>
                  <a:schemeClr val="tx2"/>
                </a:solidFill>
                <a:latin typeface="宋体" panose="02010600030101010101" pitchFamily="2" charset="-122"/>
              </a:rPr>
              <a:t>)</a:t>
            </a:r>
            <a:endParaRPr lang="en-US" altLang="zh-CN" sz="2600" b="1">
              <a:solidFill>
                <a:schemeClr val="tx2"/>
              </a:solidFill>
            </a:endParaRPr>
          </a:p>
        </p:txBody>
      </p:sp>
      <p:sp>
        <p:nvSpPr>
          <p:cNvPr id="92179" name="Text Box 19">
            <a:extLst>
              <a:ext uri="{FF2B5EF4-FFF2-40B4-BE49-F238E27FC236}">
                <a16:creationId xmlns:a16="http://schemas.microsoft.com/office/drawing/2014/main" id="{1AB36CBA-07C0-4791-AF88-038B8A5D151B}"/>
              </a:ext>
            </a:extLst>
          </p:cNvPr>
          <p:cNvSpPr txBox="1">
            <a:spLocks noChangeArrowheads="1"/>
          </p:cNvSpPr>
          <p:nvPr/>
        </p:nvSpPr>
        <p:spPr bwMode="auto">
          <a:xfrm>
            <a:off x="3200400" y="5410200"/>
            <a:ext cx="54308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600" b="1">
                <a:solidFill>
                  <a:schemeClr val="tx2"/>
                </a:solidFill>
              </a:rPr>
              <a:t>夹断电压 </a:t>
            </a:r>
            <a:r>
              <a:rPr lang="en-US" altLang="zh-CN" sz="2600" b="1" i="1">
                <a:solidFill>
                  <a:schemeClr val="tx2"/>
                </a:solidFill>
              </a:rPr>
              <a:t>U</a:t>
            </a:r>
            <a:r>
              <a:rPr lang="en-US" altLang="zh-CN" sz="2600" b="1" baseline="-25000">
                <a:solidFill>
                  <a:schemeClr val="tx2"/>
                </a:solidFill>
              </a:rPr>
              <a:t>GS(off)</a:t>
            </a:r>
            <a:r>
              <a:rPr lang="en-US" altLang="zh-CN" sz="2600" b="1">
                <a:solidFill>
                  <a:schemeClr val="tx2"/>
                </a:solidFill>
              </a:rPr>
              <a:t> </a:t>
            </a:r>
            <a:r>
              <a:rPr lang="en-US" altLang="zh-CN" sz="2600" b="1">
                <a:solidFill>
                  <a:schemeClr val="tx2"/>
                </a:solidFill>
                <a:latin typeface="宋体" panose="02010600030101010101" pitchFamily="2" charset="-122"/>
              </a:rPr>
              <a:t>(</a:t>
            </a:r>
            <a:r>
              <a:rPr lang="en-US" altLang="zh-CN" sz="2600" b="1" i="1">
                <a:solidFill>
                  <a:schemeClr val="tx2"/>
                </a:solidFill>
              </a:rPr>
              <a:t>I</a:t>
            </a:r>
            <a:r>
              <a:rPr lang="en-US" altLang="zh-CN" sz="2600" b="1" baseline="-25000">
                <a:solidFill>
                  <a:schemeClr val="tx2"/>
                </a:solidFill>
              </a:rPr>
              <a:t>D</a:t>
            </a:r>
            <a:r>
              <a:rPr lang="en-US" altLang="zh-CN" sz="2600" b="1">
                <a:solidFill>
                  <a:schemeClr val="tx2"/>
                </a:solidFill>
              </a:rPr>
              <a:t> = 0 </a:t>
            </a:r>
            <a:r>
              <a:rPr lang="zh-CN" altLang="en-US" sz="2600" b="1">
                <a:solidFill>
                  <a:schemeClr val="tx2"/>
                </a:solidFill>
              </a:rPr>
              <a:t>时的 </a:t>
            </a:r>
            <a:r>
              <a:rPr lang="en-US" altLang="zh-CN" sz="2600" b="1" i="1">
                <a:solidFill>
                  <a:schemeClr val="tx2"/>
                </a:solidFill>
              </a:rPr>
              <a:t>U</a:t>
            </a:r>
            <a:r>
              <a:rPr lang="en-US" altLang="zh-CN" sz="2600" b="1" baseline="-25000">
                <a:solidFill>
                  <a:schemeClr val="tx2"/>
                </a:solidFill>
              </a:rPr>
              <a:t>GS</a:t>
            </a:r>
            <a:r>
              <a:rPr lang="en-US" altLang="zh-CN" sz="2600" b="1">
                <a:solidFill>
                  <a:schemeClr val="tx2"/>
                </a:solidFill>
                <a:latin typeface="宋体" panose="02010600030101010101" pitchFamily="2" charset="-122"/>
              </a:rPr>
              <a:t>)</a:t>
            </a:r>
          </a:p>
        </p:txBody>
      </p:sp>
      <p:sp>
        <p:nvSpPr>
          <p:cNvPr id="92180" name="AutoShape 20">
            <a:extLst>
              <a:ext uri="{FF2B5EF4-FFF2-40B4-BE49-F238E27FC236}">
                <a16:creationId xmlns:a16="http://schemas.microsoft.com/office/drawing/2014/main" id="{54059EE8-4923-494A-96CD-90EA78998931}"/>
              </a:ext>
            </a:extLst>
          </p:cNvPr>
          <p:cNvSpPr>
            <a:spLocks/>
          </p:cNvSpPr>
          <p:nvPr/>
        </p:nvSpPr>
        <p:spPr bwMode="auto">
          <a:xfrm>
            <a:off x="2971800" y="5562600"/>
            <a:ext cx="152400" cy="762000"/>
          </a:xfrm>
          <a:prstGeom prst="leftBrace">
            <a:avLst>
              <a:gd name="adj1" fmla="val 41644"/>
              <a:gd name="adj2" fmla="val 50000"/>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4" name="Group 21">
            <a:extLst>
              <a:ext uri="{FF2B5EF4-FFF2-40B4-BE49-F238E27FC236}">
                <a16:creationId xmlns:a16="http://schemas.microsoft.com/office/drawing/2014/main" id="{7580A593-B577-4129-9F93-A43491F5B0D2}"/>
              </a:ext>
            </a:extLst>
          </p:cNvPr>
          <p:cNvGrpSpPr>
            <a:grpSpLocks/>
          </p:cNvGrpSpPr>
          <p:nvPr/>
        </p:nvGrpSpPr>
        <p:grpSpPr bwMode="auto">
          <a:xfrm>
            <a:off x="30163" y="1846263"/>
            <a:ext cx="4694237" cy="3441700"/>
            <a:chOff x="0" y="0"/>
            <a:chExt cx="2957" cy="2168"/>
          </a:xfrm>
        </p:grpSpPr>
        <p:grpSp>
          <p:nvGrpSpPr>
            <p:cNvPr id="92182" name="Group 22">
              <a:extLst>
                <a:ext uri="{FF2B5EF4-FFF2-40B4-BE49-F238E27FC236}">
                  <a16:creationId xmlns:a16="http://schemas.microsoft.com/office/drawing/2014/main" id="{FDC1CAC2-8A83-426D-A510-51160F7B09F7}"/>
                </a:ext>
              </a:extLst>
            </p:cNvPr>
            <p:cNvGrpSpPr>
              <a:grpSpLocks/>
            </p:cNvGrpSpPr>
            <p:nvPr/>
          </p:nvGrpSpPr>
          <p:grpSpPr bwMode="auto">
            <a:xfrm>
              <a:off x="0" y="0"/>
              <a:ext cx="2957" cy="2168"/>
              <a:chOff x="0" y="0"/>
              <a:chExt cx="2957" cy="2168"/>
            </a:xfrm>
          </p:grpSpPr>
          <p:sp>
            <p:nvSpPr>
              <p:cNvPr id="92183" name="Text Box 23">
                <a:extLst>
                  <a:ext uri="{FF2B5EF4-FFF2-40B4-BE49-F238E27FC236}">
                    <a16:creationId xmlns:a16="http://schemas.microsoft.com/office/drawing/2014/main" id="{6B61FCCE-E1F5-4FC5-97C9-99D43C583C6A}"/>
                  </a:ext>
                </a:extLst>
              </p:cNvPr>
              <p:cNvSpPr txBox="1">
                <a:spLocks noChangeArrowheads="1"/>
              </p:cNvSpPr>
              <p:nvPr/>
            </p:nvSpPr>
            <p:spPr bwMode="auto">
              <a:xfrm>
                <a:off x="1979" y="905"/>
                <a:ext cx="371"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altLang="zh-CN" sz="2000" b="1" i="1">
                    <a:solidFill>
                      <a:srgbClr val="3333FF"/>
                    </a:solidFill>
                  </a:rPr>
                  <a:t>U</a:t>
                </a:r>
                <a:r>
                  <a:rPr lang="en-US" altLang="zh-CN" sz="2000" b="1" baseline="-25000">
                    <a:solidFill>
                      <a:srgbClr val="3333FF"/>
                    </a:solidFill>
                  </a:rPr>
                  <a:t>DS</a:t>
                </a:r>
              </a:p>
            </p:txBody>
          </p:sp>
          <p:sp>
            <p:nvSpPr>
              <p:cNvPr id="92184" name="Line 24">
                <a:extLst>
                  <a:ext uri="{FF2B5EF4-FFF2-40B4-BE49-F238E27FC236}">
                    <a16:creationId xmlns:a16="http://schemas.microsoft.com/office/drawing/2014/main" id="{6F6763E2-4559-4340-9738-3633B581E95E}"/>
                  </a:ext>
                </a:extLst>
              </p:cNvPr>
              <p:cNvSpPr>
                <a:spLocks noChangeShapeType="1"/>
              </p:cNvSpPr>
              <p:nvPr/>
            </p:nvSpPr>
            <p:spPr bwMode="auto">
              <a:xfrm>
                <a:off x="1709" y="247"/>
                <a:ext cx="0" cy="288"/>
              </a:xfrm>
              <a:prstGeom prst="line">
                <a:avLst/>
              </a:prstGeom>
              <a:noFill/>
              <a:ln w="38100">
                <a:solidFill>
                  <a:srgbClr val="9900CC"/>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92185" name="Text Box 25">
                <a:extLst>
                  <a:ext uri="{FF2B5EF4-FFF2-40B4-BE49-F238E27FC236}">
                    <a16:creationId xmlns:a16="http://schemas.microsoft.com/office/drawing/2014/main" id="{B9DA4F25-7330-4AC0-9CEC-FB044361C84D}"/>
                  </a:ext>
                </a:extLst>
              </p:cNvPr>
              <p:cNvSpPr txBox="1">
                <a:spLocks noChangeArrowheads="1"/>
              </p:cNvSpPr>
              <p:nvPr/>
            </p:nvSpPr>
            <p:spPr bwMode="auto">
              <a:xfrm>
                <a:off x="1720" y="240"/>
                <a:ext cx="2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b="1" i="1">
                    <a:solidFill>
                      <a:srgbClr val="9900CC"/>
                    </a:solidFill>
                  </a:rPr>
                  <a:t>i</a:t>
                </a:r>
                <a:r>
                  <a:rPr lang="en-US" altLang="zh-CN" b="1" baseline="-25000">
                    <a:solidFill>
                      <a:srgbClr val="9900CC"/>
                    </a:solidFill>
                  </a:rPr>
                  <a:t>D</a:t>
                </a:r>
              </a:p>
            </p:txBody>
          </p:sp>
          <p:sp>
            <p:nvSpPr>
              <p:cNvPr id="92186" name="Line 26">
                <a:extLst>
                  <a:ext uri="{FF2B5EF4-FFF2-40B4-BE49-F238E27FC236}">
                    <a16:creationId xmlns:a16="http://schemas.microsoft.com/office/drawing/2014/main" id="{B0D8C31B-291A-47A7-9705-6C192A2C3D2A}"/>
                  </a:ext>
                </a:extLst>
              </p:cNvPr>
              <p:cNvSpPr>
                <a:spLocks noChangeShapeType="1"/>
              </p:cNvSpPr>
              <p:nvPr/>
            </p:nvSpPr>
            <p:spPr bwMode="auto">
              <a:xfrm flipV="1">
                <a:off x="373" y="1194"/>
                <a:ext cx="247" cy="24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187" name="Line 27">
                <a:extLst>
                  <a:ext uri="{FF2B5EF4-FFF2-40B4-BE49-F238E27FC236}">
                    <a16:creationId xmlns:a16="http://schemas.microsoft.com/office/drawing/2014/main" id="{DE8068BC-4769-482C-8F40-BC88A57A0D98}"/>
                  </a:ext>
                </a:extLst>
              </p:cNvPr>
              <p:cNvSpPr>
                <a:spLocks noChangeShapeType="1"/>
              </p:cNvSpPr>
              <p:nvPr/>
            </p:nvSpPr>
            <p:spPr bwMode="auto">
              <a:xfrm>
                <a:off x="2518" y="947"/>
                <a:ext cx="0" cy="78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2188" name="Group 28">
                <a:extLst>
                  <a:ext uri="{FF2B5EF4-FFF2-40B4-BE49-F238E27FC236}">
                    <a16:creationId xmlns:a16="http://schemas.microsoft.com/office/drawing/2014/main" id="{29BEDE59-4B37-4F38-B049-7A6B9CF53FA9}"/>
                  </a:ext>
                </a:extLst>
              </p:cNvPr>
              <p:cNvGrpSpPr>
                <a:grpSpLocks/>
              </p:cNvGrpSpPr>
              <p:nvPr/>
            </p:nvGrpSpPr>
            <p:grpSpPr bwMode="auto">
              <a:xfrm rot="5400000" flipV="1">
                <a:off x="2412" y="711"/>
                <a:ext cx="198" cy="247"/>
                <a:chOff x="0" y="0"/>
                <a:chExt cx="231" cy="288"/>
              </a:xfrm>
            </p:grpSpPr>
            <p:grpSp>
              <p:nvGrpSpPr>
                <p:cNvPr id="92189" name="Group 29">
                  <a:extLst>
                    <a:ext uri="{FF2B5EF4-FFF2-40B4-BE49-F238E27FC236}">
                      <a16:creationId xmlns:a16="http://schemas.microsoft.com/office/drawing/2014/main" id="{480DE6F2-DD40-4C84-B670-CA38385B8991}"/>
                    </a:ext>
                  </a:extLst>
                </p:cNvPr>
                <p:cNvGrpSpPr>
                  <a:grpSpLocks/>
                </p:cNvGrpSpPr>
                <p:nvPr/>
              </p:nvGrpSpPr>
              <p:grpSpPr bwMode="auto">
                <a:xfrm>
                  <a:off x="0" y="0"/>
                  <a:ext cx="78" cy="288"/>
                  <a:chOff x="0" y="0"/>
                  <a:chExt cx="78" cy="288"/>
                </a:xfrm>
              </p:grpSpPr>
              <p:sp>
                <p:nvSpPr>
                  <p:cNvPr id="92190" name="Line 30">
                    <a:extLst>
                      <a:ext uri="{FF2B5EF4-FFF2-40B4-BE49-F238E27FC236}">
                        <a16:creationId xmlns:a16="http://schemas.microsoft.com/office/drawing/2014/main" id="{1C92D5B7-9919-4D0F-B12D-37929005BC17}"/>
                      </a:ext>
                    </a:extLst>
                  </p:cNvPr>
                  <p:cNvSpPr>
                    <a:spLocks noChangeShapeType="1"/>
                  </p:cNvSpPr>
                  <p:nvPr/>
                </p:nvSpPr>
                <p:spPr bwMode="auto">
                  <a:xfrm>
                    <a:off x="0" y="0"/>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91" name="Line 31">
                    <a:extLst>
                      <a:ext uri="{FF2B5EF4-FFF2-40B4-BE49-F238E27FC236}">
                        <a16:creationId xmlns:a16="http://schemas.microsoft.com/office/drawing/2014/main" id="{3AB524FA-2E24-45E4-B3FC-E5F4B639C2DC}"/>
                      </a:ext>
                    </a:extLst>
                  </p:cNvPr>
                  <p:cNvSpPr>
                    <a:spLocks noChangeShapeType="1"/>
                  </p:cNvSpPr>
                  <p:nvPr/>
                </p:nvSpPr>
                <p:spPr bwMode="auto">
                  <a:xfrm>
                    <a:off x="78" y="96"/>
                    <a:ext cx="0" cy="11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2192" name="Group 32">
                  <a:extLst>
                    <a:ext uri="{FF2B5EF4-FFF2-40B4-BE49-F238E27FC236}">
                      <a16:creationId xmlns:a16="http://schemas.microsoft.com/office/drawing/2014/main" id="{83DDB4E1-18E6-4123-97E5-7C7A0A68D136}"/>
                    </a:ext>
                  </a:extLst>
                </p:cNvPr>
                <p:cNvGrpSpPr>
                  <a:grpSpLocks/>
                </p:cNvGrpSpPr>
                <p:nvPr/>
              </p:nvGrpSpPr>
              <p:grpSpPr bwMode="auto">
                <a:xfrm>
                  <a:off x="153" y="0"/>
                  <a:ext cx="78" cy="288"/>
                  <a:chOff x="0" y="0"/>
                  <a:chExt cx="78" cy="288"/>
                </a:xfrm>
              </p:grpSpPr>
              <p:sp>
                <p:nvSpPr>
                  <p:cNvPr id="92193" name="Line 33">
                    <a:extLst>
                      <a:ext uri="{FF2B5EF4-FFF2-40B4-BE49-F238E27FC236}">
                        <a16:creationId xmlns:a16="http://schemas.microsoft.com/office/drawing/2014/main" id="{2D49CC7C-903D-4929-8C71-63E65E27F3D2}"/>
                      </a:ext>
                    </a:extLst>
                  </p:cNvPr>
                  <p:cNvSpPr>
                    <a:spLocks noChangeShapeType="1"/>
                  </p:cNvSpPr>
                  <p:nvPr/>
                </p:nvSpPr>
                <p:spPr bwMode="auto">
                  <a:xfrm>
                    <a:off x="0" y="0"/>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94" name="Line 34">
                    <a:extLst>
                      <a:ext uri="{FF2B5EF4-FFF2-40B4-BE49-F238E27FC236}">
                        <a16:creationId xmlns:a16="http://schemas.microsoft.com/office/drawing/2014/main" id="{F8DE1E87-195B-44C8-9B2A-5B112570D5DD}"/>
                      </a:ext>
                    </a:extLst>
                  </p:cNvPr>
                  <p:cNvSpPr>
                    <a:spLocks noChangeShapeType="1"/>
                  </p:cNvSpPr>
                  <p:nvPr/>
                </p:nvSpPr>
                <p:spPr bwMode="auto">
                  <a:xfrm>
                    <a:off x="78" y="96"/>
                    <a:ext cx="0" cy="11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92195" name="Line 35">
                <a:extLst>
                  <a:ext uri="{FF2B5EF4-FFF2-40B4-BE49-F238E27FC236}">
                    <a16:creationId xmlns:a16="http://schemas.microsoft.com/office/drawing/2014/main" id="{9A9EA909-266D-4B3F-BA6F-7DE7804DCE83}"/>
                  </a:ext>
                </a:extLst>
              </p:cNvPr>
              <p:cNvSpPr>
                <a:spLocks noChangeShapeType="1"/>
              </p:cNvSpPr>
              <p:nvPr/>
            </p:nvSpPr>
            <p:spPr bwMode="auto">
              <a:xfrm>
                <a:off x="1514" y="912"/>
                <a:ext cx="0" cy="81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96" name="Line 36">
                <a:extLst>
                  <a:ext uri="{FF2B5EF4-FFF2-40B4-BE49-F238E27FC236}">
                    <a16:creationId xmlns:a16="http://schemas.microsoft.com/office/drawing/2014/main" id="{D415B93D-3178-4C26-8584-4039F9DDA020}"/>
                  </a:ext>
                </a:extLst>
              </p:cNvPr>
              <p:cNvSpPr>
                <a:spLocks noChangeShapeType="1"/>
              </p:cNvSpPr>
              <p:nvPr/>
            </p:nvSpPr>
            <p:spPr bwMode="auto">
              <a:xfrm flipV="1">
                <a:off x="2435" y="617"/>
                <a:ext cx="206" cy="330"/>
              </a:xfrm>
              <a:prstGeom prst="line">
                <a:avLst/>
              </a:prstGeom>
              <a:noFill/>
              <a:ln w="25400">
                <a:solidFill>
                  <a:schemeClr val="tx1"/>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92197" name="Text Box 37">
                <a:extLst>
                  <a:ext uri="{FF2B5EF4-FFF2-40B4-BE49-F238E27FC236}">
                    <a16:creationId xmlns:a16="http://schemas.microsoft.com/office/drawing/2014/main" id="{3544CEC8-B011-4DE0-AAC6-D93ED519345D}"/>
                  </a:ext>
                </a:extLst>
              </p:cNvPr>
              <p:cNvSpPr txBox="1">
                <a:spLocks noChangeArrowheads="1"/>
              </p:cNvSpPr>
              <p:nvPr/>
            </p:nvSpPr>
            <p:spPr bwMode="auto">
              <a:xfrm>
                <a:off x="2529" y="741"/>
                <a:ext cx="4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b="1" i="1">
                    <a:solidFill>
                      <a:schemeClr val="accent2"/>
                    </a:solidFill>
                  </a:rPr>
                  <a:t>V</a:t>
                </a:r>
                <a:r>
                  <a:rPr lang="en-US" altLang="zh-CN" b="1" baseline="-25000">
                    <a:solidFill>
                      <a:schemeClr val="accent2"/>
                    </a:solidFill>
                  </a:rPr>
                  <a:t>DD</a:t>
                </a:r>
              </a:p>
            </p:txBody>
          </p:sp>
          <p:sp>
            <p:nvSpPr>
              <p:cNvPr id="92198" name="Text Box 38">
                <a:extLst>
                  <a:ext uri="{FF2B5EF4-FFF2-40B4-BE49-F238E27FC236}">
                    <a16:creationId xmlns:a16="http://schemas.microsoft.com/office/drawing/2014/main" id="{9750815F-FD7E-4E91-8ED1-C5BF83EE92E6}"/>
                  </a:ext>
                </a:extLst>
              </p:cNvPr>
              <p:cNvSpPr txBox="1">
                <a:spLocks noChangeArrowheads="1"/>
              </p:cNvSpPr>
              <p:nvPr/>
            </p:nvSpPr>
            <p:spPr bwMode="auto">
              <a:xfrm>
                <a:off x="0" y="1194"/>
                <a:ext cx="4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b="1" i="1">
                    <a:solidFill>
                      <a:schemeClr val="accent2"/>
                    </a:solidFill>
                  </a:rPr>
                  <a:t>V</a:t>
                </a:r>
                <a:r>
                  <a:rPr lang="en-US" altLang="zh-CN" b="1" baseline="-25000">
                    <a:solidFill>
                      <a:schemeClr val="accent2"/>
                    </a:solidFill>
                  </a:rPr>
                  <a:t>GG</a:t>
                </a:r>
              </a:p>
            </p:txBody>
          </p:sp>
          <p:sp>
            <p:nvSpPr>
              <p:cNvPr id="92199" name="Text Box 39">
                <a:extLst>
                  <a:ext uri="{FF2B5EF4-FFF2-40B4-BE49-F238E27FC236}">
                    <a16:creationId xmlns:a16="http://schemas.microsoft.com/office/drawing/2014/main" id="{65A1F1C7-67CF-4094-B52E-52CC3939E7CD}"/>
                  </a:ext>
                </a:extLst>
              </p:cNvPr>
              <p:cNvSpPr txBox="1">
                <a:spLocks noChangeArrowheads="1"/>
              </p:cNvSpPr>
              <p:nvPr/>
            </p:nvSpPr>
            <p:spPr bwMode="auto">
              <a:xfrm>
                <a:off x="1403" y="625"/>
                <a:ext cx="37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altLang="zh-CN" sz="1800" b="1"/>
                  <a:t>D</a:t>
                </a:r>
                <a:endParaRPr lang="en-US" altLang="zh-CN" sz="1800"/>
              </a:p>
            </p:txBody>
          </p:sp>
          <p:sp>
            <p:nvSpPr>
              <p:cNvPr id="92200" name="Text Box 40">
                <a:extLst>
                  <a:ext uri="{FF2B5EF4-FFF2-40B4-BE49-F238E27FC236}">
                    <a16:creationId xmlns:a16="http://schemas.microsoft.com/office/drawing/2014/main" id="{09D26819-3A73-41D2-A349-B6DE3ED77FD5}"/>
                  </a:ext>
                </a:extLst>
              </p:cNvPr>
              <p:cNvSpPr txBox="1">
                <a:spLocks noChangeArrowheads="1"/>
              </p:cNvSpPr>
              <p:nvPr/>
            </p:nvSpPr>
            <p:spPr bwMode="auto">
              <a:xfrm>
                <a:off x="1494" y="95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1800" b="1"/>
                  <a:t>S</a:t>
                </a:r>
                <a:endParaRPr lang="en-US" altLang="zh-CN" sz="1800"/>
              </a:p>
            </p:txBody>
          </p:sp>
          <p:sp>
            <p:nvSpPr>
              <p:cNvPr id="92201" name="Text Box 41">
                <a:extLst>
                  <a:ext uri="{FF2B5EF4-FFF2-40B4-BE49-F238E27FC236}">
                    <a16:creationId xmlns:a16="http://schemas.microsoft.com/office/drawing/2014/main" id="{6774A76B-A965-4EC0-B977-700B9388B38B}"/>
                  </a:ext>
                </a:extLst>
              </p:cNvPr>
              <p:cNvSpPr txBox="1">
                <a:spLocks noChangeArrowheads="1"/>
              </p:cNvSpPr>
              <p:nvPr/>
            </p:nvSpPr>
            <p:spPr bwMode="auto">
              <a:xfrm>
                <a:off x="1055" y="652"/>
                <a:ext cx="2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en-US" altLang="zh-CN" sz="1800" b="1"/>
                  <a:t>G</a:t>
                </a:r>
                <a:endParaRPr lang="en-US" altLang="zh-CN" sz="1800"/>
              </a:p>
            </p:txBody>
          </p:sp>
          <p:sp>
            <p:nvSpPr>
              <p:cNvPr id="92202" name="Line 42">
                <a:extLst>
                  <a:ext uri="{FF2B5EF4-FFF2-40B4-BE49-F238E27FC236}">
                    <a16:creationId xmlns:a16="http://schemas.microsoft.com/office/drawing/2014/main" id="{25983F30-F2C4-4FF2-A0FE-41C5F7362828}"/>
                  </a:ext>
                </a:extLst>
              </p:cNvPr>
              <p:cNvSpPr>
                <a:spLocks noChangeShapeType="1"/>
              </p:cNvSpPr>
              <p:nvPr/>
            </p:nvSpPr>
            <p:spPr bwMode="auto">
              <a:xfrm>
                <a:off x="497" y="1729"/>
                <a:ext cx="202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03" name="Line 43">
                <a:extLst>
                  <a:ext uri="{FF2B5EF4-FFF2-40B4-BE49-F238E27FC236}">
                    <a16:creationId xmlns:a16="http://schemas.microsoft.com/office/drawing/2014/main" id="{ED3DB633-F850-4EE9-97F2-FCF772306303}"/>
                  </a:ext>
                </a:extLst>
              </p:cNvPr>
              <p:cNvSpPr>
                <a:spLocks noChangeShapeType="1"/>
              </p:cNvSpPr>
              <p:nvPr/>
            </p:nvSpPr>
            <p:spPr bwMode="auto">
              <a:xfrm>
                <a:off x="497" y="906"/>
                <a:ext cx="8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04" name="Line 44">
                <a:extLst>
                  <a:ext uri="{FF2B5EF4-FFF2-40B4-BE49-F238E27FC236}">
                    <a16:creationId xmlns:a16="http://schemas.microsoft.com/office/drawing/2014/main" id="{48CD4B8F-1EB6-47D0-BCB7-F9B6A797E1A8}"/>
                  </a:ext>
                </a:extLst>
              </p:cNvPr>
              <p:cNvSpPr>
                <a:spLocks noChangeShapeType="1"/>
              </p:cNvSpPr>
              <p:nvPr/>
            </p:nvSpPr>
            <p:spPr bwMode="auto">
              <a:xfrm>
                <a:off x="497" y="906"/>
                <a:ext cx="0" cy="82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2205" name="Group 45">
                <a:extLst>
                  <a:ext uri="{FF2B5EF4-FFF2-40B4-BE49-F238E27FC236}">
                    <a16:creationId xmlns:a16="http://schemas.microsoft.com/office/drawing/2014/main" id="{6FD7E77C-7F88-4C68-B706-AB97F9FB2F6F}"/>
                  </a:ext>
                </a:extLst>
              </p:cNvPr>
              <p:cNvGrpSpPr>
                <a:grpSpLocks/>
              </p:cNvGrpSpPr>
              <p:nvPr/>
            </p:nvGrpSpPr>
            <p:grpSpPr bwMode="auto">
              <a:xfrm rot="5400000">
                <a:off x="458" y="1196"/>
                <a:ext cx="67" cy="247"/>
                <a:chOff x="0" y="0"/>
                <a:chExt cx="78" cy="288"/>
              </a:xfrm>
            </p:grpSpPr>
            <p:sp>
              <p:nvSpPr>
                <p:cNvPr id="92206" name="Line 46">
                  <a:extLst>
                    <a:ext uri="{FF2B5EF4-FFF2-40B4-BE49-F238E27FC236}">
                      <a16:creationId xmlns:a16="http://schemas.microsoft.com/office/drawing/2014/main" id="{294F636B-D057-42D4-8198-1065E8EFAD04}"/>
                    </a:ext>
                  </a:extLst>
                </p:cNvPr>
                <p:cNvSpPr>
                  <a:spLocks noChangeShapeType="1"/>
                </p:cNvSpPr>
                <p:nvPr/>
              </p:nvSpPr>
              <p:spPr bwMode="auto">
                <a:xfrm>
                  <a:off x="0" y="0"/>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07" name="Line 47">
                  <a:extLst>
                    <a:ext uri="{FF2B5EF4-FFF2-40B4-BE49-F238E27FC236}">
                      <a16:creationId xmlns:a16="http://schemas.microsoft.com/office/drawing/2014/main" id="{BF83DF96-89F1-4162-BB02-1C79397EA466}"/>
                    </a:ext>
                  </a:extLst>
                </p:cNvPr>
                <p:cNvSpPr>
                  <a:spLocks noChangeShapeType="1"/>
                </p:cNvSpPr>
                <p:nvPr/>
              </p:nvSpPr>
              <p:spPr bwMode="auto">
                <a:xfrm>
                  <a:off x="78" y="96"/>
                  <a:ext cx="0" cy="11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2208" name="Line 48">
                <a:extLst>
                  <a:ext uri="{FF2B5EF4-FFF2-40B4-BE49-F238E27FC236}">
                    <a16:creationId xmlns:a16="http://schemas.microsoft.com/office/drawing/2014/main" id="{E1FE49C4-51B2-4DA4-BEF6-41BD52497EBE}"/>
                  </a:ext>
                </a:extLst>
              </p:cNvPr>
              <p:cNvSpPr>
                <a:spLocks noChangeShapeType="1"/>
              </p:cNvSpPr>
              <p:nvPr/>
            </p:nvSpPr>
            <p:spPr bwMode="auto">
              <a:xfrm>
                <a:off x="1488" y="82"/>
                <a:ext cx="0" cy="7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09" name="Line 49">
                <a:extLst>
                  <a:ext uri="{FF2B5EF4-FFF2-40B4-BE49-F238E27FC236}">
                    <a16:creationId xmlns:a16="http://schemas.microsoft.com/office/drawing/2014/main" id="{3279CF6F-99DB-4457-AF08-50E63282D7B6}"/>
                  </a:ext>
                </a:extLst>
              </p:cNvPr>
              <p:cNvSpPr>
                <a:spLocks noChangeShapeType="1"/>
              </p:cNvSpPr>
              <p:nvPr/>
            </p:nvSpPr>
            <p:spPr bwMode="auto">
              <a:xfrm>
                <a:off x="1488" y="82"/>
                <a:ext cx="103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10" name="Line 50">
                <a:extLst>
                  <a:ext uri="{FF2B5EF4-FFF2-40B4-BE49-F238E27FC236}">
                    <a16:creationId xmlns:a16="http://schemas.microsoft.com/office/drawing/2014/main" id="{F6256D9F-77EE-444C-B9C0-4A4153247C4A}"/>
                  </a:ext>
                </a:extLst>
              </p:cNvPr>
              <p:cNvSpPr>
                <a:spLocks noChangeShapeType="1"/>
              </p:cNvSpPr>
              <p:nvPr/>
            </p:nvSpPr>
            <p:spPr bwMode="auto">
              <a:xfrm>
                <a:off x="2518" y="82"/>
                <a:ext cx="0" cy="65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11" name="Oval 51">
                <a:extLst>
                  <a:ext uri="{FF2B5EF4-FFF2-40B4-BE49-F238E27FC236}">
                    <a16:creationId xmlns:a16="http://schemas.microsoft.com/office/drawing/2014/main" id="{981FCDA4-24CF-4C78-A4AE-6AAD899BA703}"/>
                  </a:ext>
                </a:extLst>
              </p:cNvPr>
              <p:cNvSpPr>
                <a:spLocks noChangeArrowheads="1"/>
              </p:cNvSpPr>
              <p:nvPr/>
            </p:nvSpPr>
            <p:spPr bwMode="auto">
              <a:xfrm>
                <a:off x="1447" y="1688"/>
                <a:ext cx="83" cy="82"/>
              </a:xfrm>
              <a:prstGeom prst="ellipse">
                <a:avLst/>
              </a:prstGeom>
              <a:solidFill>
                <a:schemeClr val="tx1"/>
              </a:solidFill>
              <a:ln w="9525">
                <a:solidFill>
                  <a:schemeClr val="tx1"/>
                </a:solidFill>
                <a:round/>
                <a:headEnd/>
                <a:tailEnd/>
              </a:ln>
            </p:spPr>
            <p:txBody>
              <a:bodyPr wrap="none" anchor="ctr"/>
              <a:lstStyle/>
              <a:p>
                <a:endParaRPr lang="zh-CN" altLang="en-US"/>
              </a:p>
            </p:txBody>
          </p:sp>
          <p:grpSp>
            <p:nvGrpSpPr>
              <p:cNvPr id="92212" name="Group 52">
                <a:extLst>
                  <a:ext uri="{FF2B5EF4-FFF2-40B4-BE49-F238E27FC236}">
                    <a16:creationId xmlns:a16="http://schemas.microsoft.com/office/drawing/2014/main" id="{267C92E1-2823-4438-8CF1-F9E90A586D59}"/>
                  </a:ext>
                </a:extLst>
              </p:cNvPr>
              <p:cNvGrpSpPr>
                <a:grpSpLocks/>
              </p:cNvGrpSpPr>
              <p:nvPr/>
            </p:nvGrpSpPr>
            <p:grpSpPr bwMode="auto">
              <a:xfrm>
                <a:off x="785" y="864"/>
                <a:ext cx="412" cy="906"/>
                <a:chOff x="0" y="0"/>
                <a:chExt cx="480" cy="1056"/>
              </a:xfrm>
            </p:grpSpPr>
            <p:sp>
              <p:nvSpPr>
                <p:cNvPr id="92213" name="Line 53">
                  <a:extLst>
                    <a:ext uri="{FF2B5EF4-FFF2-40B4-BE49-F238E27FC236}">
                      <a16:creationId xmlns:a16="http://schemas.microsoft.com/office/drawing/2014/main" id="{C3BBFB61-F8FE-491D-8E21-EE908AF53B9A}"/>
                    </a:ext>
                  </a:extLst>
                </p:cNvPr>
                <p:cNvSpPr>
                  <a:spLocks noChangeShapeType="1"/>
                </p:cNvSpPr>
                <p:nvPr/>
              </p:nvSpPr>
              <p:spPr bwMode="auto">
                <a:xfrm>
                  <a:off x="192" y="48"/>
                  <a:ext cx="0" cy="96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2214" name="Group 54">
                  <a:extLst>
                    <a:ext uri="{FF2B5EF4-FFF2-40B4-BE49-F238E27FC236}">
                      <a16:creationId xmlns:a16="http://schemas.microsoft.com/office/drawing/2014/main" id="{DD08D18C-CC6F-4EE2-9050-01E9FC92B924}"/>
                    </a:ext>
                  </a:extLst>
                </p:cNvPr>
                <p:cNvGrpSpPr>
                  <a:grpSpLocks/>
                </p:cNvGrpSpPr>
                <p:nvPr/>
              </p:nvGrpSpPr>
              <p:grpSpPr bwMode="auto">
                <a:xfrm>
                  <a:off x="0" y="432"/>
                  <a:ext cx="433" cy="322"/>
                  <a:chOff x="0" y="0"/>
                  <a:chExt cx="433" cy="322"/>
                </a:xfrm>
              </p:grpSpPr>
              <p:sp>
                <p:nvSpPr>
                  <p:cNvPr id="92215" name="Oval 55">
                    <a:extLst>
                      <a:ext uri="{FF2B5EF4-FFF2-40B4-BE49-F238E27FC236}">
                        <a16:creationId xmlns:a16="http://schemas.microsoft.com/office/drawing/2014/main" id="{CFE3562E-E3DB-406E-AD7E-2695974D8F69}"/>
                      </a:ext>
                    </a:extLst>
                  </p:cNvPr>
                  <p:cNvSpPr>
                    <a:spLocks noChangeArrowheads="1"/>
                  </p:cNvSpPr>
                  <p:nvPr/>
                </p:nvSpPr>
                <p:spPr bwMode="auto">
                  <a:xfrm>
                    <a:off x="63" y="0"/>
                    <a:ext cx="288" cy="288"/>
                  </a:xfrm>
                  <a:prstGeom prst="ellipse">
                    <a:avLst/>
                  </a:prstGeom>
                  <a:solidFill>
                    <a:schemeClr val="bg1"/>
                  </a:solidFill>
                  <a:ln w="38100">
                    <a:solidFill>
                      <a:srgbClr val="000000"/>
                    </a:solidFill>
                    <a:round/>
                    <a:headEnd/>
                    <a:tailEnd/>
                  </a:ln>
                </p:spPr>
                <p:txBody>
                  <a:bodyPr wrap="none" anchor="ctr"/>
                  <a:lstStyle/>
                  <a:p>
                    <a:endParaRPr lang="zh-CN" altLang="en-US"/>
                  </a:p>
                </p:txBody>
              </p:sp>
              <p:sp>
                <p:nvSpPr>
                  <p:cNvPr id="92216" name="Text Box 56">
                    <a:extLst>
                      <a:ext uri="{FF2B5EF4-FFF2-40B4-BE49-F238E27FC236}">
                        <a16:creationId xmlns:a16="http://schemas.microsoft.com/office/drawing/2014/main" id="{70511DCE-E614-4EA1-A139-E0F5551FE73A}"/>
                      </a:ext>
                    </a:extLst>
                  </p:cNvPr>
                  <p:cNvSpPr txBox="1">
                    <a:spLocks noChangeArrowheads="1"/>
                  </p:cNvSpPr>
                  <p:nvPr/>
                </p:nvSpPr>
                <p:spPr bwMode="auto">
                  <a:xfrm>
                    <a:off x="0" y="30"/>
                    <a:ext cx="433"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sz="2000" b="1">
                        <a:solidFill>
                          <a:srgbClr val="FF3300"/>
                        </a:solidFill>
                        <a:sym typeface="Symbol" panose="05050102010706020507" pitchFamily="18" charset="2"/>
                      </a:rPr>
                      <a:t>V</a:t>
                    </a:r>
                    <a:endParaRPr lang="en-US" altLang="zh-CN" sz="2000" b="1">
                      <a:solidFill>
                        <a:srgbClr val="FF3300"/>
                      </a:solidFill>
                    </a:endParaRPr>
                  </a:p>
                </p:txBody>
              </p:sp>
            </p:grpSp>
            <p:grpSp>
              <p:nvGrpSpPr>
                <p:cNvPr id="92217" name="Group 57">
                  <a:extLst>
                    <a:ext uri="{FF2B5EF4-FFF2-40B4-BE49-F238E27FC236}">
                      <a16:creationId xmlns:a16="http://schemas.microsoft.com/office/drawing/2014/main" id="{9CC5FFD2-6D95-4C88-A9D2-C36B7ED977EC}"/>
                    </a:ext>
                  </a:extLst>
                </p:cNvPr>
                <p:cNvGrpSpPr>
                  <a:grpSpLocks/>
                </p:cNvGrpSpPr>
                <p:nvPr/>
              </p:nvGrpSpPr>
              <p:grpSpPr bwMode="auto">
                <a:xfrm>
                  <a:off x="192" y="144"/>
                  <a:ext cx="288" cy="780"/>
                  <a:chOff x="0" y="0"/>
                  <a:chExt cx="288" cy="780"/>
                </a:xfrm>
              </p:grpSpPr>
              <p:sp>
                <p:nvSpPr>
                  <p:cNvPr id="92218" name="Text Box 58">
                    <a:extLst>
                      <a:ext uri="{FF2B5EF4-FFF2-40B4-BE49-F238E27FC236}">
                        <a16:creationId xmlns:a16="http://schemas.microsoft.com/office/drawing/2014/main" id="{D79AF0B1-8D47-4C3F-9ADE-11D0191F0987}"/>
                      </a:ext>
                    </a:extLst>
                  </p:cNvPr>
                  <p:cNvSpPr txBox="1">
                    <a:spLocks noChangeArrowheads="1"/>
                  </p:cNvSpPr>
                  <p:nvPr/>
                </p:nvSpPr>
                <p:spPr bwMode="auto">
                  <a:xfrm>
                    <a:off x="0" y="355"/>
                    <a:ext cx="288"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baseline="-25000">
                        <a:solidFill>
                          <a:srgbClr val="FF3300"/>
                        </a:solidFill>
                        <a:latin typeface="Symbol" panose="05050102010706020507" pitchFamily="18" charset="2"/>
                        <a:sym typeface="Symbol" panose="05050102010706020507" pitchFamily="18" charset="2"/>
                      </a:rPr>
                      <a:t></a:t>
                    </a:r>
                    <a:endParaRPr lang="zh-CN" altLang="en-US" sz="3200" b="1">
                      <a:solidFill>
                        <a:srgbClr val="FF3300"/>
                      </a:solidFill>
                      <a:latin typeface="Symbol" panose="05050102010706020507" pitchFamily="18" charset="2"/>
                    </a:endParaRPr>
                  </a:p>
                </p:txBody>
              </p:sp>
              <p:sp>
                <p:nvSpPr>
                  <p:cNvPr id="92219" name="Text Box 59">
                    <a:extLst>
                      <a:ext uri="{FF2B5EF4-FFF2-40B4-BE49-F238E27FC236}">
                        <a16:creationId xmlns:a16="http://schemas.microsoft.com/office/drawing/2014/main" id="{A2D47BB7-EF9F-40DA-AC1B-EECE7B19C307}"/>
                      </a:ext>
                    </a:extLst>
                  </p:cNvPr>
                  <p:cNvSpPr txBox="1">
                    <a:spLocks noChangeArrowheads="1"/>
                  </p:cNvSpPr>
                  <p:nvPr/>
                </p:nvSpPr>
                <p:spPr bwMode="auto">
                  <a:xfrm>
                    <a:off x="0" y="0"/>
                    <a:ext cx="241"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3300"/>
                        </a:solidFill>
                        <a:latin typeface="Symbol" panose="05050102010706020507" pitchFamily="18" charset="2"/>
                      </a:rPr>
                      <a:t>+</a:t>
                    </a:r>
                  </a:p>
                </p:txBody>
              </p:sp>
            </p:grpSp>
            <p:sp>
              <p:nvSpPr>
                <p:cNvPr id="92220" name="Oval 60">
                  <a:extLst>
                    <a:ext uri="{FF2B5EF4-FFF2-40B4-BE49-F238E27FC236}">
                      <a16:creationId xmlns:a16="http://schemas.microsoft.com/office/drawing/2014/main" id="{73A7F0BD-EC86-466D-8655-A83D2DF8002B}"/>
                    </a:ext>
                  </a:extLst>
                </p:cNvPr>
                <p:cNvSpPr>
                  <a:spLocks noChangeArrowheads="1"/>
                </p:cNvSpPr>
                <p:nvPr/>
              </p:nvSpPr>
              <p:spPr bwMode="auto">
                <a:xfrm>
                  <a:off x="144" y="960"/>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92221" name="Oval 61">
                  <a:extLst>
                    <a:ext uri="{FF2B5EF4-FFF2-40B4-BE49-F238E27FC236}">
                      <a16:creationId xmlns:a16="http://schemas.microsoft.com/office/drawing/2014/main" id="{ED1FEB9A-A4D8-4700-BD6F-FDBD09246AF7}"/>
                    </a:ext>
                  </a:extLst>
                </p:cNvPr>
                <p:cNvSpPr>
                  <a:spLocks noChangeArrowheads="1"/>
                </p:cNvSpPr>
                <p:nvPr/>
              </p:nvSpPr>
              <p:spPr bwMode="auto">
                <a:xfrm>
                  <a:off x="144" y="0"/>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grpSp>
            <p:nvGrpSpPr>
              <p:cNvPr id="92222" name="Group 62">
                <a:extLst>
                  <a:ext uri="{FF2B5EF4-FFF2-40B4-BE49-F238E27FC236}">
                    <a16:creationId xmlns:a16="http://schemas.microsoft.com/office/drawing/2014/main" id="{4F103B5C-83ED-45D5-B7DE-0AB0CD0E4CD3}"/>
                  </a:ext>
                </a:extLst>
              </p:cNvPr>
              <p:cNvGrpSpPr>
                <a:grpSpLocks/>
              </p:cNvGrpSpPr>
              <p:nvPr/>
            </p:nvGrpSpPr>
            <p:grpSpPr bwMode="auto">
              <a:xfrm>
                <a:off x="1447" y="617"/>
                <a:ext cx="659" cy="1153"/>
                <a:chOff x="0" y="0"/>
                <a:chExt cx="768" cy="1344"/>
              </a:xfrm>
            </p:grpSpPr>
            <p:sp>
              <p:nvSpPr>
                <p:cNvPr id="92223" name="Line 63">
                  <a:extLst>
                    <a:ext uri="{FF2B5EF4-FFF2-40B4-BE49-F238E27FC236}">
                      <a16:creationId xmlns:a16="http://schemas.microsoft.com/office/drawing/2014/main" id="{DAFC1DF1-DE0E-4968-BD49-E537D70FF6E3}"/>
                    </a:ext>
                  </a:extLst>
                </p:cNvPr>
                <p:cNvSpPr>
                  <a:spLocks noChangeShapeType="1"/>
                </p:cNvSpPr>
                <p:nvPr/>
              </p:nvSpPr>
              <p:spPr bwMode="auto">
                <a:xfrm>
                  <a:off x="480" y="48"/>
                  <a:ext cx="0" cy="12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2224" name="Group 64">
                  <a:extLst>
                    <a:ext uri="{FF2B5EF4-FFF2-40B4-BE49-F238E27FC236}">
                      <a16:creationId xmlns:a16="http://schemas.microsoft.com/office/drawing/2014/main" id="{D7906D96-5B96-4C93-AB40-F1D2DD254979}"/>
                    </a:ext>
                  </a:extLst>
                </p:cNvPr>
                <p:cNvGrpSpPr>
                  <a:grpSpLocks/>
                </p:cNvGrpSpPr>
                <p:nvPr/>
              </p:nvGrpSpPr>
              <p:grpSpPr bwMode="auto">
                <a:xfrm>
                  <a:off x="288" y="384"/>
                  <a:ext cx="432" cy="321"/>
                  <a:chOff x="0" y="0"/>
                  <a:chExt cx="432" cy="321"/>
                </a:xfrm>
              </p:grpSpPr>
              <p:sp>
                <p:nvSpPr>
                  <p:cNvPr id="92225" name="Oval 65">
                    <a:extLst>
                      <a:ext uri="{FF2B5EF4-FFF2-40B4-BE49-F238E27FC236}">
                        <a16:creationId xmlns:a16="http://schemas.microsoft.com/office/drawing/2014/main" id="{BE164B0F-6171-4296-A125-0790E55A9653}"/>
                      </a:ext>
                    </a:extLst>
                  </p:cNvPr>
                  <p:cNvSpPr>
                    <a:spLocks noChangeArrowheads="1"/>
                  </p:cNvSpPr>
                  <p:nvPr/>
                </p:nvSpPr>
                <p:spPr bwMode="auto">
                  <a:xfrm>
                    <a:off x="63" y="0"/>
                    <a:ext cx="288" cy="288"/>
                  </a:xfrm>
                  <a:prstGeom prst="ellipse">
                    <a:avLst/>
                  </a:prstGeom>
                  <a:solidFill>
                    <a:schemeClr val="bg1"/>
                  </a:solidFill>
                  <a:ln w="38100">
                    <a:solidFill>
                      <a:srgbClr val="000000"/>
                    </a:solidFill>
                    <a:round/>
                    <a:headEnd/>
                    <a:tailEnd/>
                  </a:ln>
                </p:spPr>
                <p:txBody>
                  <a:bodyPr wrap="none" anchor="ctr"/>
                  <a:lstStyle/>
                  <a:p>
                    <a:endParaRPr lang="zh-CN" altLang="en-US"/>
                  </a:p>
                </p:txBody>
              </p:sp>
              <p:sp>
                <p:nvSpPr>
                  <p:cNvPr id="92226" name="Text Box 66">
                    <a:extLst>
                      <a:ext uri="{FF2B5EF4-FFF2-40B4-BE49-F238E27FC236}">
                        <a16:creationId xmlns:a16="http://schemas.microsoft.com/office/drawing/2014/main" id="{7B10AF5E-2FEA-4A69-98BD-AB87121F2C15}"/>
                      </a:ext>
                    </a:extLst>
                  </p:cNvPr>
                  <p:cNvSpPr txBox="1">
                    <a:spLocks noChangeArrowheads="1"/>
                  </p:cNvSpPr>
                  <p:nvPr/>
                </p:nvSpPr>
                <p:spPr bwMode="auto">
                  <a:xfrm>
                    <a:off x="0" y="29"/>
                    <a:ext cx="43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sz="2000" b="1">
                        <a:solidFill>
                          <a:srgbClr val="FF3300"/>
                        </a:solidFill>
                        <a:sym typeface="Symbol" panose="05050102010706020507" pitchFamily="18" charset="2"/>
                      </a:rPr>
                      <a:t>V</a:t>
                    </a:r>
                    <a:endParaRPr lang="en-US" altLang="zh-CN" sz="2000" b="1">
                      <a:solidFill>
                        <a:srgbClr val="FF3300"/>
                      </a:solidFill>
                    </a:endParaRPr>
                  </a:p>
                </p:txBody>
              </p:sp>
            </p:grpSp>
            <p:sp>
              <p:nvSpPr>
                <p:cNvPr id="92227" name="Line 67">
                  <a:extLst>
                    <a:ext uri="{FF2B5EF4-FFF2-40B4-BE49-F238E27FC236}">
                      <a16:creationId xmlns:a16="http://schemas.microsoft.com/office/drawing/2014/main" id="{2A078D25-986C-4C3E-A644-2180D8A56C46}"/>
                    </a:ext>
                  </a:extLst>
                </p:cNvPr>
                <p:cNvSpPr>
                  <a:spLocks noChangeShapeType="1"/>
                </p:cNvSpPr>
                <p:nvPr/>
              </p:nvSpPr>
              <p:spPr bwMode="auto">
                <a:xfrm>
                  <a:off x="48" y="48"/>
                  <a:ext cx="43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2228" name="Group 68">
                  <a:extLst>
                    <a:ext uri="{FF2B5EF4-FFF2-40B4-BE49-F238E27FC236}">
                      <a16:creationId xmlns:a16="http://schemas.microsoft.com/office/drawing/2014/main" id="{9DDAF0F9-3E5A-4C47-AAE0-6FDF14182D8E}"/>
                    </a:ext>
                  </a:extLst>
                </p:cNvPr>
                <p:cNvGrpSpPr>
                  <a:grpSpLocks/>
                </p:cNvGrpSpPr>
                <p:nvPr/>
              </p:nvGrpSpPr>
              <p:grpSpPr bwMode="auto">
                <a:xfrm>
                  <a:off x="480" y="95"/>
                  <a:ext cx="288" cy="762"/>
                  <a:chOff x="0" y="0"/>
                  <a:chExt cx="288" cy="762"/>
                </a:xfrm>
              </p:grpSpPr>
              <p:sp>
                <p:nvSpPr>
                  <p:cNvPr id="92229" name="Text Box 69">
                    <a:extLst>
                      <a:ext uri="{FF2B5EF4-FFF2-40B4-BE49-F238E27FC236}">
                        <a16:creationId xmlns:a16="http://schemas.microsoft.com/office/drawing/2014/main" id="{42F523ED-1C17-4C5F-BA43-FFABFDB0501A}"/>
                      </a:ext>
                    </a:extLst>
                  </p:cNvPr>
                  <p:cNvSpPr txBox="1">
                    <a:spLocks noChangeArrowheads="1"/>
                  </p:cNvSpPr>
                  <p:nvPr/>
                </p:nvSpPr>
                <p:spPr bwMode="auto">
                  <a:xfrm>
                    <a:off x="0" y="336"/>
                    <a:ext cx="288"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baseline="-25000">
                        <a:solidFill>
                          <a:srgbClr val="FF3300"/>
                        </a:solidFill>
                        <a:latin typeface="Symbol" panose="05050102010706020507" pitchFamily="18" charset="2"/>
                        <a:sym typeface="Symbol" panose="05050102010706020507" pitchFamily="18" charset="2"/>
                      </a:rPr>
                      <a:t></a:t>
                    </a:r>
                    <a:endParaRPr lang="zh-CN" altLang="en-US" sz="3200" b="1">
                      <a:solidFill>
                        <a:srgbClr val="FF3300"/>
                      </a:solidFill>
                      <a:latin typeface="Symbol" panose="05050102010706020507" pitchFamily="18" charset="2"/>
                    </a:endParaRPr>
                  </a:p>
                </p:txBody>
              </p:sp>
              <p:sp>
                <p:nvSpPr>
                  <p:cNvPr id="92230" name="Text Box 70">
                    <a:extLst>
                      <a:ext uri="{FF2B5EF4-FFF2-40B4-BE49-F238E27FC236}">
                        <a16:creationId xmlns:a16="http://schemas.microsoft.com/office/drawing/2014/main" id="{C765B5F3-B53C-43D7-BB64-582922234796}"/>
                      </a:ext>
                    </a:extLst>
                  </p:cNvPr>
                  <p:cNvSpPr txBox="1">
                    <a:spLocks noChangeArrowheads="1"/>
                  </p:cNvSpPr>
                  <p:nvPr/>
                </p:nvSpPr>
                <p:spPr bwMode="auto">
                  <a:xfrm>
                    <a:off x="0" y="0"/>
                    <a:ext cx="240"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3300"/>
                        </a:solidFill>
                        <a:latin typeface="Symbol" panose="05050102010706020507" pitchFamily="18" charset="2"/>
                      </a:rPr>
                      <a:t>+</a:t>
                    </a:r>
                  </a:p>
                </p:txBody>
              </p:sp>
            </p:grpSp>
            <p:sp>
              <p:nvSpPr>
                <p:cNvPr id="92231" name="Oval 71">
                  <a:extLst>
                    <a:ext uri="{FF2B5EF4-FFF2-40B4-BE49-F238E27FC236}">
                      <a16:creationId xmlns:a16="http://schemas.microsoft.com/office/drawing/2014/main" id="{0F7E2A35-F51B-4E19-8F32-8FF501A265E0}"/>
                    </a:ext>
                  </a:extLst>
                </p:cNvPr>
                <p:cNvSpPr>
                  <a:spLocks noChangeArrowheads="1"/>
                </p:cNvSpPr>
                <p:nvPr/>
              </p:nvSpPr>
              <p:spPr bwMode="auto">
                <a:xfrm>
                  <a:off x="0" y="0"/>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92232" name="Oval 72">
                  <a:extLst>
                    <a:ext uri="{FF2B5EF4-FFF2-40B4-BE49-F238E27FC236}">
                      <a16:creationId xmlns:a16="http://schemas.microsoft.com/office/drawing/2014/main" id="{267221B8-0A9C-4591-9EC4-480754E11858}"/>
                    </a:ext>
                  </a:extLst>
                </p:cNvPr>
                <p:cNvSpPr>
                  <a:spLocks noChangeArrowheads="1"/>
                </p:cNvSpPr>
                <p:nvPr/>
              </p:nvSpPr>
              <p:spPr bwMode="auto">
                <a:xfrm>
                  <a:off x="432" y="1248"/>
                  <a:ext cx="96" cy="96"/>
                </a:xfrm>
                <a:prstGeom prst="ellipse">
                  <a:avLst/>
                </a:prstGeom>
                <a:solidFill>
                  <a:schemeClr val="tx1"/>
                </a:solidFill>
                <a:ln w="9525">
                  <a:solidFill>
                    <a:schemeClr val="tx1"/>
                  </a:solidFill>
                  <a:round/>
                  <a:headEnd/>
                  <a:tailEnd/>
                </a:ln>
              </p:spPr>
              <p:txBody>
                <a:bodyPr wrap="none" anchor="ctr"/>
                <a:lstStyle/>
                <a:p>
                  <a:endParaRPr lang="zh-CN" altLang="en-US"/>
                </a:p>
              </p:txBody>
            </p:sp>
          </p:grpSp>
          <p:sp>
            <p:nvSpPr>
              <p:cNvPr id="92233" name="Text Box 73">
                <a:extLst>
                  <a:ext uri="{FF2B5EF4-FFF2-40B4-BE49-F238E27FC236}">
                    <a16:creationId xmlns:a16="http://schemas.microsoft.com/office/drawing/2014/main" id="{4C7F6FA3-70C3-4902-8222-035892E0B78E}"/>
                  </a:ext>
                </a:extLst>
              </p:cNvPr>
              <p:cNvSpPr txBox="1">
                <a:spLocks noChangeArrowheads="1"/>
              </p:cNvSpPr>
              <p:nvPr/>
            </p:nvSpPr>
            <p:spPr bwMode="auto">
              <a:xfrm>
                <a:off x="1073" y="1234"/>
                <a:ext cx="3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altLang="zh-CN" sz="2000" b="1" i="1">
                    <a:solidFill>
                      <a:srgbClr val="3333FF"/>
                    </a:solidFill>
                  </a:rPr>
                  <a:t>u</a:t>
                </a:r>
                <a:r>
                  <a:rPr lang="en-US" altLang="zh-CN" sz="2000" b="1" baseline="-25000">
                    <a:solidFill>
                      <a:srgbClr val="3333FF"/>
                    </a:solidFill>
                  </a:rPr>
                  <a:t>GS</a:t>
                </a:r>
              </a:p>
            </p:txBody>
          </p:sp>
          <p:sp>
            <p:nvSpPr>
              <p:cNvPr id="92234" name="Text Box 74">
                <a:extLst>
                  <a:ext uri="{FF2B5EF4-FFF2-40B4-BE49-F238E27FC236}">
                    <a16:creationId xmlns:a16="http://schemas.microsoft.com/office/drawing/2014/main" id="{F6F3FB8E-55D7-4E1A-BAED-0799FAE307F3}"/>
                  </a:ext>
                </a:extLst>
              </p:cNvPr>
              <p:cNvSpPr txBox="1">
                <a:spLocks noChangeArrowheads="1"/>
              </p:cNvSpPr>
              <p:nvPr/>
            </p:nvSpPr>
            <p:spPr bwMode="auto">
              <a:xfrm>
                <a:off x="269" y="1899"/>
                <a:ext cx="235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200" b="1">
                    <a:solidFill>
                      <a:srgbClr val="FF00FF"/>
                    </a:solidFill>
                    <a:ea typeface="黑体" panose="02010609060101010101" pitchFamily="49" charset="-122"/>
                  </a:rPr>
                  <a:t>　特性曲线测试电路</a:t>
                </a:r>
              </a:p>
            </p:txBody>
          </p:sp>
          <p:sp>
            <p:nvSpPr>
              <p:cNvPr id="92235" name="Line 75">
                <a:extLst>
                  <a:ext uri="{FF2B5EF4-FFF2-40B4-BE49-F238E27FC236}">
                    <a16:creationId xmlns:a16="http://schemas.microsoft.com/office/drawing/2014/main" id="{0D4298D4-3C95-444C-A828-1DEDB02464FB}"/>
                  </a:ext>
                </a:extLst>
              </p:cNvPr>
              <p:cNvSpPr>
                <a:spLocks noChangeShapeType="1"/>
              </p:cNvSpPr>
              <p:nvPr/>
            </p:nvSpPr>
            <p:spPr bwMode="auto">
              <a:xfrm>
                <a:off x="1325" y="912"/>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36" name="未知">
                <a:extLst>
                  <a:ext uri="{FF2B5EF4-FFF2-40B4-BE49-F238E27FC236}">
                    <a16:creationId xmlns:a16="http://schemas.microsoft.com/office/drawing/2014/main" id="{96FCE83A-9878-420E-9A8B-045488F6E19A}"/>
                  </a:ext>
                </a:extLst>
              </p:cNvPr>
              <p:cNvSpPr>
                <a:spLocks noChangeArrowheads="1"/>
              </p:cNvSpPr>
              <p:nvPr/>
            </p:nvSpPr>
            <p:spPr bwMode="auto">
              <a:xfrm>
                <a:off x="1325" y="768"/>
                <a:ext cx="179" cy="2"/>
              </a:xfrm>
              <a:custGeom>
                <a:avLst/>
                <a:gdLst>
                  <a:gd name="T0" fmla="*/ 0 w 179"/>
                  <a:gd name="T1" fmla="*/ 0 h 2"/>
                  <a:gd name="T2" fmla="*/ 179 w 179"/>
                  <a:gd name="T3" fmla="*/ 2 h 2"/>
                </a:gdLst>
                <a:ahLst/>
                <a:cxnLst>
                  <a:cxn ang="0">
                    <a:pos x="T0" y="T1"/>
                  </a:cxn>
                  <a:cxn ang="0">
                    <a:pos x="T2" y="T3"/>
                  </a:cxn>
                </a:cxnLst>
                <a:rect l="0" t="0" r="r" b="b"/>
                <a:pathLst>
                  <a:path w="179" h="2">
                    <a:moveTo>
                      <a:pt x="0" y="0"/>
                    </a:moveTo>
                    <a:lnTo>
                      <a:pt x="179" y="2"/>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237" name="Line 77">
                <a:extLst>
                  <a:ext uri="{FF2B5EF4-FFF2-40B4-BE49-F238E27FC236}">
                    <a16:creationId xmlns:a16="http://schemas.microsoft.com/office/drawing/2014/main" id="{C2380F6B-B019-4D56-AA3B-8737E44148DE}"/>
                  </a:ext>
                </a:extLst>
              </p:cNvPr>
              <p:cNvSpPr>
                <a:spLocks noChangeShapeType="1"/>
              </p:cNvSpPr>
              <p:nvPr/>
            </p:nvSpPr>
            <p:spPr bwMode="auto">
              <a:xfrm>
                <a:off x="1325" y="720"/>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38" name="Line 78">
                <a:extLst>
                  <a:ext uri="{FF2B5EF4-FFF2-40B4-BE49-F238E27FC236}">
                    <a16:creationId xmlns:a16="http://schemas.microsoft.com/office/drawing/2014/main" id="{4FF4FE91-EA12-44E5-A6AD-4EF8410CC207}"/>
                  </a:ext>
                </a:extLst>
              </p:cNvPr>
              <p:cNvSpPr>
                <a:spLocks noChangeShapeType="1"/>
              </p:cNvSpPr>
              <p:nvPr/>
            </p:nvSpPr>
            <p:spPr bwMode="auto">
              <a:xfrm>
                <a:off x="1152" y="900"/>
                <a:ext cx="192"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nvGrpSpPr>
              <p:cNvPr id="92239" name="Group 79">
                <a:extLst>
                  <a:ext uri="{FF2B5EF4-FFF2-40B4-BE49-F238E27FC236}">
                    <a16:creationId xmlns:a16="http://schemas.microsoft.com/office/drawing/2014/main" id="{3F53B07B-1917-4157-BF4A-9F9FB460894C}"/>
                  </a:ext>
                </a:extLst>
              </p:cNvPr>
              <p:cNvGrpSpPr>
                <a:grpSpLocks/>
              </p:cNvGrpSpPr>
              <p:nvPr/>
            </p:nvGrpSpPr>
            <p:grpSpPr bwMode="auto">
              <a:xfrm>
                <a:off x="1353" y="0"/>
                <a:ext cx="370" cy="628"/>
                <a:chOff x="0" y="0"/>
                <a:chExt cx="432" cy="732"/>
              </a:xfrm>
            </p:grpSpPr>
            <p:grpSp>
              <p:nvGrpSpPr>
                <p:cNvPr id="92240" name="Group 80">
                  <a:extLst>
                    <a:ext uri="{FF2B5EF4-FFF2-40B4-BE49-F238E27FC236}">
                      <a16:creationId xmlns:a16="http://schemas.microsoft.com/office/drawing/2014/main" id="{AEA2CCC7-D22E-48D3-959F-329AA4C73785}"/>
                    </a:ext>
                  </a:extLst>
                </p:cNvPr>
                <p:cNvGrpSpPr>
                  <a:grpSpLocks/>
                </p:cNvGrpSpPr>
                <p:nvPr/>
              </p:nvGrpSpPr>
              <p:grpSpPr bwMode="auto">
                <a:xfrm>
                  <a:off x="144" y="0"/>
                  <a:ext cx="288" cy="732"/>
                  <a:chOff x="0" y="0"/>
                  <a:chExt cx="288" cy="732"/>
                </a:xfrm>
              </p:grpSpPr>
              <p:sp>
                <p:nvSpPr>
                  <p:cNvPr id="92241" name="Text Box 81">
                    <a:extLst>
                      <a:ext uri="{FF2B5EF4-FFF2-40B4-BE49-F238E27FC236}">
                        <a16:creationId xmlns:a16="http://schemas.microsoft.com/office/drawing/2014/main" id="{2D689202-18A1-4EAA-ADF6-775A1E8ED14C}"/>
                      </a:ext>
                    </a:extLst>
                  </p:cNvPr>
                  <p:cNvSpPr txBox="1">
                    <a:spLocks noChangeArrowheads="1"/>
                  </p:cNvSpPr>
                  <p:nvPr/>
                </p:nvSpPr>
                <p:spPr bwMode="auto">
                  <a:xfrm>
                    <a:off x="0" y="0"/>
                    <a:ext cx="240"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3300"/>
                        </a:solidFill>
                        <a:latin typeface="Symbol" panose="05050102010706020507" pitchFamily="18" charset="2"/>
                      </a:rPr>
                      <a:t>+</a:t>
                    </a:r>
                  </a:p>
                </p:txBody>
              </p:sp>
              <p:sp>
                <p:nvSpPr>
                  <p:cNvPr id="92242" name="Text Box 82">
                    <a:extLst>
                      <a:ext uri="{FF2B5EF4-FFF2-40B4-BE49-F238E27FC236}">
                        <a16:creationId xmlns:a16="http://schemas.microsoft.com/office/drawing/2014/main" id="{FFD23992-AF5C-4DE2-95B5-B9C04FF7B9D5}"/>
                      </a:ext>
                    </a:extLst>
                  </p:cNvPr>
                  <p:cNvSpPr txBox="1">
                    <a:spLocks noChangeArrowheads="1"/>
                  </p:cNvSpPr>
                  <p:nvPr/>
                </p:nvSpPr>
                <p:spPr bwMode="auto">
                  <a:xfrm>
                    <a:off x="0" y="307"/>
                    <a:ext cx="288"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baseline="-25000">
                        <a:solidFill>
                          <a:srgbClr val="FF3300"/>
                        </a:solidFill>
                        <a:latin typeface="Symbol" panose="05050102010706020507" pitchFamily="18" charset="2"/>
                        <a:sym typeface="Symbol" panose="05050102010706020507" pitchFamily="18" charset="2"/>
                      </a:rPr>
                      <a:t></a:t>
                    </a:r>
                    <a:endParaRPr lang="zh-CN" altLang="en-US" sz="3200" b="1">
                      <a:solidFill>
                        <a:srgbClr val="FF3300"/>
                      </a:solidFill>
                      <a:latin typeface="Symbol" panose="05050102010706020507" pitchFamily="18" charset="2"/>
                    </a:endParaRPr>
                  </a:p>
                </p:txBody>
              </p:sp>
            </p:grpSp>
            <p:grpSp>
              <p:nvGrpSpPr>
                <p:cNvPr id="92243" name="Group 83">
                  <a:extLst>
                    <a:ext uri="{FF2B5EF4-FFF2-40B4-BE49-F238E27FC236}">
                      <a16:creationId xmlns:a16="http://schemas.microsoft.com/office/drawing/2014/main" id="{05F5D868-C0EB-4FD9-B895-139E7C729D48}"/>
                    </a:ext>
                  </a:extLst>
                </p:cNvPr>
                <p:cNvGrpSpPr>
                  <a:grpSpLocks/>
                </p:cNvGrpSpPr>
                <p:nvPr/>
              </p:nvGrpSpPr>
              <p:grpSpPr bwMode="auto">
                <a:xfrm>
                  <a:off x="0" y="288"/>
                  <a:ext cx="432" cy="288"/>
                  <a:chOff x="0" y="0"/>
                  <a:chExt cx="432" cy="288"/>
                </a:xfrm>
              </p:grpSpPr>
              <p:sp>
                <p:nvSpPr>
                  <p:cNvPr id="92244" name="Oval 84">
                    <a:extLst>
                      <a:ext uri="{FF2B5EF4-FFF2-40B4-BE49-F238E27FC236}">
                        <a16:creationId xmlns:a16="http://schemas.microsoft.com/office/drawing/2014/main" id="{766A33C6-DA60-4580-9355-B2AA09006049}"/>
                      </a:ext>
                    </a:extLst>
                  </p:cNvPr>
                  <p:cNvSpPr>
                    <a:spLocks noChangeArrowheads="1"/>
                  </p:cNvSpPr>
                  <p:nvPr/>
                </p:nvSpPr>
                <p:spPr bwMode="auto">
                  <a:xfrm>
                    <a:off x="63" y="0"/>
                    <a:ext cx="288" cy="288"/>
                  </a:xfrm>
                  <a:prstGeom prst="ellipse">
                    <a:avLst/>
                  </a:prstGeom>
                  <a:solidFill>
                    <a:schemeClr val="bg1"/>
                  </a:solidFill>
                  <a:ln w="38100">
                    <a:solidFill>
                      <a:srgbClr val="000000"/>
                    </a:solidFill>
                    <a:round/>
                    <a:headEnd/>
                    <a:tailEnd/>
                  </a:ln>
                </p:spPr>
                <p:txBody>
                  <a:bodyPr wrap="none" anchor="ctr"/>
                  <a:lstStyle/>
                  <a:p>
                    <a:endParaRPr lang="zh-CN" altLang="en-US"/>
                  </a:p>
                </p:txBody>
              </p:sp>
              <p:sp>
                <p:nvSpPr>
                  <p:cNvPr id="92245" name="Text Box 85">
                    <a:extLst>
                      <a:ext uri="{FF2B5EF4-FFF2-40B4-BE49-F238E27FC236}">
                        <a16:creationId xmlns:a16="http://schemas.microsoft.com/office/drawing/2014/main" id="{24DAB012-DF19-4CE0-9598-AC5A32F18CB1}"/>
                      </a:ext>
                    </a:extLst>
                  </p:cNvPr>
                  <p:cNvSpPr txBox="1">
                    <a:spLocks noChangeArrowheads="1"/>
                  </p:cNvSpPr>
                  <p:nvPr/>
                </p:nvSpPr>
                <p:spPr bwMode="auto">
                  <a:xfrm>
                    <a:off x="0" y="12"/>
                    <a:ext cx="43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sz="1800" b="1">
                        <a:solidFill>
                          <a:srgbClr val="FF3300"/>
                        </a:solidFill>
                      </a:rPr>
                      <a:t>mA</a:t>
                    </a:r>
                  </a:p>
                </p:txBody>
              </p:sp>
            </p:grpSp>
          </p:grpSp>
        </p:grpSp>
        <p:sp>
          <p:nvSpPr>
            <p:cNvPr id="92246" name="Line 86">
              <a:extLst>
                <a:ext uri="{FF2B5EF4-FFF2-40B4-BE49-F238E27FC236}">
                  <a16:creationId xmlns:a16="http://schemas.microsoft.com/office/drawing/2014/main" id="{551D2F39-38ED-483C-99A4-880EA945BA7C}"/>
                </a:ext>
              </a:extLst>
            </p:cNvPr>
            <p:cNvSpPr>
              <a:spLocks noChangeShapeType="1"/>
            </p:cNvSpPr>
            <p:nvPr/>
          </p:nvSpPr>
          <p:spPr bwMode="auto">
            <a:xfrm>
              <a:off x="317" y="1333"/>
              <a:ext cx="33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47" name="Line 87">
              <a:extLst>
                <a:ext uri="{FF2B5EF4-FFF2-40B4-BE49-F238E27FC236}">
                  <a16:creationId xmlns:a16="http://schemas.microsoft.com/office/drawing/2014/main" id="{2F29AFC1-8515-4F0F-97E7-5D396C5BFB2B}"/>
                </a:ext>
              </a:extLst>
            </p:cNvPr>
            <p:cNvSpPr>
              <a:spLocks noChangeShapeType="1"/>
            </p:cNvSpPr>
            <p:nvPr/>
          </p:nvSpPr>
          <p:spPr bwMode="auto">
            <a:xfrm>
              <a:off x="365" y="1285"/>
              <a:ext cx="2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2162"/>
                                        </p:tgtEl>
                                        <p:attrNameLst>
                                          <p:attrName>style.visibility</p:attrName>
                                        </p:attrNameLst>
                                      </p:cBhvr>
                                      <p:to>
                                        <p:strVal val="visible"/>
                                      </p:to>
                                    </p:set>
                                    <p:animEffect transition="in" filter="dissolve">
                                      <p:cBhvr>
                                        <p:cTn id="12" dur="500"/>
                                        <p:tgtEl>
                                          <p:spTgt spid="921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2163"/>
                                        </p:tgtEl>
                                        <p:attrNameLst>
                                          <p:attrName>style.visibility</p:attrName>
                                        </p:attrNameLst>
                                      </p:cBhvr>
                                      <p:to>
                                        <p:strVal val="visible"/>
                                      </p:to>
                                    </p:set>
                                    <p:animEffect transition="in" filter="wipe(left)">
                                      <p:cBhvr>
                                        <p:cTn id="17" dur="500"/>
                                        <p:tgtEl>
                                          <p:spTgt spid="921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2175"/>
                                        </p:tgtEl>
                                        <p:attrNameLst>
                                          <p:attrName>style.visibility</p:attrName>
                                        </p:attrNameLst>
                                      </p:cBhvr>
                                      <p:to>
                                        <p:strVal val="visible"/>
                                      </p:to>
                                    </p:set>
                                    <p:animEffect transition="in" filter="dissolve">
                                      <p:cBhvr>
                                        <p:cTn id="22" dur="500"/>
                                        <p:tgtEl>
                                          <p:spTgt spid="9217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500"/>
                                        <p:tgtEl>
                                          <p:spTgt spid="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92176"/>
                                        </p:tgtEl>
                                        <p:attrNameLst>
                                          <p:attrName>style.visibility</p:attrName>
                                        </p:attrNameLst>
                                      </p:cBhvr>
                                      <p:to>
                                        <p:strVal val="visible"/>
                                      </p:to>
                                    </p:set>
                                    <p:animEffect transition="in" filter="wipe(up)">
                                      <p:cBhvr>
                                        <p:cTn id="38" dur="500"/>
                                        <p:tgtEl>
                                          <p:spTgt spid="9217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92177"/>
                                        </p:tgtEl>
                                        <p:attrNameLst>
                                          <p:attrName>style.visibility</p:attrName>
                                        </p:attrNameLst>
                                      </p:cBhvr>
                                      <p:to>
                                        <p:strVal val="visible"/>
                                      </p:to>
                                    </p:set>
                                    <p:animEffect transition="in" filter="dissolve">
                                      <p:cBhvr>
                                        <p:cTn id="43" dur="500"/>
                                        <p:tgtEl>
                                          <p:spTgt spid="92177"/>
                                        </p:tgtEl>
                                      </p:cBhvr>
                                    </p:animEffect>
                                  </p:childTnLst>
                                </p:cTn>
                              </p:par>
                            </p:childTnLst>
                          </p:cTn>
                        </p:par>
                        <p:par>
                          <p:cTn id="44" fill="hold" nodeType="afterGroup">
                            <p:stCondLst>
                              <p:cond delay="500"/>
                            </p:stCondLst>
                            <p:childTnLst>
                              <p:par>
                                <p:cTn id="45" presetID="22" presetClass="entr" presetSubtype="1" fill="hold" grpId="0" nodeType="afterEffect">
                                  <p:stCondLst>
                                    <p:cond delay="0"/>
                                  </p:stCondLst>
                                  <p:childTnLst>
                                    <p:set>
                                      <p:cBhvr>
                                        <p:cTn id="46" dur="1" fill="hold">
                                          <p:stCondLst>
                                            <p:cond delay="0"/>
                                          </p:stCondLst>
                                        </p:cTn>
                                        <p:tgtEl>
                                          <p:spTgt spid="92180"/>
                                        </p:tgtEl>
                                        <p:attrNameLst>
                                          <p:attrName>style.visibility</p:attrName>
                                        </p:attrNameLst>
                                      </p:cBhvr>
                                      <p:to>
                                        <p:strVal val="visible"/>
                                      </p:to>
                                    </p:set>
                                    <p:animEffect transition="in" filter="wipe(up)">
                                      <p:cBhvr>
                                        <p:cTn id="47" dur="500"/>
                                        <p:tgtEl>
                                          <p:spTgt spid="9218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92179"/>
                                        </p:tgtEl>
                                        <p:attrNameLst>
                                          <p:attrName>style.visibility</p:attrName>
                                        </p:attrNameLst>
                                      </p:cBhvr>
                                      <p:to>
                                        <p:strVal val="visible"/>
                                      </p:to>
                                    </p:set>
                                    <p:animEffect transition="in" filter="wipe(left)">
                                      <p:cBhvr>
                                        <p:cTn id="52" dur="500"/>
                                        <p:tgtEl>
                                          <p:spTgt spid="9217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92178"/>
                                        </p:tgtEl>
                                        <p:attrNameLst>
                                          <p:attrName>style.visibility</p:attrName>
                                        </p:attrNameLst>
                                      </p:cBhvr>
                                      <p:to>
                                        <p:strVal val="visible"/>
                                      </p:to>
                                    </p:set>
                                    <p:animEffect transition="in" filter="wipe(left)">
                                      <p:cBhvr>
                                        <p:cTn id="57" dur="500"/>
                                        <p:tgtEl>
                                          <p:spTgt spid="92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p:bldP spid="92175" grpId="0"/>
      <p:bldP spid="92176" grpId="0" animBg="1"/>
      <p:bldP spid="92177" grpId="0"/>
      <p:bldP spid="92178" grpId="0"/>
      <p:bldP spid="92179" grpId="0"/>
      <p:bldP spid="92180"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93186" name="Text Box 2">
            <a:extLst>
              <a:ext uri="{FF2B5EF4-FFF2-40B4-BE49-F238E27FC236}">
                <a16:creationId xmlns:a16="http://schemas.microsoft.com/office/drawing/2014/main" id="{2674E4C3-14A9-44A4-A6DA-1822CF3219C2}"/>
              </a:ext>
            </a:extLst>
          </p:cNvPr>
          <p:cNvSpPr txBox="1">
            <a:spLocks noChangeArrowheads="1"/>
          </p:cNvSpPr>
          <p:nvPr/>
        </p:nvSpPr>
        <p:spPr bwMode="auto">
          <a:xfrm>
            <a:off x="1219200" y="762000"/>
            <a:ext cx="2286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600" b="1">
                <a:solidFill>
                  <a:srgbClr val="FF3300"/>
                </a:solidFill>
              </a:rPr>
              <a:t> 转移特性</a:t>
            </a:r>
          </a:p>
        </p:txBody>
      </p:sp>
      <p:grpSp>
        <p:nvGrpSpPr>
          <p:cNvPr id="93187" name="Group 3">
            <a:extLst>
              <a:ext uri="{FF2B5EF4-FFF2-40B4-BE49-F238E27FC236}">
                <a16:creationId xmlns:a16="http://schemas.microsoft.com/office/drawing/2014/main" id="{F7904988-F4D6-491F-9050-E3D8701E9B51}"/>
              </a:ext>
            </a:extLst>
          </p:cNvPr>
          <p:cNvGrpSpPr>
            <a:grpSpLocks/>
          </p:cNvGrpSpPr>
          <p:nvPr/>
        </p:nvGrpSpPr>
        <p:grpSpPr bwMode="auto">
          <a:xfrm>
            <a:off x="5715000" y="1135063"/>
            <a:ext cx="2819400" cy="2949575"/>
            <a:chOff x="0" y="0"/>
            <a:chExt cx="1776" cy="1858"/>
          </a:xfrm>
        </p:grpSpPr>
        <p:grpSp>
          <p:nvGrpSpPr>
            <p:cNvPr id="93188" name="Group 4">
              <a:extLst>
                <a:ext uri="{FF2B5EF4-FFF2-40B4-BE49-F238E27FC236}">
                  <a16:creationId xmlns:a16="http://schemas.microsoft.com/office/drawing/2014/main" id="{813D2D32-1E91-454A-AE6A-F9C60B6D8461}"/>
                </a:ext>
              </a:extLst>
            </p:cNvPr>
            <p:cNvGrpSpPr>
              <a:grpSpLocks/>
            </p:cNvGrpSpPr>
            <p:nvPr/>
          </p:nvGrpSpPr>
          <p:grpSpPr bwMode="auto">
            <a:xfrm>
              <a:off x="93" y="0"/>
              <a:ext cx="1683" cy="1541"/>
              <a:chOff x="0" y="0"/>
              <a:chExt cx="1683" cy="1541"/>
            </a:xfrm>
          </p:grpSpPr>
          <p:sp>
            <p:nvSpPr>
              <p:cNvPr id="93189" name="Line 5">
                <a:extLst>
                  <a:ext uri="{FF2B5EF4-FFF2-40B4-BE49-F238E27FC236}">
                    <a16:creationId xmlns:a16="http://schemas.microsoft.com/office/drawing/2014/main" id="{E4F1046E-EFE7-4E72-B63E-94057852F21C}"/>
                  </a:ext>
                </a:extLst>
              </p:cNvPr>
              <p:cNvSpPr>
                <a:spLocks noChangeShapeType="1"/>
              </p:cNvSpPr>
              <p:nvPr/>
            </p:nvSpPr>
            <p:spPr bwMode="auto">
              <a:xfrm>
                <a:off x="63" y="1284"/>
                <a:ext cx="1134" cy="0"/>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3190" name="Line 6">
                <a:extLst>
                  <a:ext uri="{FF2B5EF4-FFF2-40B4-BE49-F238E27FC236}">
                    <a16:creationId xmlns:a16="http://schemas.microsoft.com/office/drawing/2014/main" id="{911AD46A-35CE-4C89-A2B9-F5D1BD63BDD6}"/>
                  </a:ext>
                </a:extLst>
              </p:cNvPr>
              <p:cNvSpPr>
                <a:spLocks noChangeShapeType="1"/>
              </p:cNvSpPr>
              <p:nvPr/>
            </p:nvSpPr>
            <p:spPr bwMode="auto">
              <a:xfrm flipV="1">
                <a:off x="915" y="96"/>
                <a:ext cx="0" cy="1188"/>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3191" name="Text Box 7">
                <a:extLst>
                  <a:ext uri="{FF2B5EF4-FFF2-40B4-BE49-F238E27FC236}">
                    <a16:creationId xmlns:a16="http://schemas.microsoft.com/office/drawing/2014/main" id="{13028A6E-B1D1-4CF3-90BD-E155909390B7}"/>
                  </a:ext>
                </a:extLst>
              </p:cNvPr>
              <p:cNvSpPr txBox="1">
                <a:spLocks noChangeArrowheads="1"/>
              </p:cNvSpPr>
              <p:nvPr/>
            </p:nvSpPr>
            <p:spPr bwMode="auto">
              <a:xfrm>
                <a:off x="819" y="1248"/>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i="1"/>
                  <a:t>O  u</a:t>
                </a:r>
                <a:r>
                  <a:rPr lang="en-US" altLang="zh-CN" b="1" baseline="-25000"/>
                  <a:t>GS</a:t>
                </a:r>
                <a:r>
                  <a:rPr lang="en-US" altLang="zh-CN" b="1"/>
                  <a:t>/</a:t>
                </a:r>
                <a:r>
                  <a:rPr lang="en-US" altLang="zh-CN" sz="2000" b="1">
                    <a:solidFill>
                      <a:srgbClr val="0033CC"/>
                    </a:solidFill>
                    <a:sym typeface="Symbol" panose="05050102010706020507" pitchFamily="18" charset="2"/>
                  </a:rPr>
                  <a:t>V</a:t>
                </a:r>
                <a:endParaRPr lang="en-US" altLang="zh-CN" b="1"/>
              </a:p>
            </p:txBody>
          </p:sp>
          <p:sp>
            <p:nvSpPr>
              <p:cNvPr id="93192" name="Text Box 8">
                <a:extLst>
                  <a:ext uri="{FF2B5EF4-FFF2-40B4-BE49-F238E27FC236}">
                    <a16:creationId xmlns:a16="http://schemas.microsoft.com/office/drawing/2014/main" id="{765CB1B7-3881-4359-82E9-C46BD1CCB95B}"/>
                  </a:ext>
                </a:extLst>
              </p:cNvPr>
              <p:cNvSpPr txBox="1">
                <a:spLocks noChangeArrowheads="1"/>
              </p:cNvSpPr>
              <p:nvPr/>
            </p:nvSpPr>
            <p:spPr bwMode="auto">
              <a:xfrm>
                <a:off x="939" y="0"/>
                <a:ext cx="6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i="1"/>
                  <a:t>I</a:t>
                </a:r>
                <a:r>
                  <a:rPr lang="en-US" altLang="zh-CN" b="1" baseline="-25000"/>
                  <a:t>D</a:t>
                </a:r>
                <a:r>
                  <a:rPr lang="en-US" altLang="zh-CN" b="1"/>
                  <a:t>/mA</a:t>
                </a:r>
              </a:p>
            </p:txBody>
          </p:sp>
          <p:sp>
            <p:nvSpPr>
              <p:cNvPr id="93193" name="Text Box 9">
                <a:extLst>
                  <a:ext uri="{FF2B5EF4-FFF2-40B4-BE49-F238E27FC236}">
                    <a16:creationId xmlns:a16="http://schemas.microsoft.com/office/drawing/2014/main" id="{2DA911A6-8583-4899-A4C6-B38AA1A0A982}"/>
                  </a:ext>
                </a:extLst>
              </p:cNvPr>
              <p:cNvSpPr txBox="1">
                <a:spLocks noChangeArrowheads="1"/>
              </p:cNvSpPr>
              <p:nvPr/>
            </p:nvSpPr>
            <p:spPr bwMode="auto">
              <a:xfrm>
                <a:off x="963" y="288"/>
                <a:ext cx="5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i="1">
                    <a:solidFill>
                      <a:srgbClr val="FF0066"/>
                    </a:solidFill>
                  </a:rPr>
                  <a:t>I</a:t>
                </a:r>
                <a:r>
                  <a:rPr lang="en-US" altLang="zh-CN" b="1" baseline="-25000">
                    <a:solidFill>
                      <a:srgbClr val="FF0066"/>
                    </a:solidFill>
                  </a:rPr>
                  <a:t>DSS</a:t>
                </a:r>
              </a:p>
            </p:txBody>
          </p:sp>
          <p:sp>
            <p:nvSpPr>
              <p:cNvPr id="93194" name="Rectangle 10">
                <a:extLst>
                  <a:ext uri="{FF2B5EF4-FFF2-40B4-BE49-F238E27FC236}">
                    <a16:creationId xmlns:a16="http://schemas.microsoft.com/office/drawing/2014/main" id="{B3B3DC5D-C1AA-42ED-B6A6-9857768F5954}"/>
                  </a:ext>
                </a:extLst>
              </p:cNvPr>
              <p:cNvSpPr>
                <a:spLocks noChangeArrowheads="1"/>
              </p:cNvSpPr>
              <p:nvPr/>
            </p:nvSpPr>
            <p:spPr bwMode="auto">
              <a:xfrm>
                <a:off x="0" y="1291"/>
                <a:ext cx="2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i="1"/>
                  <a:t>U</a:t>
                </a:r>
                <a:r>
                  <a:rPr lang="en-US" altLang="zh-CN" sz="2000" b="1" baseline="-25000"/>
                  <a:t>P</a:t>
                </a:r>
                <a:endParaRPr lang="en-US" altLang="zh-CN" sz="2000" b="1">
                  <a:solidFill>
                    <a:srgbClr val="0033CC"/>
                  </a:solidFill>
                  <a:sym typeface="Symbol" panose="05050102010706020507" pitchFamily="18" charset="2"/>
                </a:endParaRPr>
              </a:p>
            </p:txBody>
          </p:sp>
        </p:grpSp>
        <p:grpSp>
          <p:nvGrpSpPr>
            <p:cNvPr id="93195" name="Group 11">
              <a:extLst>
                <a:ext uri="{FF2B5EF4-FFF2-40B4-BE49-F238E27FC236}">
                  <a16:creationId xmlns:a16="http://schemas.microsoft.com/office/drawing/2014/main" id="{9B5ACB93-3D6B-465B-927B-C67B567CED82}"/>
                </a:ext>
              </a:extLst>
            </p:cNvPr>
            <p:cNvGrpSpPr>
              <a:grpSpLocks/>
            </p:cNvGrpSpPr>
            <p:nvPr/>
          </p:nvGrpSpPr>
          <p:grpSpPr bwMode="auto">
            <a:xfrm>
              <a:off x="312" y="449"/>
              <a:ext cx="744" cy="852"/>
              <a:chOff x="0" y="0"/>
              <a:chExt cx="744" cy="852"/>
            </a:xfrm>
          </p:grpSpPr>
          <p:sp>
            <p:nvSpPr>
              <p:cNvPr id="93196" name="未知">
                <a:extLst>
                  <a:ext uri="{FF2B5EF4-FFF2-40B4-BE49-F238E27FC236}">
                    <a16:creationId xmlns:a16="http://schemas.microsoft.com/office/drawing/2014/main" id="{B050BC97-4C47-4ADD-A7D3-DC28B1EFBA43}"/>
                  </a:ext>
                </a:extLst>
              </p:cNvPr>
              <p:cNvSpPr>
                <a:spLocks noChangeArrowheads="1"/>
              </p:cNvSpPr>
              <p:nvPr/>
            </p:nvSpPr>
            <p:spPr bwMode="auto">
              <a:xfrm>
                <a:off x="0" y="12"/>
                <a:ext cx="696" cy="834"/>
              </a:xfrm>
              <a:custGeom>
                <a:avLst/>
                <a:gdLst>
                  <a:gd name="T0" fmla="*/ 0 w 588"/>
                  <a:gd name="T1" fmla="*/ 1122 h 1122"/>
                  <a:gd name="T2" fmla="*/ 168 w 588"/>
                  <a:gd name="T3" fmla="*/ 1014 h 1122"/>
                  <a:gd name="T4" fmla="*/ 294 w 588"/>
                  <a:gd name="T5" fmla="*/ 864 h 1122"/>
                  <a:gd name="T6" fmla="*/ 396 w 588"/>
                  <a:gd name="T7" fmla="*/ 684 h 1122"/>
                  <a:gd name="T8" fmla="*/ 504 w 588"/>
                  <a:gd name="T9" fmla="*/ 408 h 1122"/>
                  <a:gd name="T10" fmla="*/ 588 w 588"/>
                  <a:gd name="T11" fmla="*/ 0 h 1122"/>
                </a:gdLst>
                <a:ahLst/>
                <a:cxnLst>
                  <a:cxn ang="0">
                    <a:pos x="T0" y="T1"/>
                  </a:cxn>
                  <a:cxn ang="0">
                    <a:pos x="T2" y="T3"/>
                  </a:cxn>
                  <a:cxn ang="0">
                    <a:pos x="T4" y="T5"/>
                  </a:cxn>
                  <a:cxn ang="0">
                    <a:pos x="T6" y="T7"/>
                  </a:cxn>
                  <a:cxn ang="0">
                    <a:pos x="T8" y="T9"/>
                  </a:cxn>
                  <a:cxn ang="0">
                    <a:pos x="T10" y="T11"/>
                  </a:cxn>
                </a:cxnLst>
                <a:rect l="0" t="0" r="r" b="b"/>
                <a:pathLst>
                  <a:path w="588" h="1122">
                    <a:moveTo>
                      <a:pt x="0" y="1122"/>
                    </a:moveTo>
                    <a:cubicBezTo>
                      <a:pt x="28" y="1104"/>
                      <a:pt x="119" y="1057"/>
                      <a:pt x="168" y="1014"/>
                    </a:cubicBezTo>
                    <a:cubicBezTo>
                      <a:pt x="217" y="971"/>
                      <a:pt x="256" y="919"/>
                      <a:pt x="294" y="864"/>
                    </a:cubicBezTo>
                    <a:cubicBezTo>
                      <a:pt x="332" y="809"/>
                      <a:pt x="361" y="760"/>
                      <a:pt x="396" y="684"/>
                    </a:cubicBezTo>
                    <a:cubicBezTo>
                      <a:pt x="431" y="608"/>
                      <a:pt x="472" y="522"/>
                      <a:pt x="504" y="408"/>
                    </a:cubicBezTo>
                    <a:cubicBezTo>
                      <a:pt x="536" y="294"/>
                      <a:pt x="571" y="85"/>
                      <a:pt x="588" y="0"/>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197" name="Line 13">
                <a:extLst>
                  <a:ext uri="{FF2B5EF4-FFF2-40B4-BE49-F238E27FC236}">
                    <a16:creationId xmlns:a16="http://schemas.microsoft.com/office/drawing/2014/main" id="{9C1FEBC7-D288-4494-A455-247C3085553E}"/>
                  </a:ext>
                </a:extLst>
              </p:cNvPr>
              <p:cNvSpPr>
                <a:spLocks noChangeShapeType="1"/>
              </p:cNvSpPr>
              <p:nvPr/>
            </p:nvSpPr>
            <p:spPr bwMode="auto">
              <a:xfrm rot="-5400000">
                <a:off x="714" y="-23"/>
                <a:ext cx="1"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8" name="Line 14">
                <a:extLst>
                  <a:ext uri="{FF2B5EF4-FFF2-40B4-BE49-F238E27FC236}">
                    <a16:creationId xmlns:a16="http://schemas.microsoft.com/office/drawing/2014/main" id="{8FC8AEB8-389D-42EE-853D-7BA304C540CD}"/>
                  </a:ext>
                </a:extLst>
              </p:cNvPr>
              <p:cNvSpPr>
                <a:spLocks noChangeShapeType="1"/>
              </p:cNvSpPr>
              <p:nvPr/>
            </p:nvSpPr>
            <p:spPr bwMode="auto">
              <a:xfrm rot="900000">
                <a:off x="0" y="804"/>
                <a:ext cx="1"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3199" name="Text Box 15">
              <a:extLst>
                <a:ext uri="{FF2B5EF4-FFF2-40B4-BE49-F238E27FC236}">
                  <a16:creationId xmlns:a16="http://schemas.microsoft.com/office/drawing/2014/main" id="{573BCE0A-CE5C-44C0-8336-0D140145C4E1}"/>
                </a:ext>
              </a:extLst>
            </p:cNvPr>
            <p:cNvSpPr txBox="1">
              <a:spLocks noChangeArrowheads="1"/>
            </p:cNvSpPr>
            <p:nvPr/>
          </p:nvSpPr>
          <p:spPr bwMode="auto">
            <a:xfrm>
              <a:off x="0" y="1589"/>
              <a:ext cx="168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sz="2200" b="1">
                  <a:solidFill>
                    <a:srgbClr val="FF00FF"/>
                  </a:solidFill>
                  <a:ea typeface="黑体" panose="02010609060101010101" pitchFamily="49" charset="-122"/>
                </a:rPr>
                <a:t>图 1.4.6　转移特性</a:t>
              </a:r>
            </a:p>
          </p:txBody>
        </p:sp>
      </p:grpSp>
      <p:sp>
        <p:nvSpPr>
          <p:cNvPr id="93200" name="Text Box 16">
            <a:extLst>
              <a:ext uri="{FF2B5EF4-FFF2-40B4-BE49-F238E27FC236}">
                <a16:creationId xmlns:a16="http://schemas.microsoft.com/office/drawing/2014/main" id="{4E82C966-27CF-4C4D-86C9-93C75677C3A8}"/>
              </a:ext>
            </a:extLst>
          </p:cNvPr>
          <p:cNvSpPr txBox="1">
            <a:spLocks noChangeArrowheads="1"/>
          </p:cNvSpPr>
          <p:nvPr/>
        </p:nvSpPr>
        <p:spPr bwMode="auto">
          <a:xfrm>
            <a:off x="533400" y="1371600"/>
            <a:ext cx="39624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sz="2600" b="1">
                <a:solidFill>
                  <a:schemeClr val="tx2"/>
                </a:solidFill>
              </a:rPr>
              <a:t> 结型场效应管转移特性曲线的近似公式：</a:t>
            </a:r>
          </a:p>
        </p:txBody>
      </p:sp>
      <p:grpSp>
        <p:nvGrpSpPr>
          <p:cNvPr id="5" name="Group 17">
            <a:extLst>
              <a:ext uri="{FF2B5EF4-FFF2-40B4-BE49-F238E27FC236}">
                <a16:creationId xmlns:a16="http://schemas.microsoft.com/office/drawing/2014/main" id="{406FF396-273E-40B2-A51D-3AE661627255}"/>
              </a:ext>
            </a:extLst>
          </p:cNvPr>
          <p:cNvGrpSpPr>
            <a:grpSpLocks/>
          </p:cNvGrpSpPr>
          <p:nvPr/>
        </p:nvGrpSpPr>
        <p:grpSpPr bwMode="auto">
          <a:xfrm>
            <a:off x="1295400" y="2346325"/>
            <a:ext cx="3505200" cy="1387475"/>
            <a:chOff x="0" y="0"/>
            <a:chExt cx="2208" cy="874"/>
          </a:xfrm>
        </p:grpSpPr>
        <p:graphicFrame>
          <p:nvGraphicFramePr>
            <p:cNvPr id="93202" name="Object 18">
              <a:extLst>
                <a:ext uri="{FF2B5EF4-FFF2-40B4-BE49-F238E27FC236}">
                  <a16:creationId xmlns:a16="http://schemas.microsoft.com/office/drawing/2014/main" id="{55497F6F-859D-41E7-843F-9E8BCBE8F406}"/>
                </a:ext>
              </a:extLst>
            </p:cNvPr>
            <p:cNvGraphicFramePr>
              <a:graphicFrameLocks noChangeAspect="1"/>
            </p:cNvGraphicFramePr>
            <p:nvPr/>
          </p:nvGraphicFramePr>
          <p:xfrm>
            <a:off x="0" y="0"/>
            <a:ext cx="2208" cy="863"/>
          </p:xfrm>
          <a:graphic>
            <a:graphicData uri="http://schemas.openxmlformats.org/presentationml/2006/ole">
              <mc:AlternateContent xmlns:mc="http://schemas.openxmlformats.org/markup-compatibility/2006">
                <mc:Choice xmlns:v="urn:schemas-microsoft-com:vml" Requires="v">
                  <p:oleObj spid="_x0000_s93207" r:id="rId5" imgW="2298700" imgH="889000" progId="Equation.3">
                    <p:embed/>
                  </p:oleObj>
                </mc:Choice>
                <mc:Fallback>
                  <p:oleObj r:id="rId5" imgW="2298700" imgH="889000"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208" cy="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3203" name="Rectangle 19">
              <a:extLst>
                <a:ext uri="{FF2B5EF4-FFF2-40B4-BE49-F238E27FC236}">
                  <a16:creationId xmlns:a16="http://schemas.microsoft.com/office/drawing/2014/main" id="{272D7658-4B34-4929-B3EE-B5E7CCE63A1B}"/>
                </a:ext>
              </a:extLst>
            </p:cNvPr>
            <p:cNvSpPr>
              <a:spLocks noChangeArrowheads="1"/>
            </p:cNvSpPr>
            <p:nvPr/>
          </p:nvSpPr>
          <p:spPr bwMode="auto">
            <a:xfrm>
              <a:off x="576" y="586"/>
              <a:ext cx="3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solidFill>
                    <a:srgbClr val="0000FF"/>
                  </a:solidFill>
                </a:rPr>
                <a:t>≤</a:t>
              </a:r>
            </a:p>
          </p:txBody>
        </p:sp>
        <p:sp>
          <p:nvSpPr>
            <p:cNvPr id="93204" name="Text Box 20">
              <a:extLst>
                <a:ext uri="{FF2B5EF4-FFF2-40B4-BE49-F238E27FC236}">
                  <a16:creationId xmlns:a16="http://schemas.microsoft.com/office/drawing/2014/main" id="{F3EA5B83-6503-40C8-A13C-63D4E98897F0}"/>
                </a:ext>
              </a:extLst>
            </p:cNvPr>
            <p:cNvSpPr txBox="1">
              <a:spLocks noChangeArrowheads="1"/>
            </p:cNvSpPr>
            <p:nvPr/>
          </p:nvSpPr>
          <p:spPr bwMode="auto">
            <a:xfrm>
              <a:off x="1056" y="586"/>
              <a:ext cx="4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rgbClr val="0000FF"/>
                  </a:solidFill>
                </a:rPr>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93200"/>
                                        </p:tgtEl>
                                        <p:attrNameLst>
                                          <p:attrName>style.visibility</p:attrName>
                                        </p:attrNameLst>
                                      </p:cBhvr>
                                      <p:to>
                                        <p:strVal val="visible"/>
                                      </p:to>
                                    </p:set>
                                    <p:animEffect transition="in" filter="checkerboard(down)">
                                      <p:cBhvr>
                                        <p:cTn id="7" dur="500"/>
                                        <p:tgtEl>
                                          <p:spTgt spid="932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out)">
                                      <p:cBhvr>
                                        <p:cTn id="12" dur="500"/>
                                        <p:tgtEl>
                                          <p:spTgt spid="5"/>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0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46A7DEDC-B7A2-494D-AC3A-49732D3B72A4}"/>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1266" name="Rectangle 3">
            <a:extLst>
              <a:ext uri="{FF2B5EF4-FFF2-40B4-BE49-F238E27FC236}">
                <a16:creationId xmlns:a16="http://schemas.microsoft.com/office/drawing/2014/main" id="{B5FE0347-3C42-42F1-90E4-FCB89507EB08}"/>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1267" name="Line 4">
            <a:extLst>
              <a:ext uri="{FF2B5EF4-FFF2-40B4-BE49-F238E27FC236}">
                <a16:creationId xmlns:a16="http://schemas.microsoft.com/office/drawing/2014/main" id="{24B0AC20-2B01-49F9-A13E-663FEE3A4E20}"/>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8" name="Line 5">
            <a:extLst>
              <a:ext uri="{FF2B5EF4-FFF2-40B4-BE49-F238E27FC236}">
                <a16:creationId xmlns:a16="http://schemas.microsoft.com/office/drawing/2014/main" id="{4E1A6BDE-75EF-4DE9-81C4-6223CA0E6A0C}"/>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9" name="Rectangle 6">
            <a:extLst>
              <a:ext uri="{FF2B5EF4-FFF2-40B4-BE49-F238E27FC236}">
                <a16:creationId xmlns:a16="http://schemas.microsoft.com/office/drawing/2014/main" id="{A4A9BC16-7023-4E63-B40A-C3872F03E885}"/>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sp>
        <p:nvSpPr>
          <p:cNvPr id="11270" name="Text Box 7">
            <a:extLst>
              <a:ext uri="{FF2B5EF4-FFF2-40B4-BE49-F238E27FC236}">
                <a16:creationId xmlns:a16="http://schemas.microsoft.com/office/drawing/2014/main" id="{7A54305D-DBAC-4E30-98A8-5F21AE2EA111}"/>
              </a:ext>
            </a:extLst>
          </p:cNvPr>
          <p:cNvSpPr txBox="1">
            <a:spLocks noChangeArrowheads="1"/>
          </p:cNvSpPr>
          <p:nvPr/>
        </p:nvSpPr>
        <p:spPr bwMode="auto">
          <a:xfrm>
            <a:off x="1447800" y="990600"/>
            <a:ext cx="69723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50000"/>
              </a:spcBef>
            </a:pPr>
            <a:r>
              <a:rPr lang="zh-CN" altLang="en-US" sz="2800" b="1">
                <a:solidFill>
                  <a:srgbClr val="FF0000"/>
                </a:solidFill>
                <a:latin typeface="宋体" panose="02010600030101010101" pitchFamily="2" charset="-122"/>
                <a:ea typeface=""/>
                <a:cs typeface=""/>
              </a:rPr>
              <a:t>半导体</a:t>
            </a:r>
            <a:r>
              <a:rPr lang="zh-CN" altLang="en-US" sz="2800" b="1">
                <a:latin typeface="宋体" panose="02010600030101010101" pitchFamily="2" charset="-122"/>
                <a:ea typeface=""/>
                <a:cs typeface=""/>
              </a:rPr>
              <a:t>的导电机理不同于其它物质，所以它具有不同于其它物质的特点。</a:t>
            </a:r>
          </a:p>
          <a:p>
            <a:pPr>
              <a:lnSpc>
                <a:spcPct val="120000"/>
              </a:lnSpc>
              <a:spcBef>
                <a:spcPct val="50000"/>
              </a:spcBef>
            </a:pPr>
            <a:r>
              <a:rPr lang="zh-CN" altLang="en-US" sz="2800" b="1">
                <a:latin typeface="宋体" panose="02010600030101010101" pitchFamily="2" charset="-122"/>
                <a:ea typeface=""/>
                <a:cs typeface=""/>
              </a:rPr>
              <a:t>例如：</a:t>
            </a:r>
            <a:endParaRPr lang="zh-CN" altLang="en-US"/>
          </a:p>
        </p:txBody>
      </p:sp>
      <p:sp>
        <p:nvSpPr>
          <p:cNvPr id="11272" name="Text Box 8">
            <a:extLst>
              <a:ext uri="{FF2B5EF4-FFF2-40B4-BE49-F238E27FC236}">
                <a16:creationId xmlns:a16="http://schemas.microsoft.com/office/drawing/2014/main" id="{3E47AF8B-A7B5-4F5D-A119-2ED576AC4BCA}"/>
              </a:ext>
            </a:extLst>
          </p:cNvPr>
          <p:cNvSpPr txBox="1">
            <a:spLocks noChangeArrowheads="1"/>
          </p:cNvSpPr>
          <p:nvPr/>
        </p:nvSpPr>
        <p:spPr bwMode="auto">
          <a:xfrm>
            <a:off x="1447800" y="2895600"/>
            <a:ext cx="6172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latin typeface="宋体" panose="02010600030101010101" pitchFamily="2" charset="-122"/>
                <a:ea typeface=""/>
                <a:cs typeface=""/>
              </a:rPr>
              <a:t>当受外界热和光的作用时，</a:t>
            </a:r>
          </a:p>
          <a:p>
            <a:r>
              <a:rPr lang="zh-CN" altLang="en-US" sz="2800" b="1">
                <a:latin typeface="宋体" panose="02010600030101010101" pitchFamily="2" charset="-122"/>
                <a:ea typeface=""/>
                <a:cs typeface=""/>
              </a:rPr>
              <a:t>它的导电能力明显变化。</a:t>
            </a:r>
            <a:endParaRPr lang="zh-CN" altLang="en-US"/>
          </a:p>
        </p:txBody>
      </p:sp>
      <p:sp>
        <p:nvSpPr>
          <p:cNvPr id="11273" name="Text Box 9">
            <a:extLst>
              <a:ext uri="{FF2B5EF4-FFF2-40B4-BE49-F238E27FC236}">
                <a16:creationId xmlns:a16="http://schemas.microsoft.com/office/drawing/2014/main" id="{9563F9C1-710F-4599-A6AA-166C73DA0022}"/>
              </a:ext>
            </a:extLst>
          </p:cNvPr>
          <p:cNvSpPr txBox="1">
            <a:spLocks noChangeArrowheads="1"/>
          </p:cNvSpPr>
          <p:nvPr/>
        </p:nvSpPr>
        <p:spPr bwMode="auto">
          <a:xfrm>
            <a:off x="1447800" y="4495800"/>
            <a:ext cx="55657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latin typeface="宋体" panose="02010600030101010101" pitchFamily="2" charset="-122"/>
                <a:ea typeface=""/>
                <a:cs typeface=""/>
              </a:rPr>
              <a:t>往纯净的半导体中掺入某些杂质，会使它的导电能力明显改变。</a:t>
            </a:r>
            <a:endParaRPr lang="zh-CN" altLang="en-US"/>
          </a:p>
        </p:txBody>
      </p:sp>
      <p:grpSp>
        <p:nvGrpSpPr>
          <p:cNvPr id="2" name="Group 10">
            <a:extLst>
              <a:ext uri="{FF2B5EF4-FFF2-40B4-BE49-F238E27FC236}">
                <a16:creationId xmlns:a16="http://schemas.microsoft.com/office/drawing/2014/main" id="{4834660A-FA84-44A2-8265-CDEC55FB5752}"/>
              </a:ext>
            </a:extLst>
          </p:cNvPr>
          <p:cNvGrpSpPr>
            <a:grpSpLocks/>
          </p:cNvGrpSpPr>
          <p:nvPr/>
        </p:nvGrpSpPr>
        <p:grpSpPr bwMode="auto">
          <a:xfrm>
            <a:off x="5022850" y="3789363"/>
            <a:ext cx="3689350" cy="457200"/>
            <a:chOff x="0" y="0"/>
            <a:chExt cx="1488" cy="288"/>
          </a:xfrm>
        </p:grpSpPr>
        <p:sp>
          <p:nvSpPr>
            <p:cNvPr id="11274" name="Line 11">
              <a:extLst>
                <a:ext uri="{FF2B5EF4-FFF2-40B4-BE49-F238E27FC236}">
                  <a16:creationId xmlns:a16="http://schemas.microsoft.com/office/drawing/2014/main" id="{6FFC0366-3903-4D13-94C1-5C9A11ABFF00}"/>
                </a:ext>
              </a:extLst>
            </p:cNvPr>
            <p:cNvSpPr>
              <a:spLocks noChangeShapeType="1"/>
            </p:cNvSpPr>
            <p:nvPr/>
          </p:nvSpPr>
          <p:spPr bwMode="auto">
            <a:xfrm>
              <a:off x="0" y="144"/>
              <a:ext cx="432"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5" name="Text Box 12">
              <a:extLst>
                <a:ext uri="{FF2B5EF4-FFF2-40B4-BE49-F238E27FC236}">
                  <a16:creationId xmlns:a16="http://schemas.microsoft.com/office/drawing/2014/main" id="{4B530922-D6E6-4BE5-B2E2-F134D9BE8C7F}"/>
                </a:ext>
              </a:extLst>
            </p:cNvPr>
            <p:cNvSpPr txBox="1">
              <a:spLocks noChangeArrowheads="1"/>
            </p:cNvSpPr>
            <p:nvPr/>
          </p:nvSpPr>
          <p:spPr bwMode="auto">
            <a:xfrm>
              <a:off x="480" y="0"/>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rgbClr val="FF0000"/>
                  </a:solidFill>
                </a:rPr>
                <a:t>光敏、热敏器件</a:t>
              </a:r>
            </a:p>
          </p:txBody>
        </p:sp>
      </p:grpSp>
      <p:grpSp>
        <p:nvGrpSpPr>
          <p:cNvPr id="3" name="Group 13">
            <a:extLst>
              <a:ext uri="{FF2B5EF4-FFF2-40B4-BE49-F238E27FC236}">
                <a16:creationId xmlns:a16="http://schemas.microsoft.com/office/drawing/2014/main" id="{E42E1A59-34A6-411D-A6A0-7C3CE60237F1}"/>
              </a:ext>
            </a:extLst>
          </p:cNvPr>
          <p:cNvGrpSpPr>
            <a:grpSpLocks/>
          </p:cNvGrpSpPr>
          <p:nvPr/>
        </p:nvGrpSpPr>
        <p:grpSpPr bwMode="auto">
          <a:xfrm>
            <a:off x="5334000" y="5486400"/>
            <a:ext cx="2362200" cy="457200"/>
            <a:chOff x="0" y="0"/>
            <a:chExt cx="1488" cy="288"/>
          </a:xfrm>
        </p:grpSpPr>
        <p:sp>
          <p:nvSpPr>
            <p:cNvPr id="11277" name="Line 14">
              <a:extLst>
                <a:ext uri="{FF2B5EF4-FFF2-40B4-BE49-F238E27FC236}">
                  <a16:creationId xmlns:a16="http://schemas.microsoft.com/office/drawing/2014/main" id="{C59866C5-48C2-430D-BF79-736E790E66B3}"/>
                </a:ext>
              </a:extLst>
            </p:cNvPr>
            <p:cNvSpPr>
              <a:spLocks noChangeShapeType="1"/>
            </p:cNvSpPr>
            <p:nvPr/>
          </p:nvSpPr>
          <p:spPr bwMode="auto">
            <a:xfrm>
              <a:off x="0" y="144"/>
              <a:ext cx="432"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8" name="Text Box 15">
              <a:extLst>
                <a:ext uri="{FF2B5EF4-FFF2-40B4-BE49-F238E27FC236}">
                  <a16:creationId xmlns:a16="http://schemas.microsoft.com/office/drawing/2014/main" id="{D6A568EA-EE2C-4661-9BFD-32ADA017D6C0}"/>
                </a:ext>
              </a:extLst>
            </p:cNvPr>
            <p:cNvSpPr txBox="1">
              <a:spLocks noChangeArrowheads="1"/>
            </p:cNvSpPr>
            <p:nvPr/>
          </p:nvSpPr>
          <p:spPr bwMode="auto">
            <a:xfrm>
              <a:off x="480" y="0"/>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rgbClr val="FF0000"/>
                  </a:solidFill>
                </a:rPr>
                <a:t>二极管</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1272"/>
                                        </p:tgtEl>
                                        <p:attrNameLst>
                                          <p:attrName>style.visibility</p:attrName>
                                        </p:attrNameLst>
                                      </p:cBhvr>
                                      <p:to>
                                        <p:strVal val="visible"/>
                                      </p:to>
                                    </p:set>
                                    <p:animEffect transition="in" filter="barn(outVertical)">
                                      <p:cBhvr>
                                        <p:cTn id="7" dur="500"/>
                                        <p:tgtEl>
                                          <p:spTgt spid="112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11273"/>
                                        </p:tgtEl>
                                        <p:attrNameLst>
                                          <p:attrName>style.visibility</p:attrName>
                                        </p:attrNameLst>
                                      </p:cBhvr>
                                      <p:to>
                                        <p:strVal val="visible"/>
                                      </p:to>
                                    </p:set>
                                    <p:animEffect transition="in" filter="barn(outVertical)">
                                      <p:cBhvr>
                                        <p:cTn id="17" dur="500"/>
                                        <p:tgtEl>
                                          <p:spTgt spid="112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ox(out)">
                                      <p:cBhvr>
                                        <p:cTn id="22" dur="500"/>
                                        <p:tgtEl>
                                          <p:spTgt spid="3"/>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2" grpId="0"/>
      <p:bldP spid="11273"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a:extLst>
              <a:ext uri="{FF2B5EF4-FFF2-40B4-BE49-F238E27FC236}">
                <a16:creationId xmlns:a16="http://schemas.microsoft.com/office/drawing/2014/main" id="{FFAA2FD4-103F-4D2A-9287-B340681D2324}"/>
              </a:ext>
            </a:extLst>
          </p:cNvPr>
          <p:cNvSpPr>
            <a:spLocks noChangeArrowheads="1"/>
          </p:cNvSpPr>
          <p:nvPr/>
        </p:nvSpPr>
        <p:spPr bwMode="auto">
          <a:xfrm>
            <a:off x="0" y="0"/>
            <a:ext cx="9144000" cy="304800"/>
          </a:xfrm>
          <a:prstGeom prst="rect">
            <a:avLst/>
          </a:prstGeom>
          <a:gradFill rotWithShape="0">
            <a:gsLst>
              <a:gs pos="0">
                <a:srgbClr val="593038"/>
              </a:gs>
              <a:gs pos="100000">
                <a:srgbClr val="C06879"/>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94210" name="Rectangle 3">
            <a:extLst>
              <a:ext uri="{FF2B5EF4-FFF2-40B4-BE49-F238E27FC236}">
                <a16:creationId xmlns:a16="http://schemas.microsoft.com/office/drawing/2014/main" id="{8273B602-6C12-4653-AD63-6ACE19013FE4}"/>
              </a:ext>
            </a:extLst>
          </p:cNvPr>
          <p:cNvSpPr>
            <a:spLocks noChangeArrowheads="1"/>
          </p:cNvSpPr>
          <p:nvPr/>
        </p:nvSpPr>
        <p:spPr bwMode="auto">
          <a:xfrm>
            <a:off x="0" y="6553200"/>
            <a:ext cx="9144000" cy="304800"/>
          </a:xfrm>
          <a:prstGeom prst="rect">
            <a:avLst/>
          </a:prstGeom>
          <a:gradFill rotWithShape="0">
            <a:gsLst>
              <a:gs pos="0">
                <a:srgbClr val="C06879"/>
              </a:gs>
              <a:gs pos="100000">
                <a:srgbClr val="59303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94211" name="Line 4">
            <a:extLst>
              <a:ext uri="{FF2B5EF4-FFF2-40B4-BE49-F238E27FC236}">
                <a16:creationId xmlns:a16="http://schemas.microsoft.com/office/drawing/2014/main" id="{FF2B9E8B-EE6D-44D6-A5A1-8FED38F7F931}"/>
              </a:ext>
            </a:extLst>
          </p:cNvPr>
          <p:cNvSpPr>
            <a:spLocks noChangeShapeType="1"/>
          </p:cNvSpPr>
          <p:nvPr/>
        </p:nvSpPr>
        <p:spPr bwMode="auto">
          <a:xfrm>
            <a:off x="190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12" name="Line 5">
            <a:extLst>
              <a:ext uri="{FF2B5EF4-FFF2-40B4-BE49-F238E27FC236}">
                <a16:creationId xmlns:a16="http://schemas.microsoft.com/office/drawing/2014/main" id="{33FCE126-4A52-444A-A28B-5B210626AE44}"/>
              </a:ext>
            </a:extLst>
          </p:cNvPr>
          <p:cNvSpPr>
            <a:spLocks noChangeShapeType="1"/>
          </p:cNvSpPr>
          <p:nvPr/>
        </p:nvSpPr>
        <p:spPr bwMode="auto">
          <a:xfrm>
            <a:off x="6153150" y="457200"/>
            <a:ext cx="2971800" cy="0"/>
          </a:xfrm>
          <a:prstGeom prst="line">
            <a:avLst/>
          </a:prstGeom>
          <a:noFill/>
          <a:ln w="76200" cmpd="tri">
            <a:solidFill>
              <a:srgbClr val="C0687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13" name="Rectangle 6">
            <a:extLst>
              <a:ext uri="{FF2B5EF4-FFF2-40B4-BE49-F238E27FC236}">
                <a16:creationId xmlns:a16="http://schemas.microsoft.com/office/drawing/2014/main" id="{A2F5AF73-36E9-4462-BCD1-D4EF9EB0DFF4}"/>
              </a:ext>
            </a:extLst>
          </p:cNvPr>
          <p:cNvSpPr>
            <a:spLocks noChangeArrowheads="1"/>
          </p:cNvSpPr>
          <p:nvPr/>
        </p:nvSpPr>
        <p:spPr bwMode="auto">
          <a:xfrm>
            <a:off x="3048000" y="304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solidFill>
                  <a:srgbClr val="C06879"/>
                </a:solidFill>
                <a:latin typeface="华文新魏" panose="02010800040101010101" pitchFamily="2" charset="-122"/>
                <a:ea typeface="华文新魏" panose="02010800040101010101" pitchFamily="2" charset="-122"/>
              </a:rPr>
              <a:t>第一章 半导体器件</a:t>
            </a:r>
          </a:p>
        </p:txBody>
      </p:sp>
      <p:sp>
        <p:nvSpPr>
          <p:cNvPr id="94214" name="Rectangle 7">
            <a:extLst>
              <a:ext uri="{FF2B5EF4-FFF2-40B4-BE49-F238E27FC236}">
                <a16:creationId xmlns:a16="http://schemas.microsoft.com/office/drawing/2014/main" id="{EB798E45-1302-4FA0-AC84-CA9063068770}"/>
              </a:ext>
            </a:extLst>
          </p:cNvPr>
          <p:cNvSpPr>
            <a:spLocks noChangeArrowheads="1"/>
          </p:cNvSpPr>
          <p:nvPr/>
        </p:nvSpPr>
        <p:spPr bwMode="auto">
          <a:xfrm>
            <a:off x="990600" y="955675"/>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rgbClr val="FF0000"/>
                </a:solidFill>
              </a:rPr>
              <a:t>＊　结型</a:t>
            </a:r>
            <a:r>
              <a:rPr lang="en-US" altLang="zh-CN" b="1">
                <a:solidFill>
                  <a:srgbClr val="FF0000"/>
                </a:solidFill>
              </a:rPr>
              <a:t>P </a:t>
            </a:r>
            <a:r>
              <a:rPr lang="zh-CN" altLang="en-US" b="1">
                <a:solidFill>
                  <a:srgbClr val="FF0000"/>
                </a:solidFill>
              </a:rPr>
              <a:t>沟道的特性曲线</a:t>
            </a:r>
          </a:p>
        </p:txBody>
      </p:sp>
      <p:grpSp>
        <p:nvGrpSpPr>
          <p:cNvPr id="2" name="Group 8">
            <a:extLst>
              <a:ext uri="{FF2B5EF4-FFF2-40B4-BE49-F238E27FC236}">
                <a16:creationId xmlns:a16="http://schemas.microsoft.com/office/drawing/2014/main" id="{6C33B4CC-2BC0-4540-9905-E83EA86D6A10}"/>
              </a:ext>
            </a:extLst>
          </p:cNvPr>
          <p:cNvGrpSpPr>
            <a:grpSpLocks/>
          </p:cNvGrpSpPr>
          <p:nvPr/>
        </p:nvGrpSpPr>
        <p:grpSpPr bwMode="auto">
          <a:xfrm>
            <a:off x="5699125" y="879475"/>
            <a:ext cx="1616075" cy="1741488"/>
            <a:chOff x="0" y="0"/>
            <a:chExt cx="1018" cy="1097"/>
          </a:xfrm>
        </p:grpSpPr>
        <p:grpSp>
          <p:nvGrpSpPr>
            <p:cNvPr id="94216" name="Group 9">
              <a:extLst>
                <a:ext uri="{FF2B5EF4-FFF2-40B4-BE49-F238E27FC236}">
                  <a16:creationId xmlns:a16="http://schemas.microsoft.com/office/drawing/2014/main" id="{BB88B2F0-A631-46A6-B730-39A989498DD4}"/>
                </a:ext>
              </a:extLst>
            </p:cNvPr>
            <p:cNvGrpSpPr>
              <a:grpSpLocks/>
            </p:cNvGrpSpPr>
            <p:nvPr/>
          </p:nvGrpSpPr>
          <p:grpSpPr bwMode="auto">
            <a:xfrm>
              <a:off x="0" y="0"/>
              <a:ext cx="1018" cy="1097"/>
              <a:chOff x="0" y="0"/>
              <a:chExt cx="1018" cy="1097"/>
            </a:xfrm>
          </p:grpSpPr>
          <p:sp>
            <p:nvSpPr>
              <p:cNvPr id="94217" name="Line 10">
                <a:extLst>
                  <a:ext uri="{FF2B5EF4-FFF2-40B4-BE49-F238E27FC236}">
                    <a16:creationId xmlns:a16="http://schemas.microsoft.com/office/drawing/2014/main" id="{E9A73E39-80B7-43BD-A2AA-4762B5005A4D}"/>
                  </a:ext>
                </a:extLst>
              </p:cNvPr>
              <p:cNvSpPr>
                <a:spLocks noChangeShapeType="1"/>
              </p:cNvSpPr>
              <p:nvPr/>
            </p:nvSpPr>
            <p:spPr bwMode="auto">
              <a:xfrm flipV="1">
                <a:off x="672" y="288"/>
                <a:ext cx="0" cy="240"/>
              </a:xfrm>
              <a:prstGeom prst="line">
                <a:avLst/>
              </a:prstGeom>
              <a:noFill/>
              <a:ln w="28575">
                <a:solidFill>
                  <a:srgbClr val="FF0066"/>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nvGrpSpPr>
              <p:cNvPr id="94218" name="Group 11">
                <a:extLst>
                  <a:ext uri="{FF2B5EF4-FFF2-40B4-BE49-F238E27FC236}">
                    <a16:creationId xmlns:a16="http://schemas.microsoft.com/office/drawing/2014/main" id="{A642DFF8-7498-45F4-BDEF-F05D7CA67409}"/>
                  </a:ext>
                </a:extLst>
              </p:cNvPr>
              <p:cNvGrpSpPr>
                <a:grpSpLocks/>
              </p:cNvGrpSpPr>
              <p:nvPr/>
            </p:nvGrpSpPr>
            <p:grpSpPr bwMode="auto">
              <a:xfrm>
                <a:off x="0" y="0"/>
                <a:ext cx="1018" cy="1097"/>
                <a:chOff x="0" y="0"/>
                <a:chExt cx="1018" cy="1097"/>
              </a:xfrm>
            </p:grpSpPr>
            <p:sp>
              <p:nvSpPr>
                <p:cNvPr id="94219" name="Line 12">
                  <a:extLst>
                    <a:ext uri="{FF2B5EF4-FFF2-40B4-BE49-F238E27FC236}">
                      <a16:creationId xmlns:a16="http://schemas.microsoft.com/office/drawing/2014/main" id="{F6F57A1C-2EE9-4257-8415-873A177D24F3}"/>
                    </a:ext>
                  </a:extLst>
                </p:cNvPr>
                <p:cNvSpPr>
                  <a:spLocks noChangeShapeType="1"/>
                </p:cNvSpPr>
                <p:nvPr/>
              </p:nvSpPr>
              <p:spPr bwMode="auto">
                <a:xfrm>
                  <a:off x="436" y="370"/>
                  <a:ext cx="0" cy="24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20" name="Line 13">
                  <a:extLst>
                    <a:ext uri="{FF2B5EF4-FFF2-40B4-BE49-F238E27FC236}">
                      <a16:creationId xmlns:a16="http://schemas.microsoft.com/office/drawing/2014/main" id="{7C36C6BF-BDFB-44BF-A50A-4D7C2E9BAD7E}"/>
                    </a:ext>
                  </a:extLst>
                </p:cNvPr>
                <p:cNvSpPr>
                  <a:spLocks noChangeShapeType="1"/>
                </p:cNvSpPr>
                <p:nvPr/>
              </p:nvSpPr>
              <p:spPr bwMode="auto">
                <a:xfrm>
                  <a:off x="192" y="576"/>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21" name="Line 14">
                  <a:extLst>
                    <a:ext uri="{FF2B5EF4-FFF2-40B4-BE49-F238E27FC236}">
                      <a16:creationId xmlns:a16="http://schemas.microsoft.com/office/drawing/2014/main" id="{DDC8333E-DAB4-4F27-BD54-5CAB79F7CDDC}"/>
                    </a:ext>
                  </a:extLst>
                </p:cNvPr>
                <p:cNvSpPr>
                  <a:spLocks noChangeShapeType="1"/>
                </p:cNvSpPr>
                <p:nvPr/>
              </p:nvSpPr>
              <p:spPr bwMode="auto">
                <a:xfrm flipV="1">
                  <a:off x="576" y="240"/>
                  <a:ext cx="0" cy="2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22" name="Oval 15">
                  <a:extLst>
                    <a:ext uri="{FF2B5EF4-FFF2-40B4-BE49-F238E27FC236}">
                      <a16:creationId xmlns:a16="http://schemas.microsoft.com/office/drawing/2014/main" id="{64345B67-F166-46AD-8E26-14B59C15747A}"/>
                    </a:ext>
                  </a:extLst>
                </p:cNvPr>
                <p:cNvSpPr>
                  <a:spLocks noChangeArrowheads="1"/>
                </p:cNvSpPr>
                <p:nvPr/>
              </p:nvSpPr>
              <p:spPr bwMode="auto">
                <a:xfrm>
                  <a:off x="160" y="545"/>
                  <a:ext cx="54" cy="5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94223" name="Rectangle 16">
                  <a:extLst>
                    <a:ext uri="{FF2B5EF4-FFF2-40B4-BE49-F238E27FC236}">
                      <a16:creationId xmlns:a16="http://schemas.microsoft.com/office/drawing/2014/main" id="{4F5B76B8-4CCE-4445-BB8B-F7E1C22C6654}"/>
                    </a:ext>
                  </a:extLst>
                </p:cNvPr>
                <p:cNvSpPr>
                  <a:spLocks noChangeArrowheads="1"/>
                </p:cNvSpPr>
                <p:nvPr/>
              </p:nvSpPr>
              <p:spPr bwMode="auto">
                <a:xfrm>
                  <a:off x="576" y="847"/>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solidFill>
                        <a:srgbClr val="FF3300"/>
                      </a:solidFill>
                    </a:rPr>
                    <a:t>S</a:t>
                  </a:r>
                </a:p>
              </p:txBody>
            </p:sp>
            <p:sp>
              <p:nvSpPr>
                <p:cNvPr id="94224" name="Rectangle 17">
                  <a:extLst>
                    <a:ext uri="{FF2B5EF4-FFF2-40B4-BE49-F238E27FC236}">
                      <a16:creationId xmlns:a16="http://schemas.microsoft.com/office/drawing/2014/main" id="{0EB9DCAF-DE39-454E-994B-CA98EAB9384C}"/>
                    </a:ext>
                  </a:extLst>
                </p:cNvPr>
                <p:cNvSpPr>
                  <a:spLocks noChangeArrowheads="1"/>
                </p:cNvSpPr>
                <p:nvPr/>
              </p:nvSpPr>
              <p:spPr bwMode="auto">
                <a:xfrm>
                  <a:off x="0" y="703"/>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a:solidFill>
                        <a:srgbClr val="FF3300"/>
                      </a:solidFill>
                    </a:rPr>
                    <a:t>G</a:t>
                  </a:r>
                </a:p>
              </p:txBody>
            </p:sp>
            <p:sp>
              <p:nvSpPr>
                <p:cNvPr id="94225" name="Rectangle 18">
                  <a:extLst>
                    <a:ext uri="{FF2B5EF4-FFF2-40B4-BE49-F238E27FC236}">
                      <a16:creationId xmlns:a16="http://schemas.microsoft.com/office/drawing/2014/main" id="{4E745FA8-C394-4BB5-8F17-F0B396B4DECD}"/>
                    </a:ext>
                  </a:extLst>
                </p:cNvPr>
                <p:cNvSpPr>
                  <a:spLocks noChangeArrowheads="1"/>
                </p:cNvSpPr>
                <p:nvPr/>
              </p:nvSpPr>
              <p:spPr bwMode="auto">
                <a:xfrm>
                  <a:off x="576" y="0"/>
                  <a:ext cx="2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a:solidFill>
                        <a:srgbClr val="FF3300"/>
                      </a:solidFill>
                    </a:rPr>
                    <a:t>D</a:t>
                  </a:r>
                </a:p>
              </p:txBody>
            </p:sp>
            <p:sp>
              <p:nvSpPr>
                <p:cNvPr id="94226" name="Line 19">
                  <a:extLst>
                    <a:ext uri="{FF2B5EF4-FFF2-40B4-BE49-F238E27FC236}">
                      <a16:creationId xmlns:a16="http://schemas.microsoft.com/office/drawing/2014/main" id="{0B045D82-D664-4EF8-A5DE-5242CF9DD7FC}"/>
                    </a:ext>
                  </a:extLst>
                </p:cNvPr>
                <p:cNvSpPr>
                  <a:spLocks noChangeShapeType="1"/>
                </p:cNvSpPr>
                <p:nvPr/>
              </p:nvSpPr>
              <p:spPr bwMode="auto">
                <a:xfrm>
                  <a:off x="432" y="432"/>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27" name="Text Box 20">
                  <a:extLst>
                    <a:ext uri="{FF2B5EF4-FFF2-40B4-BE49-F238E27FC236}">
                      <a16:creationId xmlns:a16="http://schemas.microsoft.com/office/drawing/2014/main" id="{04BEA4AC-8FFA-4341-9654-E0ABC1113E00}"/>
                    </a:ext>
                  </a:extLst>
                </p:cNvPr>
                <p:cNvSpPr txBox="1">
                  <a:spLocks noChangeArrowheads="1"/>
                </p:cNvSpPr>
                <p:nvPr/>
              </p:nvSpPr>
              <p:spPr bwMode="auto">
                <a:xfrm>
                  <a:off x="672" y="240"/>
                  <a:ext cx="346"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sz="2000" b="1" baseline="-25000">
                    <a:solidFill>
                      <a:srgbClr val="0033CC"/>
                    </a:solidFill>
                  </a:endParaRPr>
                </a:p>
              </p:txBody>
            </p:sp>
          </p:grpSp>
        </p:grpSp>
        <p:sp>
          <p:nvSpPr>
            <p:cNvPr id="94228" name="Line 21">
              <a:extLst>
                <a:ext uri="{FF2B5EF4-FFF2-40B4-BE49-F238E27FC236}">
                  <a16:creationId xmlns:a16="http://schemas.microsoft.com/office/drawing/2014/main" id="{CF0F9E56-3F11-477B-AD8E-44D7B137C88C}"/>
                </a:ext>
              </a:extLst>
            </p:cNvPr>
            <p:cNvSpPr>
              <a:spLocks noChangeShapeType="1"/>
            </p:cNvSpPr>
            <p:nvPr/>
          </p:nvSpPr>
          <p:spPr bwMode="auto">
            <a:xfrm>
              <a:off x="288" y="576"/>
              <a:ext cx="146" cy="0"/>
            </a:xfrm>
            <a:prstGeom prst="line">
              <a:avLst/>
            </a:prstGeom>
            <a:noFill/>
            <a:ln w="28575">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94229" name="Line 22">
              <a:extLst>
                <a:ext uri="{FF2B5EF4-FFF2-40B4-BE49-F238E27FC236}">
                  <a16:creationId xmlns:a16="http://schemas.microsoft.com/office/drawing/2014/main" id="{D5576F61-9139-4B34-85E1-B95F449FC29B}"/>
                </a:ext>
              </a:extLst>
            </p:cNvPr>
            <p:cNvSpPr>
              <a:spLocks noChangeShapeType="1"/>
            </p:cNvSpPr>
            <p:nvPr/>
          </p:nvSpPr>
          <p:spPr bwMode="auto">
            <a:xfrm flipV="1">
              <a:off x="576" y="576"/>
              <a:ext cx="0" cy="2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30" name="Oval 23">
              <a:extLst>
                <a:ext uri="{FF2B5EF4-FFF2-40B4-BE49-F238E27FC236}">
                  <a16:creationId xmlns:a16="http://schemas.microsoft.com/office/drawing/2014/main" id="{71873F7B-034C-4DF4-A034-CD02E3629BC2}"/>
                </a:ext>
              </a:extLst>
            </p:cNvPr>
            <p:cNvSpPr>
              <a:spLocks noChangeArrowheads="1"/>
            </p:cNvSpPr>
            <p:nvPr/>
          </p:nvSpPr>
          <p:spPr bwMode="auto">
            <a:xfrm>
              <a:off x="552" y="816"/>
              <a:ext cx="45" cy="41"/>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94231" name="Oval 24">
              <a:extLst>
                <a:ext uri="{FF2B5EF4-FFF2-40B4-BE49-F238E27FC236}">
                  <a16:creationId xmlns:a16="http://schemas.microsoft.com/office/drawing/2014/main" id="{E83A2F13-C239-4897-856D-639B73192FBE}"/>
                </a:ext>
              </a:extLst>
            </p:cNvPr>
            <p:cNvSpPr>
              <a:spLocks noChangeArrowheads="1"/>
            </p:cNvSpPr>
            <p:nvPr/>
          </p:nvSpPr>
          <p:spPr bwMode="auto">
            <a:xfrm>
              <a:off x="552" y="194"/>
              <a:ext cx="45" cy="4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sp>
        <p:nvSpPr>
          <p:cNvPr id="94233" name="Rectangle 25">
            <a:extLst>
              <a:ext uri="{FF2B5EF4-FFF2-40B4-BE49-F238E27FC236}">
                <a16:creationId xmlns:a16="http://schemas.microsoft.com/office/drawing/2014/main" id="{B02C22F6-D5D8-42F4-9B44-6ABED150ED17}"/>
              </a:ext>
            </a:extLst>
          </p:cNvPr>
          <p:cNvSpPr>
            <a:spLocks noChangeArrowheads="1"/>
          </p:cNvSpPr>
          <p:nvPr/>
        </p:nvSpPr>
        <p:spPr bwMode="auto">
          <a:xfrm>
            <a:off x="1254125" y="2579688"/>
            <a:ext cx="2327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a:solidFill>
                  <a:srgbClr val="0000FF"/>
                </a:solidFill>
              </a:rPr>
              <a:t>转移特性曲线</a:t>
            </a:r>
          </a:p>
        </p:txBody>
      </p:sp>
      <p:grpSp>
        <p:nvGrpSpPr>
          <p:cNvPr id="5" name="Group 26">
            <a:extLst>
              <a:ext uri="{FF2B5EF4-FFF2-40B4-BE49-F238E27FC236}">
                <a16:creationId xmlns:a16="http://schemas.microsoft.com/office/drawing/2014/main" id="{85C3CA3E-5C8B-400A-88C5-498F7AD18F44}"/>
              </a:ext>
            </a:extLst>
          </p:cNvPr>
          <p:cNvGrpSpPr>
            <a:grpSpLocks/>
          </p:cNvGrpSpPr>
          <p:nvPr/>
        </p:nvGrpSpPr>
        <p:grpSpPr bwMode="auto">
          <a:xfrm>
            <a:off x="914400" y="3622675"/>
            <a:ext cx="3289300" cy="2389188"/>
            <a:chOff x="0" y="0"/>
            <a:chExt cx="2072" cy="1505"/>
          </a:xfrm>
        </p:grpSpPr>
        <p:grpSp>
          <p:nvGrpSpPr>
            <p:cNvPr id="94234" name="Group 27">
              <a:extLst>
                <a:ext uri="{FF2B5EF4-FFF2-40B4-BE49-F238E27FC236}">
                  <a16:creationId xmlns:a16="http://schemas.microsoft.com/office/drawing/2014/main" id="{6973AB3A-F902-4125-AA39-78822AFB1B62}"/>
                </a:ext>
              </a:extLst>
            </p:cNvPr>
            <p:cNvGrpSpPr>
              <a:grpSpLocks/>
            </p:cNvGrpSpPr>
            <p:nvPr/>
          </p:nvGrpSpPr>
          <p:grpSpPr bwMode="auto">
            <a:xfrm>
              <a:off x="0" y="0"/>
              <a:ext cx="2011" cy="1505"/>
              <a:chOff x="0" y="0"/>
              <a:chExt cx="1190" cy="977"/>
            </a:xfrm>
          </p:grpSpPr>
          <p:grpSp>
            <p:nvGrpSpPr>
              <p:cNvPr id="94235" name="Group 28">
                <a:extLst>
                  <a:ext uri="{FF2B5EF4-FFF2-40B4-BE49-F238E27FC236}">
                    <a16:creationId xmlns:a16="http://schemas.microsoft.com/office/drawing/2014/main" id="{E13CE182-591F-49C8-8856-BC8AE082D1B6}"/>
                  </a:ext>
                </a:extLst>
              </p:cNvPr>
              <p:cNvGrpSpPr>
                <a:grpSpLocks/>
              </p:cNvGrpSpPr>
              <p:nvPr/>
            </p:nvGrpSpPr>
            <p:grpSpPr bwMode="auto">
              <a:xfrm>
                <a:off x="0" y="0"/>
                <a:ext cx="1190" cy="977"/>
                <a:chOff x="0" y="0"/>
                <a:chExt cx="1190" cy="977"/>
              </a:xfrm>
            </p:grpSpPr>
            <p:sp>
              <p:nvSpPr>
                <p:cNvPr id="94236" name="Line 29">
                  <a:extLst>
                    <a:ext uri="{FF2B5EF4-FFF2-40B4-BE49-F238E27FC236}">
                      <a16:creationId xmlns:a16="http://schemas.microsoft.com/office/drawing/2014/main" id="{52FFB1B2-9FC4-48E3-A69E-9A618C31B47B}"/>
                    </a:ext>
                  </a:extLst>
                </p:cNvPr>
                <p:cNvSpPr>
                  <a:spLocks noChangeShapeType="1"/>
                </p:cNvSpPr>
                <p:nvPr/>
              </p:nvSpPr>
              <p:spPr bwMode="auto">
                <a:xfrm>
                  <a:off x="374" y="305"/>
                  <a:ext cx="816" cy="0"/>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4237" name="Line 30">
                  <a:extLst>
                    <a:ext uri="{FF2B5EF4-FFF2-40B4-BE49-F238E27FC236}">
                      <a16:creationId xmlns:a16="http://schemas.microsoft.com/office/drawing/2014/main" id="{69592CE7-BF10-488D-A90D-6722E9C20009}"/>
                    </a:ext>
                  </a:extLst>
                </p:cNvPr>
                <p:cNvSpPr>
                  <a:spLocks noChangeShapeType="1"/>
                </p:cNvSpPr>
                <p:nvPr/>
              </p:nvSpPr>
              <p:spPr bwMode="auto">
                <a:xfrm flipV="1">
                  <a:off x="422" y="161"/>
                  <a:ext cx="0" cy="816"/>
                </a:xfrm>
                <a:prstGeom prst="line">
                  <a:avLst/>
                </a:prstGeom>
                <a:noFill/>
                <a:ln w="952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4238" name="Text Box 31">
                  <a:extLst>
                    <a:ext uri="{FF2B5EF4-FFF2-40B4-BE49-F238E27FC236}">
                      <a16:creationId xmlns:a16="http://schemas.microsoft.com/office/drawing/2014/main" id="{33975F2D-FFED-4807-998C-9FB066A7AFDB}"/>
                    </a:ext>
                  </a:extLst>
                </p:cNvPr>
                <p:cNvSpPr txBox="1">
                  <a:spLocks noChangeArrowheads="1"/>
                </p:cNvSpPr>
                <p:nvPr/>
              </p:nvSpPr>
              <p:spPr bwMode="auto">
                <a:xfrm>
                  <a:off x="902" y="41"/>
                  <a:ext cx="68"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sz="2000" b="1"/>
                </a:p>
              </p:txBody>
            </p:sp>
            <p:sp>
              <p:nvSpPr>
                <p:cNvPr id="94239" name="Text Box 32">
                  <a:extLst>
                    <a:ext uri="{FF2B5EF4-FFF2-40B4-BE49-F238E27FC236}">
                      <a16:creationId xmlns:a16="http://schemas.microsoft.com/office/drawing/2014/main" id="{28996993-3B9A-4830-B385-650DB8D11912}"/>
                    </a:ext>
                  </a:extLst>
                </p:cNvPr>
                <p:cNvSpPr txBox="1">
                  <a:spLocks noChangeArrowheads="1"/>
                </p:cNvSpPr>
                <p:nvPr/>
              </p:nvSpPr>
              <p:spPr bwMode="auto">
                <a:xfrm>
                  <a:off x="182" y="0"/>
                  <a:ext cx="139"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i="1"/>
                    <a:t>i</a:t>
                  </a:r>
                  <a:r>
                    <a:rPr lang="en-US" altLang="zh-CN" sz="2000" b="1" baseline="-25000"/>
                    <a:t>D</a:t>
                  </a:r>
                  <a:endParaRPr lang="en-US" altLang="zh-CN" sz="2000" b="1"/>
                </a:p>
              </p:txBody>
            </p:sp>
            <p:sp>
              <p:nvSpPr>
                <p:cNvPr id="94240" name="Rectangle 33">
                  <a:extLst>
                    <a:ext uri="{FF2B5EF4-FFF2-40B4-BE49-F238E27FC236}">
                      <a16:creationId xmlns:a16="http://schemas.microsoft.com/office/drawing/2014/main" id="{00491E85-6812-445D-AA50-A1FAB65BCA2A}"/>
                    </a:ext>
                  </a:extLst>
                </p:cNvPr>
                <p:cNvSpPr>
                  <a:spLocks noChangeArrowheads="1"/>
                </p:cNvSpPr>
                <p:nvPr/>
              </p:nvSpPr>
              <p:spPr bwMode="auto">
                <a:xfrm>
                  <a:off x="662" y="65"/>
                  <a:ext cx="43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i="1">
                      <a:solidFill>
                        <a:srgbClr val="0033CC"/>
                      </a:solidFill>
                      <a:sym typeface="Symbol" panose="05050102010706020507" pitchFamily="18" charset="2"/>
                    </a:rPr>
                    <a:t>U</a:t>
                  </a:r>
                  <a:r>
                    <a:rPr lang="en-US" altLang="zh-CN" sz="2000" b="1" baseline="-25000">
                      <a:solidFill>
                        <a:srgbClr val="0033CC"/>
                      </a:solidFill>
                      <a:sym typeface="Symbol" panose="05050102010706020507" pitchFamily="18" charset="2"/>
                    </a:rPr>
                    <a:t>GS</a:t>
                  </a:r>
                  <a:r>
                    <a:rPr lang="zh-CN" altLang="en-US" sz="2000" b="1" baseline="-25000">
                      <a:solidFill>
                        <a:srgbClr val="0033CC"/>
                      </a:solidFill>
                      <a:sym typeface="Symbol" panose="05050102010706020507" pitchFamily="18" charset="2"/>
                    </a:rPr>
                    <a:t>（</a:t>
                  </a:r>
                  <a:r>
                    <a:rPr lang="en-US" altLang="zh-CN" sz="2000" b="1" baseline="-25000">
                      <a:solidFill>
                        <a:srgbClr val="0033CC"/>
                      </a:solidFill>
                      <a:sym typeface="Symbol" panose="05050102010706020507" pitchFamily="18" charset="2"/>
                    </a:rPr>
                    <a:t>Off</a:t>
                  </a:r>
                  <a:r>
                    <a:rPr lang="zh-CN" altLang="en-US" sz="2000" b="1" baseline="-25000">
                      <a:solidFill>
                        <a:srgbClr val="0033CC"/>
                      </a:solidFill>
                      <a:sym typeface="Symbol" panose="05050102010706020507" pitchFamily="18" charset="2"/>
                    </a:rPr>
                    <a:t>）</a:t>
                  </a:r>
                </a:p>
              </p:txBody>
            </p:sp>
            <p:sp>
              <p:nvSpPr>
                <p:cNvPr id="94241" name="Rectangle 34">
                  <a:extLst>
                    <a:ext uri="{FF2B5EF4-FFF2-40B4-BE49-F238E27FC236}">
                      <a16:creationId xmlns:a16="http://schemas.microsoft.com/office/drawing/2014/main" id="{3A8DEEC3-098C-430F-82D0-DDA48088EA61}"/>
                    </a:ext>
                  </a:extLst>
                </p:cNvPr>
                <p:cNvSpPr>
                  <a:spLocks noChangeArrowheads="1"/>
                </p:cNvSpPr>
                <p:nvPr/>
              </p:nvSpPr>
              <p:spPr bwMode="auto">
                <a:xfrm>
                  <a:off x="0" y="641"/>
                  <a:ext cx="6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r>
                    <a:rPr lang="en-US" altLang="zh-CN" sz="2000" b="1" i="1">
                      <a:ea typeface="楷体_GB2312" pitchFamily="1" charset="-122"/>
                    </a:rPr>
                    <a:t>I</a:t>
                  </a:r>
                  <a:r>
                    <a:rPr lang="en-US" altLang="zh-CN" sz="2000" b="1" baseline="-25000">
                      <a:ea typeface="楷体_GB2312" pitchFamily="1" charset="-122"/>
                    </a:rPr>
                    <a:t>DSS</a:t>
                  </a:r>
                </a:p>
              </p:txBody>
            </p:sp>
            <p:sp>
              <p:nvSpPr>
                <p:cNvPr id="94242" name="未知">
                  <a:extLst>
                    <a:ext uri="{FF2B5EF4-FFF2-40B4-BE49-F238E27FC236}">
                      <a16:creationId xmlns:a16="http://schemas.microsoft.com/office/drawing/2014/main" id="{269E49E0-ED93-40E2-890A-4E20863066F5}"/>
                    </a:ext>
                  </a:extLst>
                </p:cNvPr>
                <p:cNvSpPr>
                  <a:spLocks noChangeArrowheads="1"/>
                </p:cNvSpPr>
                <p:nvPr/>
              </p:nvSpPr>
              <p:spPr bwMode="auto">
                <a:xfrm>
                  <a:off x="420" y="317"/>
                  <a:ext cx="482" cy="468"/>
                </a:xfrm>
                <a:custGeom>
                  <a:avLst/>
                  <a:gdLst>
                    <a:gd name="T0" fmla="*/ 482 w 482"/>
                    <a:gd name="T1" fmla="*/ 0 h 468"/>
                    <a:gd name="T2" fmla="*/ 365 w 482"/>
                    <a:gd name="T3" fmla="*/ 61 h 468"/>
                    <a:gd name="T4" fmla="*/ 274 w 482"/>
                    <a:gd name="T5" fmla="*/ 111 h 468"/>
                    <a:gd name="T6" fmla="*/ 196 w 482"/>
                    <a:gd name="T7" fmla="*/ 177 h 468"/>
                    <a:gd name="T8" fmla="*/ 108 w 482"/>
                    <a:gd name="T9" fmla="*/ 282 h 468"/>
                    <a:gd name="T10" fmla="*/ 0 w 482"/>
                    <a:gd name="T11" fmla="*/ 468 h 468"/>
                  </a:gdLst>
                  <a:ahLst/>
                  <a:cxnLst>
                    <a:cxn ang="0">
                      <a:pos x="T0" y="T1"/>
                    </a:cxn>
                    <a:cxn ang="0">
                      <a:pos x="T2" y="T3"/>
                    </a:cxn>
                    <a:cxn ang="0">
                      <a:pos x="T4" y="T5"/>
                    </a:cxn>
                    <a:cxn ang="0">
                      <a:pos x="T6" y="T7"/>
                    </a:cxn>
                    <a:cxn ang="0">
                      <a:pos x="T8" y="T9"/>
                    </a:cxn>
                    <a:cxn ang="0">
                      <a:pos x="T10" y="T11"/>
                    </a:cxn>
                  </a:cxnLst>
                  <a:rect l="0" t="0" r="r" b="b"/>
                  <a:pathLst>
                    <a:path w="482" h="468">
                      <a:moveTo>
                        <a:pt x="482" y="0"/>
                      </a:moveTo>
                      <a:cubicBezTo>
                        <a:pt x="461" y="10"/>
                        <a:pt x="400" y="43"/>
                        <a:pt x="365" y="61"/>
                      </a:cubicBezTo>
                      <a:cubicBezTo>
                        <a:pt x="330" y="79"/>
                        <a:pt x="302" y="92"/>
                        <a:pt x="274" y="111"/>
                      </a:cubicBezTo>
                      <a:cubicBezTo>
                        <a:pt x="245" y="131"/>
                        <a:pt x="223" y="149"/>
                        <a:pt x="196" y="177"/>
                      </a:cubicBezTo>
                      <a:cubicBezTo>
                        <a:pt x="169" y="206"/>
                        <a:pt x="141" y="233"/>
                        <a:pt x="108" y="282"/>
                      </a:cubicBezTo>
                      <a:cubicBezTo>
                        <a:pt x="75" y="331"/>
                        <a:pt x="22" y="429"/>
                        <a:pt x="0" y="468"/>
                      </a:cubicBezTo>
                    </a:path>
                  </a:pathLst>
                </a:custGeom>
                <a:noFill/>
                <a:ln w="38100">
                  <a:solidFill>
                    <a:srgbClr val="0033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94243" name="Text Box 36">
                <a:extLst>
                  <a:ext uri="{FF2B5EF4-FFF2-40B4-BE49-F238E27FC236}">
                    <a16:creationId xmlns:a16="http://schemas.microsoft.com/office/drawing/2014/main" id="{84F02038-0896-483E-9E1C-97FB79D8ED12}"/>
                  </a:ext>
                </a:extLst>
              </p:cNvPr>
              <p:cNvSpPr txBox="1">
                <a:spLocks noChangeArrowheads="1"/>
              </p:cNvSpPr>
              <p:nvPr/>
            </p:nvSpPr>
            <p:spPr bwMode="auto">
              <a:xfrm>
                <a:off x="409" y="103"/>
                <a:ext cx="240"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sz="2000" b="1" i="1">
                    <a:ea typeface="黑体" panose="02010609060101010101" pitchFamily="49" charset="-122"/>
                  </a:rPr>
                  <a:t>O</a:t>
                </a:r>
              </a:p>
            </p:txBody>
          </p:sp>
        </p:grpSp>
        <p:sp>
          <p:nvSpPr>
            <p:cNvPr id="94244" name="Rectangle 37">
              <a:extLst>
                <a:ext uri="{FF2B5EF4-FFF2-40B4-BE49-F238E27FC236}">
                  <a16:creationId xmlns:a16="http://schemas.microsoft.com/office/drawing/2014/main" id="{33EF50A4-0372-4F64-872C-6C467B3EBE21}"/>
                </a:ext>
              </a:extLst>
            </p:cNvPr>
            <p:cNvSpPr>
              <a:spLocks noChangeArrowheads="1"/>
            </p:cNvSpPr>
            <p:nvPr/>
          </p:nvSpPr>
          <p:spPr bwMode="auto">
            <a:xfrm>
              <a:off x="1728" y="528"/>
              <a:ext cx="3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i="1"/>
                <a:t>u</a:t>
              </a:r>
              <a:r>
                <a:rPr lang="en-US" altLang="zh-CN" sz="2000" b="1" baseline="-25000"/>
                <a:t>GS</a:t>
              </a:r>
            </a:p>
          </p:txBody>
        </p:sp>
      </p:grpSp>
      <p:sp>
        <p:nvSpPr>
          <p:cNvPr id="94246" name="Rectangle 38">
            <a:extLst>
              <a:ext uri="{FF2B5EF4-FFF2-40B4-BE49-F238E27FC236}">
                <a16:creationId xmlns:a16="http://schemas.microsoft.com/office/drawing/2014/main" id="{1CAB4146-F48F-49A9-9E71-BF8E8E3EAE37}"/>
              </a:ext>
            </a:extLst>
          </p:cNvPr>
          <p:cNvSpPr>
            <a:spLocks noChangeArrowheads="1"/>
          </p:cNvSpPr>
          <p:nvPr/>
        </p:nvSpPr>
        <p:spPr bwMode="auto">
          <a:xfrm>
            <a:off x="5486400" y="2655888"/>
            <a:ext cx="2327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a:solidFill>
                  <a:srgbClr val="0000FF"/>
                </a:solidFill>
              </a:rPr>
              <a:t>输出特性曲线</a:t>
            </a:r>
          </a:p>
        </p:txBody>
      </p:sp>
      <p:grpSp>
        <p:nvGrpSpPr>
          <p:cNvPr id="8" name="Group 39">
            <a:extLst>
              <a:ext uri="{FF2B5EF4-FFF2-40B4-BE49-F238E27FC236}">
                <a16:creationId xmlns:a16="http://schemas.microsoft.com/office/drawing/2014/main" id="{E53AFEDC-60F7-4316-9A41-333D9E04C317}"/>
              </a:ext>
            </a:extLst>
          </p:cNvPr>
          <p:cNvGrpSpPr>
            <a:grpSpLocks/>
          </p:cNvGrpSpPr>
          <p:nvPr/>
        </p:nvGrpSpPr>
        <p:grpSpPr bwMode="auto">
          <a:xfrm>
            <a:off x="5561013" y="3687763"/>
            <a:ext cx="2994025" cy="2560637"/>
            <a:chOff x="0" y="0"/>
            <a:chExt cx="1635" cy="1247"/>
          </a:xfrm>
        </p:grpSpPr>
        <p:sp>
          <p:nvSpPr>
            <p:cNvPr id="94247" name="Line 40">
              <a:extLst>
                <a:ext uri="{FF2B5EF4-FFF2-40B4-BE49-F238E27FC236}">
                  <a16:creationId xmlns:a16="http://schemas.microsoft.com/office/drawing/2014/main" id="{C31540CA-70DA-43DD-97AA-7F9FB4BB307E}"/>
                </a:ext>
              </a:extLst>
            </p:cNvPr>
            <p:cNvSpPr>
              <a:spLocks noChangeShapeType="1"/>
            </p:cNvSpPr>
            <p:nvPr/>
          </p:nvSpPr>
          <p:spPr bwMode="auto">
            <a:xfrm rot="-16388">
              <a:off x="182" y="276"/>
              <a:ext cx="1259" cy="1"/>
            </a:xfrm>
            <a:prstGeom prst="line">
              <a:avLst/>
            </a:prstGeom>
            <a:noFill/>
            <a:ln w="1905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94248" name="Line 41">
              <a:extLst>
                <a:ext uri="{FF2B5EF4-FFF2-40B4-BE49-F238E27FC236}">
                  <a16:creationId xmlns:a16="http://schemas.microsoft.com/office/drawing/2014/main" id="{BEA041A6-979E-4031-833D-1B3B11315254}"/>
                </a:ext>
              </a:extLst>
            </p:cNvPr>
            <p:cNvSpPr>
              <a:spLocks noChangeShapeType="1"/>
            </p:cNvSpPr>
            <p:nvPr/>
          </p:nvSpPr>
          <p:spPr bwMode="auto">
            <a:xfrm rot="10800000" flipV="1">
              <a:off x="1260" y="142"/>
              <a:ext cx="0" cy="1104"/>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94249" name="Line 42">
              <a:extLst>
                <a:ext uri="{FF2B5EF4-FFF2-40B4-BE49-F238E27FC236}">
                  <a16:creationId xmlns:a16="http://schemas.microsoft.com/office/drawing/2014/main" id="{DCD54078-C1E7-4938-889F-8DAC433FD852}"/>
                </a:ext>
              </a:extLst>
            </p:cNvPr>
            <p:cNvSpPr>
              <a:spLocks noChangeShapeType="1"/>
            </p:cNvSpPr>
            <p:nvPr/>
          </p:nvSpPr>
          <p:spPr bwMode="auto">
            <a:xfrm rot="10800000">
              <a:off x="1218" y="468"/>
              <a:ext cx="4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50" name="Line 43">
              <a:extLst>
                <a:ext uri="{FF2B5EF4-FFF2-40B4-BE49-F238E27FC236}">
                  <a16:creationId xmlns:a16="http://schemas.microsoft.com/office/drawing/2014/main" id="{BA40A62F-C547-423A-99FF-DE32FE9EF69F}"/>
                </a:ext>
              </a:extLst>
            </p:cNvPr>
            <p:cNvSpPr>
              <a:spLocks noChangeShapeType="1"/>
            </p:cNvSpPr>
            <p:nvPr/>
          </p:nvSpPr>
          <p:spPr bwMode="auto">
            <a:xfrm rot="10800000">
              <a:off x="1218" y="708"/>
              <a:ext cx="4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51" name="Line 44">
              <a:extLst>
                <a:ext uri="{FF2B5EF4-FFF2-40B4-BE49-F238E27FC236}">
                  <a16:creationId xmlns:a16="http://schemas.microsoft.com/office/drawing/2014/main" id="{2B8657A8-951E-44EB-A8FB-EF8174013E42}"/>
                </a:ext>
              </a:extLst>
            </p:cNvPr>
            <p:cNvSpPr>
              <a:spLocks noChangeShapeType="1"/>
            </p:cNvSpPr>
            <p:nvPr/>
          </p:nvSpPr>
          <p:spPr bwMode="auto">
            <a:xfrm rot="10800000">
              <a:off x="1218" y="948"/>
              <a:ext cx="4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52" name="Text Box 45">
              <a:extLst>
                <a:ext uri="{FF2B5EF4-FFF2-40B4-BE49-F238E27FC236}">
                  <a16:creationId xmlns:a16="http://schemas.microsoft.com/office/drawing/2014/main" id="{0CD29AB7-1DDA-47F3-9385-C05CF0224860}"/>
                </a:ext>
              </a:extLst>
            </p:cNvPr>
            <p:cNvSpPr txBox="1">
              <a:spLocks noChangeArrowheads="1"/>
            </p:cNvSpPr>
            <p:nvPr/>
          </p:nvSpPr>
          <p:spPr bwMode="auto">
            <a:xfrm rot="-315439">
              <a:off x="1243" y="0"/>
              <a:ext cx="20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i="1"/>
                <a:t>i</a:t>
              </a:r>
              <a:r>
                <a:rPr lang="en-US" altLang="zh-CN" sz="2000" b="1" baseline="-25000"/>
                <a:t>D</a:t>
              </a:r>
              <a:endParaRPr lang="en-US" altLang="zh-CN" sz="2000" b="1"/>
            </a:p>
          </p:txBody>
        </p:sp>
        <p:sp>
          <p:nvSpPr>
            <p:cNvPr id="94253" name="未知">
              <a:extLst>
                <a:ext uri="{FF2B5EF4-FFF2-40B4-BE49-F238E27FC236}">
                  <a16:creationId xmlns:a16="http://schemas.microsoft.com/office/drawing/2014/main" id="{0EFEF202-EEF3-42B0-A122-74B62D2A8BBE}"/>
                </a:ext>
              </a:extLst>
            </p:cNvPr>
            <p:cNvSpPr>
              <a:spLocks noChangeArrowheads="1"/>
            </p:cNvSpPr>
            <p:nvPr/>
          </p:nvSpPr>
          <p:spPr bwMode="auto">
            <a:xfrm rot="10800000">
              <a:off x="300" y="296"/>
              <a:ext cx="960" cy="267"/>
            </a:xfrm>
            <a:custGeom>
              <a:avLst/>
              <a:gdLst>
                <a:gd name="T0" fmla="*/ 0 w 1440"/>
                <a:gd name="T1" fmla="*/ 267 h 267"/>
                <a:gd name="T2" fmla="*/ 48 w 1440"/>
                <a:gd name="T3" fmla="*/ 171 h 267"/>
                <a:gd name="T4" fmla="*/ 120 w 1440"/>
                <a:gd name="T5" fmla="*/ 75 h 267"/>
                <a:gd name="T6" fmla="*/ 256 w 1440"/>
                <a:gd name="T7" fmla="*/ 11 h 267"/>
                <a:gd name="T8" fmla="*/ 472 w 1440"/>
                <a:gd name="T9" fmla="*/ 11 h 267"/>
                <a:gd name="T10" fmla="*/ 824 w 1440"/>
                <a:gd name="T11" fmla="*/ 11 h 267"/>
                <a:gd name="T12" fmla="*/ 648 w 1440"/>
                <a:gd name="T13" fmla="*/ 11 h 267"/>
                <a:gd name="T14" fmla="*/ 1440 w 1440"/>
                <a:gd name="T15" fmla="*/ 11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0" h="267">
                  <a:moveTo>
                    <a:pt x="0" y="267"/>
                  </a:moveTo>
                  <a:cubicBezTo>
                    <a:pt x="16" y="235"/>
                    <a:pt x="28" y="203"/>
                    <a:pt x="48" y="171"/>
                  </a:cubicBezTo>
                  <a:cubicBezTo>
                    <a:pt x="68" y="139"/>
                    <a:pt x="85" y="102"/>
                    <a:pt x="120" y="75"/>
                  </a:cubicBezTo>
                  <a:cubicBezTo>
                    <a:pt x="155" y="48"/>
                    <a:pt x="197" y="22"/>
                    <a:pt x="256" y="11"/>
                  </a:cubicBezTo>
                  <a:cubicBezTo>
                    <a:pt x="315" y="0"/>
                    <a:pt x="377" y="11"/>
                    <a:pt x="472" y="11"/>
                  </a:cubicBezTo>
                  <a:cubicBezTo>
                    <a:pt x="567" y="11"/>
                    <a:pt x="795" y="11"/>
                    <a:pt x="824" y="11"/>
                  </a:cubicBezTo>
                  <a:cubicBezTo>
                    <a:pt x="853" y="11"/>
                    <a:pt x="545" y="11"/>
                    <a:pt x="648" y="11"/>
                  </a:cubicBezTo>
                  <a:cubicBezTo>
                    <a:pt x="751" y="11"/>
                    <a:pt x="1275" y="11"/>
                    <a:pt x="1440" y="11"/>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4254" name="未知">
              <a:extLst>
                <a:ext uri="{FF2B5EF4-FFF2-40B4-BE49-F238E27FC236}">
                  <a16:creationId xmlns:a16="http://schemas.microsoft.com/office/drawing/2014/main" id="{C19A3C0C-5853-4E87-BB38-E0E1F6E62CF4}"/>
                </a:ext>
              </a:extLst>
            </p:cNvPr>
            <p:cNvSpPr>
              <a:spLocks noChangeArrowheads="1"/>
            </p:cNvSpPr>
            <p:nvPr/>
          </p:nvSpPr>
          <p:spPr bwMode="auto">
            <a:xfrm rot="10800000">
              <a:off x="300" y="259"/>
              <a:ext cx="960" cy="562"/>
            </a:xfrm>
            <a:custGeom>
              <a:avLst/>
              <a:gdLst>
                <a:gd name="T0" fmla="*/ 0 w 1400"/>
                <a:gd name="T1" fmla="*/ 482 h 482"/>
                <a:gd name="T2" fmla="*/ 46 w 1400"/>
                <a:gd name="T3" fmla="*/ 296 h 482"/>
                <a:gd name="T4" fmla="*/ 120 w 1400"/>
                <a:gd name="T5" fmla="*/ 161 h 482"/>
                <a:gd name="T6" fmla="*/ 208 w 1400"/>
                <a:gd name="T7" fmla="*/ 57 h 482"/>
                <a:gd name="T8" fmla="*/ 312 w 1400"/>
                <a:gd name="T9" fmla="*/ 9 h 482"/>
                <a:gd name="T10" fmla="*/ 472 w 1400"/>
                <a:gd name="T11" fmla="*/ 1 h 482"/>
                <a:gd name="T12" fmla="*/ 1400 w 1400"/>
                <a:gd name="T13" fmla="*/ 1 h 482"/>
              </a:gdLst>
              <a:ahLst/>
              <a:cxnLst>
                <a:cxn ang="0">
                  <a:pos x="T0" y="T1"/>
                </a:cxn>
                <a:cxn ang="0">
                  <a:pos x="T2" y="T3"/>
                </a:cxn>
                <a:cxn ang="0">
                  <a:pos x="T4" y="T5"/>
                </a:cxn>
                <a:cxn ang="0">
                  <a:pos x="T6" y="T7"/>
                </a:cxn>
                <a:cxn ang="0">
                  <a:pos x="T8" y="T9"/>
                </a:cxn>
                <a:cxn ang="0">
                  <a:pos x="T10" y="T11"/>
                </a:cxn>
                <a:cxn ang="0">
                  <a:pos x="T12" y="T13"/>
                </a:cxn>
              </a:cxnLst>
              <a:rect l="0" t="0" r="r" b="b"/>
              <a:pathLst>
                <a:path w="1400" h="482">
                  <a:moveTo>
                    <a:pt x="0" y="482"/>
                  </a:moveTo>
                  <a:cubicBezTo>
                    <a:pt x="15" y="420"/>
                    <a:pt x="26" y="349"/>
                    <a:pt x="46" y="296"/>
                  </a:cubicBezTo>
                  <a:cubicBezTo>
                    <a:pt x="66" y="243"/>
                    <a:pt x="93" y="201"/>
                    <a:pt x="120" y="161"/>
                  </a:cubicBezTo>
                  <a:cubicBezTo>
                    <a:pt x="147" y="121"/>
                    <a:pt x="176" y="82"/>
                    <a:pt x="208" y="57"/>
                  </a:cubicBezTo>
                  <a:cubicBezTo>
                    <a:pt x="240" y="32"/>
                    <a:pt x="268" y="18"/>
                    <a:pt x="312" y="9"/>
                  </a:cubicBezTo>
                  <a:cubicBezTo>
                    <a:pt x="356" y="0"/>
                    <a:pt x="291" y="2"/>
                    <a:pt x="472" y="1"/>
                  </a:cubicBezTo>
                  <a:cubicBezTo>
                    <a:pt x="653" y="0"/>
                    <a:pt x="1207" y="1"/>
                    <a:pt x="1400" y="1"/>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4255" name="未知">
              <a:extLst>
                <a:ext uri="{FF2B5EF4-FFF2-40B4-BE49-F238E27FC236}">
                  <a16:creationId xmlns:a16="http://schemas.microsoft.com/office/drawing/2014/main" id="{244B6007-1697-402C-8297-503BFEA4BB60}"/>
                </a:ext>
              </a:extLst>
            </p:cNvPr>
            <p:cNvSpPr>
              <a:spLocks noChangeArrowheads="1"/>
            </p:cNvSpPr>
            <p:nvPr/>
          </p:nvSpPr>
          <p:spPr bwMode="auto">
            <a:xfrm rot="10800000">
              <a:off x="252" y="258"/>
              <a:ext cx="1008" cy="65"/>
            </a:xfrm>
            <a:custGeom>
              <a:avLst/>
              <a:gdLst>
                <a:gd name="T0" fmla="*/ 0 w 1392"/>
                <a:gd name="T1" fmla="*/ 257 h 257"/>
                <a:gd name="T2" fmla="*/ 48 w 1392"/>
                <a:gd name="T3" fmla="*/ 161 h 257"/>
                <a:gd name="T4" fmla="*/ 96 w 1392"/>
                <a:gd name="T5" fmla="*/ 65 h 257"/>
                <a:gd name="T6" fmla="*/ 288 w 1392"/>
                <a:gd name="T7" fmla="*/ 9 h 257"/>
                <a:gd name="T8" fmla="*/ 1392 w 1392"/>
                <a:gd name="T9" fmla="*/ 9 h 257"/>
              </a:gdLst>
              <a:ahLst/>
              <a:cxnLst>
                <a:cxn ang="0">
                  <a:pos x="T0" y="T1"/>
                </a:cxn>
                <a:cxn ang="0">
                  <a:pos x="T2" y="T3"/>
                </a:cxn>
                <a:cxn ang="0">
                  <a:pos x="T4" y="T5"/>
                </a:cxn>
                <a:cxn ang="0">
                  <a:pos x="T6" y="T7"/>
                </a:cxn>
                <a:cxn ang="0">
                  <a:pos x="T8" y="T9"/>
                </a:cxn>
              </a:cxnLst>
              <a:rect l="0" t="0" r="r" b="b"/>
              <a:pathLst>
                <a:path w="1392" h="257">
                  <a:moveTo>
                    <a:pt x="0" y="257"/>
                  </a:moveTo>
                  <a:cubicBezTo>
                    <a:pt x="16" y="225"/>
                    <a:pt x="32" y="193"/>
                    <a:pt x="48" y="161"/>
                  </a:cubicBezTo>
                  <a:cubicBezTo>
                    <a:pt x="64" y="129"/>
                    <a:pt x="56" y="90"/>
                    <a:pt x="96" y="65"/>
                  </a:cubicBezTo>
                  <a:cubicBezTo>
                    <a:pt x="136" y="40"/>
                    <a:pt x="72" y="18"/>
                    <a:pt x="288" y="9"/>
                  </a:cubicBezTo>
                  <a:cubicBezTo>
                    <a:pt x="504" y="0"/>
                    <a:pt x="1162" y="9"/>
                    <a:pt x="1392" y="9"/>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4256" name="Rectangle 49">
              <a:extLst>
                <a:ext uri="{FF2B5EF4-FFF2-40B4-BE49-F238E27FC236}">
                  <a16:creationId xmlns:a16="http://schemas.microsoft.com/office/drawing/2014/main" id="{08F6A1C8-351C-402C-AD35-98D3BEB97752}"/>
                </a:ext>
              </a:extLst>
            </p:cNvPr>
            <p:cNvSpPr>
              <a:spLocks noChangeArrowheads="1"/>
            </p:cNvSpPr>
            <p:nvPr/>
          </p:nvSpPr>
          <p:spPr bwMode="auto">
            <a:xfrm rot="-54232">
              <a:off x="241" y="1054"/>
              <a:ext cx="72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i="1">
                  <a:solidFill>
                    <a:srgbClr val="0033CC"/>
                  </a:solidFill>
                  <a:sym typeface="Symbol" panose="05050102010706020507" pitchFamily="18" charset="2"/>
                </a:rPr>
                <a:t>U</a:t>
              </a:r>
              <a:r>
                <a:rPr lang="en-US" altLang="zh-CN" sz="2000" b="1" baseline="-25000">
                  <a:solidFill>
                    <a:srgbClr val="0033CC"/>
                  </a:solidFill>
                  <a:sym typeface="Symbol" panose="05050102010706020507" pitchFamily="18" charset="2"/>
                </a:rPr>
                <a:t>GS</a:t>
              </a:r>
              <a:r>
                <a:rPr lang="en-US" altLang="zh-CN" sz="2000" b="1">
                  <a:solidFill>
                    <a:srgbClr val="0033CC"/>
                  </a:solidFill>
                  <a:sym typeface="Symbol" panose="05050102010706020507" pitchFamily="18" charset="2"/>
                </a:rPr>
                <a:t>= 0V</a:t>
              </a:r>
            </a:p>
          </p:txBody>
        </p:sp>
        <p:sp>
          <p:nvSpPr>
            <p:cNvPr id="94257" name="未知">
              <a:extLst>
                <a:ext uri="{FF2B5EF4-FFF2-40B4-BE49-F238E27FC236}">
                  <a16:creationId xmlns:a16="http://schemas.microsoft.com/office/drawing/2014/main" id="{D2320257-2F08-48C4-A747-8ED4D68C3FB2}"/>
                </a:ext>
              </a:extLst>
            </p:cNvPr>
            <p:cNvSpPr>
              <a:spLocks noChangeArrowheads="1"/>
            </p:cNvSpPr>
            <p:nvPr/>
          </p:nvSpPr>
          <p:spPr bwMode="auto">
            <a:xfrm rot="10800000">
              <a:off x="252" y="482"/>
              <a:ext cx="960" cy="562"/>
            </a:xfrm>
            <a:custGeom>
              <a:avLst/>
              <a:gdLst>
                <a:gd name="T0" fmla="*/ 0 w 1400"/>
                <a:gd name="T1" fmla="*/ 482 h 482"/>
                <a:gd name="T2" fmla="*/ 46 w 1400"/>
                <a:gd name="T3" fmla="*/ 296 h 482"/>
                <a:gd name="T4" fmla="*/ 120 w 1400"/>
                <a:gd name="T5" fmla="*/ 161 h 482"/>
                <a:gd name="T6" fmla="*/ 208 w 1400"/>
                <a:gd name="T7" fmla="*/ 57 h 482"/>
                <a:gd name="T8" fmla="*/ 312 w 1400"/>
                <a:gd name="T9" fmla="*/ 9 h 482"/>
                <a:gd name="T10" fmla="*/ 472 w 1400"/>
                <a:gd name="T11" fmla="*/ 1 h 482"/>
                <a:gd name="T12" fmla="*/ 1400 w 1400"/>
                <a:gd name="T13" fmla="*/ 1 h 482"/>
              </a:gdLst>
              <a:ahLst/>
              <a:cxnLst>
                <a:cxn ang="0">
                  <a:pos x="T0" y="T1"/>
                </a:cxn>
                <a:cxn ang="0">
                  <a:pos x="T2" y="T3"/>
                </a:cxn>
                <a:cxn ang="0">
                  <a:pos x="T4" y="T5"/>
                </a:cxn>
                <a:cxn ang="0">
                  <a:pos x="T6" y="T7"/>
                </a:cxn>
                <a:cxn ang="0">
                  <a:pos x="T8" y="T9"/>
                </a:cxn>
                <a:cxn ang="0">
                  <a:pos x="T10" y="T11"/>
                </a:cxn>
                <a:cxn ang="0">
                  <a:pos x="T12" y="T13"/>
                </a:cxn>
              </a:cxnLst>
              <a:rect l="0" t="0" r="r" b="b"/>
              <a:pathLst>
                <a:path w="1400" h="482">
                  <a:moveTo>
                    <a:pt x="0" y="482"/>
                  </a:moveTo>
                  <a:cubicBezTo>
                    <a:pt x="15" y="420"/>
                    <a:pt x="26" y="349"/>
                    <a:pt x="46" y="296"/>
                  </a:cubicBezTo>
                  <a:cubicBezTo>
                    <a:pt x="66" y="243"/>
                    <a:pt x="93" y="201"/>
                    <a:pt x="120" y="161"/>
                  </a:cubicBezTo>
                  <a:cubicBezTo>
                    <a:pt x="147" y="121"/>
                    <a:pt x="176" y="82"/>
                    <a:pt x="208" y="57"/>
                  </a:cubicBezTo>
                  <a:cubicBezTo>
                    <a:pt x="240" y="32"/>
                    <a:pt x="268" y="18"/>
                    <a:pt x="312" y="9"/>
                  </a:cubicBezTo>
                  <a:cubicBezTo>
                    <a:pt x="356" y="0"/>
                    <a:pt x="291" y="2"/>
                    <a:pt x="472" y="1"/>
                  </a:cubicBezTo>
                  <a:cubicBezTo>
                    <a:pt x="653" y="0"/>
                    <a:pt x="1207" y="1"/>
                    <a:pt x="1400" y="1"/>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4258" name="Text Box 51">
              <a:extLst>
                <a:ext uri="{FF2B5EF4-FFF2-40B4-BE49-F238E27FC236}">
                  <a16:creationId xmlns:a16="http://schemas.microsoft.com/office/drawing/2014/main" id="{C7A8CD7C-D858-4623-9831-3533DC401E4F}"/>
                </a:ext>
              </a:extLst>
            </p:cNvPr>
            <p:cNvSpPr txBox="1">
              <a:spLocks noChangeArrowheads="1"/>
            </p:cNvSpPr>
            <p:nvPr/>
          </p:nvSpPr>
          <p:spPr bwMode="auto">
            <a:xfrm rot="10800000">
              <a:off x="48" y="782"/>
              <a:ext cx="28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rgbClr val="FF3300"/>
                  </a:solidFill>
                  <a:latin typeface="Symbol" panose="05050102010706020507" pitchFamily="18" charset="2"/>
                </a:rPr>
                <a:t>+</a:t>
              </a:r>
            </a:p>
          </p:txBody>
        </p:sp>
        <p:sp>
          <p:nvSpPr>
            <p:cNvPr id="94259" name="Text Box 52">
              <a:extLst>
                <a:ext uri="{FF2B5EF4-FFF2-40B4-BE49-F238E27FC236}">
                  <a16:creationId xmlns:a16="http://schemas.microsoft.com/office/drawing/2014/main" id="{D889927E-7EE6-4FBB-8D17-3C91F139557E}"/>
                </a:ext>
              </a:extLst>
            </p:cNvPr>
            <p:cNvSpPr txBox="1">
              <a:spLocks noChangeArrowheads="1"/>
            </p:cNvSpPr>
            <p:nvPr/>
          </p:nvSpPr>
          <p:spPr bwMode="auto">
            <a:xfrm rot="-315439">
              <a:off x="1342" y="241"/>
              <a:ext cx="293"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i="1"/>
                <a:t>u</a:t>
              </a:r>
              <a:r>
                <a:rPr lang="en-US" altLang="zh-CN" sz="2000" b="1" baseline="-25000"/>
                <a:t>DS</a:t>
              </a:r>
              <a:endParaRPr lang="en-US" altLang="zh-CN" sz="2000" b="1"/>
            </a:p>
          </p:txBody>
        </p:sp>
        <p:sp>
          <p:nvSpPr>
            <p:cNvPr id="94260" name="Text Box 53">
              <a:extLst>
                <a:ext uri="{FF2B5EF4-FFF2-40B4-BE49-F238E27FC236}">
                  <a16:creationId xmlns:a16="http://schemas.microsoft.com/office/drawing/2014/main" id="{233C0D9C-94B9-462B-B5B5-ADBFFEF9AFC8}"/>
                </a:ext>
              </a:extLst>
            </p:cNvPr>
            <p:cNvSpPr txBox="1">
              <a:spLocks noChangeArrowheads="1"/>
            </p:cNvSpPr>
            <p:nvPr/>
          </p:nvSpPr>
          <p:spPr bwMode="auto">
            <a:xfrm rot="10800000">
              <a:off x="0" y="544"/>
              <a:ext cx="288"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rgbClr val="FF3300"/>
                  </a:solidFill>
                  <a:latin typeface="Symbol" panose="05050102010706020507" pitchFamily="18" charset="2"/>
                </a:rPr>
                <a:t>+</a:t>
              </a:r>
            </a:p>
          </p:txBody>
        </p:sp>
        <p:sp>
          <p:nvSpPr>
            <p:cNvPr id="94261" name="Text Box 54">
              <a:extLst>
                <a:ext uri="{FF2B5EF4-FFF2-40B4-BE49-F238E27FC236}">
                  <a16:creationId xmlns:a16="http://schemas.microsoft.com/office/drawing/2014/main" id="{779DD551-CB91-42A4-B0E1-009AE8493E93}"/>
                </a:ext>
              </a:extLst>
            </p:cNvPr>
            <p:cNvSpPr txBox="1">
              <a:spLocks noChangeArrowheads="1"/>
            </p:cNvSpPr>
            <p:nvPr/>
          </p:nvSpPr>
          <p:spPr bwMode="auto">
            <a:xfrm rot="10800000">
              <a:off x="0" y="302"/>
              <a:ext cx="28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solidFill>
                    <a:srgbClr val="FF3300"/>
                  </a:solidFill>
                  <a:latin typeface="Symbol" panose="05050102010706020507" pitchFamily="18" charset="2"/>
                </a:rPr>
                <a:t>+</a:t>
              </a:r>
            </a:p>
          </p:txBody>
        </p:sp>
        <p:sp>
          <p:nvSpPr>
            <p:cNvPr id="94262" name="Text Box 55">
              <a:extLst>
                <a:ext uri="{FF2B5EF4-FFF2-40B4-BE49-F238E27FC236}">
                  <a16:creationId xmlns:a16="http://schemas.microsoft.com/office/drawing/2014/main" id="{81773818-FD36-4303-A209-32A223D1B88D}"/>
                </a:ext>
              </a:extLst>
            </p:cNvPr>
            <p:cNvSpPr txBox="1">
              <a:spLocks noChangeArrowheads="1"/>
            </p:cNvSpPr>
            <p:nvPr/>
          </p:nvSpPr>
          <p:spPr bwMode="auto">
            <a:xfrm rot="10800000">
              <a:off x="1008" y="160"/>
              <a:ext cx="288"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i="1">
                  <a:solidFill>
                    <a:schemeClr val="tx2"/>
                  </a:solidFill>
                  <a:latin typeface="Symbol" panose="05050102010706020507" pitchFamily="18" charset="2"/>
                </a:rPr>
                <a:t>o</a:t>
              </a:r>
            </a:p>
          </p:txBody>
        </p:sp>
      </p:grpSp>
      <p:sp>
        <p:nvSpPr>
          <p:cNvPr id="94264" name="Text Box 56">
            <a:extLst>
              <a:ext uri="{FF2B5EF4-FFF2-40B4-BE49-F238E27FC236}">
                <a16:creationId xmlns:a16="http://schemas.microsoft.com/office/drawing/2014/main" id="{5BD23ACF-604A-43C8-B713-0476FC726C91}"/>
              </a:ext>
            </a:extLst>
          </p:cNvPr>
          <p:cNvSpPr txBox="1">
            <a:spLocks noChangeArrowheads="1"/>
          </p:cNvSpPr>
          <p:nvPr/>
        </p:nvSpPr>
        <p:spPr bwMode="auto">
          <a:xfrm>
            <a:off x="1600200" y="1641475"/>
            <a:ext cx="4191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t>栅源加正偏电压，</a:t>
            </a:r>
            <a:r>
              <a:rPr lang="zh-CN" altLang="en-US" b="1">
                <a:solidFill>
                  <a:srgbClr val="FF0000"/>
                </a:solidFill>
              </a:rPr>
              <a:t>(</a:t>
            </a:r>
            <a:r>
              <a:rPr lang="en-US" altLang="zh-CN" b="1">
                <a:solidFill>
                  <a:srgbClr val="FF0000"/>
                </a:solidFill>
              </a:rPr>
              <a:t>PN</a:t>
            </a:r>
            <a:r>
              <a:rPr lang="zh-CN" altLang="en-US" b="1">
                <a:solidFill>
                  <a:srgbClr val="FF0000"/>
                </a:solidFill>
              </a:rPr>
              <a:t>结反偏)</a:t>
            </a:r>
            <a:r>
              <a:rPr lang="zh-CN" altLang="en-US" b="1"/>
              <a:t>漏源加反偏电压。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4264">
                                            <p:txEl>
                                              <p:pRg st="0" end="0"/>
                                            </p:txEl>
                                          </p:spTgt>
                                        </p:tgtEl>
                                        <p:attrNameLst>
                                          <p:attrName>style.visibility</p:attrName>
                                        </p:attrNameLst>
                                      </p:cBhvr>
                                      <p:to>
                                        <p:strVal val="visible"/>
                                      </p:to>
                                    </p:set>
                                    <p:animEffect transition="in" filter="box(out)">
                                      <p:cBhvr>
                                        <p:cTn id="12" dur="500"/>
                                        <p:tgtEl>
                                          <p:spTgt spid="94264">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94233">
                                            <p:txEl>
                                              <p:pRg st="0" end="0"/>
                                            </p:txEl>
                                          </p:spTgt>
                                        </p:tgtEl>
                                        <p:attrNameLst>
                                          <p:attrName>style.visibility</p:attrName>
                                        </p:attrNameLst>
                                      </p:cBhvr>
                                      <p:to>
                                        <p:strVal val="visible"/>
                                      </p:to>
                                    </p:set>
                                    <p:animEffect transition="in" filter="box(out)">
                                      <p:cBhvr>
                                        <p:cTn id="17" dur="500"/>
                                        <p:tgtEl>
                                          <p:spTgt spid="94233">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ox(out)">
                                      <p:cBhvr>
                                        <p:cTn id="22" dur="500"/>
                                        <p:tgtEl>
                                          <p:spTgt spid="5"/>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94246">
                                            <p:txEl>
                                              <p:pRg st="0" end="0"/>
                                            </p:txEl>
                                          </p:spTgt>
                                        </p:tgtEl>
                                        <p:attrNameLst>
                                          <p:attrName>style.visibility</p:attrName>
                                        </p:attrNameLst>
                                      </p:cBhvr>
                                      <p:to>
                                        <p:strVal val="visible"/>
                                      </p:to>
                                    </p:set>
                                    <p:animEffect transition="in" filter="box(out)">
                                      <p:cBhvr>
                                        <p:cTn id="27" dur="500"/>
                                        <p:tgtEl>
                                          <p:spTgt spid="94246">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33" grpId="0" build="p"/>
      <p:bldP spid="94246" grpId="0" build="p"/>
      <p:bldP spid="94264"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5234" name="Text Box 2">
            <a:extLst>
              <a:ext uri="{FF2B5EF4-FFF2-40B4-BE49-F238E27FC236}">
                <a16:creationId xmlns:a16="http://schemas.microsoft.com/office/drawing/2014/main" id="{47FC95BA-820D-4CC1-A600-3C327C6DD168}"/>
              </a:ext>
            </a:extLst>
          </p:cNvPr>
          <p:cNvSpPr txBox="1">
            <a:spLocks noChangeArrowheads="1"/>
          </p:cNvSpPr>
          <p:nvPr/>
        </p:nvSpPr>
        <p:spPr bwMode="auto">
          <a:xfrm>
            <a:off x="838200" y="625475"/>
            <a:ext cx="80772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a:solidFill>
                  <a:srgbClr val="FF3300"/>
                </a:solidFill>
                <a:ea typeface="楷体_GB2312" pitchFamily="1" charset="-122"/>
              </a:rPr>
              <a:t>1.4.2</a:t>
            </a:r>
            <a:r>
              <a:rPr lang="zh-CN" altLang="en-US" sz="3200" b="1">
                <a:solidFill>
                  <a:srgbClr val="FF3300"/>
                </a:solidFill>
                <a:latin typeface="楷体_GB2312" pitchFamily="1" charset="-122"/>
                <a:ea typeface="楷体_GB2312" pitchFamily="1" charset="-122"/>
              </a:rPr>
              <a:t>　绝缘栅型场效应管</a:t>
            </a:r>
            <a:r>
              <a:rPr lang="en-US" altLang="zh-CN" sz="3200" b="1">
                <a:solidFill>
                  <a:srgbClr val="0000FF"/>
                </a:solidFill>
                <a:latin typeface="楷体_GB2312" pitchFamily="1" charset="-122"/>
                <a:ea typeface="楷体_GB2312" pitchFamily="1" charset="-122"/>
              </a:rPr>
              <a:t>MOSFET</a:t>
            </a:r>
            <a:endParaRPr lang="zh-CN" altLang="en-US" sz="3200" b="1">
              <a:solidFill>
                <a:srgbClr val="0000FF"/>
              </a:solidFill>
              <a:latin typeface="楷体_GB2312" pitchFamily="1" charset="-122"/>
              <a:ea typeface="楷体_GB2312" pitchFamily="1" charset="-122"/>
            </a:endParaRPr>
          </a:p>
          <a:p>
            <a:pPr>
              <a:spcBef>
                <a:spcPct val="50000"/>
              </a:spcBef>
            </a:pPr>
            <a:r>
              <a:rPr lang="en-US" altLang="zh-CN" b="1">
                <a:solidFill>
                  <a:srgbClr val="FF3300"/>
                </a:solidFill>
                <a:latin typeface="Arial" panose="020B0604020202020204" pitchFamily="34" charset="0"/>
                <a:ea typeface="黑体" panose="02010609060101010101" pitchFamily="49" charset="-122"/>
              </a:rPr>
              <a:t>Metal-Oxide Semiconductor Field Effect Transistor</a:t>
            </a:r>
          </a:p>
        </p:txBody>
      </p:sp>
      <p:sp>
        <p:nvSpPr>
          <p:cNvPr id="95235" name="Text Box 3">
            <a:extLst>
              <a:ext uri="{FF2B5EF4-FFF2-40B4-BE49-F238E27FC236}">
                <a16:creationId xmlns:a16="http://schemas.microsoft.com/office/drawing/2014/main" id="{044300BF-1386-4535-9889-6A44741A1588}"/>
              </a:ext>
            </a:extLst>
          </p:cNvPr>
          <p:cNvSpPr txBox="1">
            <a:spLocks noChangeArrowheads="1"/>
          </p:cNvSpPr>
          <p:nvPr/>
        </p:nvSpPr>
        <p:spPr bwMode="auto">
          <a:xfrm>
            <a:off x="381000" y="1622425"/>
            <a:ext cx="83820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sz="2600" b="1"/>
              <a:t>        由金属、氧化物和半导体制成。称为</a:t>
            </a:r>
            <a:r>
              <a:rPr lang="zh-CN" altLang="en-US" sz="2600" b="1">
                <a:solidFill>
                  <a:schemeClr val="accent2"/>
                </a:solidFill>
              </a:rPr>
              <a:t>金属-氧化物-半导体场效应管</a:t>
            </a:r>
            <a:r>
              <a:rPr lang="zh-CN" altLang="en-US" sz="2600" b="1"/>
              <a:t>，或简称 </a:t>
            </a:r>
            <a:r>
              <a:rPr lang="en-US" altLang="zh-CN" sz="2600" b="1">
                <a:solidFill>
                  <a:srgbClr val="FF3300"/>
                </a:solidFill>
              </a:rPr>
              <a:t>MOS </a:t>
            </a:r>
            <a:r>
              <a:rPr lang="zh-CN" altLang="en-US" sz="2600" b="1">
                <a:solidFill>
                  <a:srgbClr val="FF3300"/>
                </a:solidFill>
              </a:rPr>
              <a:t>场效应管</a:t>
            </a:r>
            <a:r>
              <a:rPr lang="zh-CN" altLang="en-US" sz="2600" b="1"/>
              <a:t>。</a:t>
            </a:r>
          </a:p>
        </p:txBody>
      </p:sp>
      <p:sp>
        <p:nvSpPr>
          <p:cNvPr id="95236" name="Text Box 4">
            <a:extLst>
              <a:ext uri="{FF2B5EF4-FFF2-40B4-BE49-F238E27FC236}">
                <a16:creationId xmlns:a16="http://schemas.microsoft.com/office/drawing/2014/main" id="{AD85D63F-5809-42FD-B634-95C8182B66C8}"/>
              </a:ext>
            </a:extLst>
          </p:cNvPr>
          <p:cNvSpPr txBox="1">
            <a:spLocks noChangeArrowheads="1"/>
          </p:cNvSpPr>
          <p:nvPr/>
        </p:nvSpPr>
        <p:spPr bwMode="auto">
          <a:xfrm>
            <a:off x="228600" y="2711450"/>
            <a:ext cx="8686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2600" b="1"/>
              <a:t>特点：输入电阻可达10</a:t>
            </a:r>
            <a:r>
              <a:rPr lang="zh-CN" altLang="en-US" sz="2600" b="1" baseline="30000"/>
              <a:t>10</a:t>
            </a:r>
            <a:r>
              <a:rPr lang="zh-CN" altLang="en-US" sz="2600" b="1">
                <a:sym typeface="Symbol" panose="05050102010706020507" pitchFamily="18" charset="2"/>
              </a:rPr>
              <a:t>(有资料介绍可达</a:t>
            </a:r>
            <a:r>
              <a:rPr lang="zh-CN" altLang="en-US" sz="2600" b="1"/>
              <a:t>10</a:t>
            </a:r>
            <a:r>
              <a:rPr lang="zh-CN" altLang="en-US" sz="2600" b="1" baseline="30000"/>
              <a:t>14</a:t>
            </a:r>
            <a:r>
              <a:rPr lang="zh-CN" altLang="en-US" sz="2600" b="1">
                <a:sym typeface="Symbol" panose="05050102010706020507" pitchFamily="18" charset="2"/>
              </a:rPr>
              <a:t>）</a:t>
            </a:r>
            <a:r>
              <a:rPr lang="zh-CN" altLang="en-US" sz="2600" b="1"/>
              <a:t>以上。</a:t>
            </a:r>
          </a:p>
        </p:txBody>
      </p:sp>
      <p:sp>
        <p:nvSpPr>
          <p:cNvPr id="95237" name="Text Box 5">
            <a:extLst>
              <a:ext uri="{FF2B5EF4-FFF2-40B4-BE49-F238E27FC236}">
                <a16:creationId xmlns:a16="http://schemas.microsoft.com/office/drawing/2014/main" id="{94FF485B-DDB5-4F62-8C24-2694AA81CE74}"/>
              </a:ext>
            </a:extLst>
          </p:cNvPr>
          <p:cNvSpPr txBox="1">
            <a:spLocks noChangeArrowheads="1"/>
          </p:cNvSpPr>
          <p:nvPr/>
        </p:nvSpPr>
        <p:spPr bwMode="auto">
          <a:xfrm>
            <a:off x="914400" y="3879850"/>
            <a:ext cx="11953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spcBef>
                <a:spcPct val="50000"/>
              </a:spcBef>
            </a:pPr>
            <a:r>
              <a:rPr lang="zh-CN" altLang="en-US" sz="2600" b="1"/>
              <a:t>类型</a:t>
            </a:r>
          </a:p>
        </p:txBody>
      </p:sp>
      <p:sp>
        <p:nvSpPr>
          <p:cNvPr id="95238" name="AutoShape 6">
            <a:extLst>
              <a:ext uri="{FF2B5EF4-FFF2-40B4-BE49-F238E27FC236}">
                <a16:creationId xmlns:a16="http://schemas.microsoft.com/office/drawing/2014/main" id="{15579A72-2BE4-450C-BB46-CB91BC72600F}"/>
              </a:ext>
            </a:extLst>
          </p:cNvPr>
          <p:cNvSpPr>
            <a:spLocks/>
          </p:cNvSpPr>
          <p:nvPr/>
        </p:nvSpPr>
        <p:spPr bwMode="auto">
          <a:xfrm>
            <a:off x="2209800" y="3581400"/>
            <a:ext cx="228600" cy="1143000"/>
          </a:xfrm>
          <a:prstGeom prst="leftBrace">
            <a:avLst>
              <a:gd name="adj1" fmla="val 41644"/>
              <a:gd name="adj2" fmla="val 50000"/>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5239" name="Text Box 7">
            <a:extLst>
              <a:ext uri="{FF2B5EF4-FFF2-40B4-BE49-F238E27FC236}">
                <a16:creationId xmlns:a16="http://schemas.microsoft.com/office/drawing/2014/main" id="{DDC50402-74D7-4F29-B8F0-93A6F0FD18A9}"/>
              </a:ext>
            </a:extLst>
          </p:cNvPr>
          <p:cNvSpPr txBox="1">
            <a:spLocks noChangeArrowheads="1"/>
          </p:cNvSpPr>
          <p:nvPr/>
        </p:nvSpPr>
        <p:spPr bwMode="auto">
          <a:xfrm>
            <a:off x="2532063" y="3405188"/>
            <a:ext cx="1371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en-US" altLang="zh-CN" sz="2600" b="1"/>
              <a:t>N </a:t>
            </a:r>
            <a:r>
              <a:rPr lang="zh-CN" altLang="en-US" sz="2600" b="1"/>
              <a:t>沟道</a:t>
            </a:r>
          </a:p>
        </p:txBody>
      </p:sp>
      <p:sp>
        <p:nvSpPr>
          <p:cNvPr id="95240" name="Text Box 8">
            <a:extLst>
              <a:ext uri="{FF2B5EF4-FFF2-40B4-BE49-F238E27FC236}">
                <a16:creationId xmlns:a16="http://schemas.microsoft.com/office/drawing/2014/main" id="{E8F0C46C-7047-46F9-9AD9-F743A9EABCA2}"/>
              </a:ext>
            </a:extLst>
          </p:cNvPr>
          <p:cNvSpPr txBox="1">
            <a:spLocks noChangeArrowheads="1"/>
          </p:cNvSpPr>
          <p:nvPr/>
        </p:nvSpPr>
        <p:spPr bwMode="auto">
          <a:xfrm>
            <a:off x="2555875" y="4443413"/>
            <a:ext cx="1371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en-US" altLang="zh-CN" sz="2600" b="1"/>
              <a:t>P </a:t>
            </a:r>
            <a:r>
              <a:rPr lang="zh-CN" altLang="en-US" sz="2600" b="1"/>
              <a:t>沟道</a:t>
            </a:r>
          </a:p>
        </p:txBody>
      </p:sp>
      <p:sp>
        <p:nvSpPr>
          <p:cNvPr id="95241" name="AutoShape 9">
            <a:extLst>
              <a:ext uri="{FF2B5EF4-FFF2-40B4-BE49-F238E27FC236}">
                <a16:creationId xmlns:a16="http://schemas.microsoft.com/office/drawing/2014/main" id="{CC6F1A75-5AC7-4A6E-BF66-BC3BA2BFB4DB}"/>
              </a:ext>
            </a:extLst>
          </p:cNvPr>
          <p:cNvSpPr>
            <a:spLocks/>
          </p:cNvSpPr>
          <p:nvPr/>
        </p:nvSpPr>
        <p:spPr bwMode="auto">
          <a:xfrm>
            <a:off x="3962400" y="3276600"/>
            <a:ext cx="152400" cy="685800"/>
          </a:xfrm>
          <a:prstGeom prst="leftBrace">
            <a:avLst>
              <a:gd name="adj1" fmla="val 37500"/>
              <a:gd name="adj2" fmla="val 50000"/>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5242" name="Text Box 10">
            <a:extLst>
              <a:ext uri="{FF2B5EF4-FFF2-40B4-BE49-F238E27FC236}">
                <a16:creationId xmlns:a16="http://schemas.microsoft.com/office/drawing/2014/main" id="{C371A0AA-A0B9-4F55-85F0-39725D7CC447}"/>
              </a:ext>
            </a:extLst>
          </p:cNvPr>
          <p:cNvSpPr txBox="1">
            <a:spLocks noChangeArrowheads="1"/>
          </p:cNvSpPr>
          <p:nvPr/>
        </p:nvSpPr>
        <p:spPr bwMode="auto">
          <a:xfrm>
            <a:off x="4179888" y="3111500"/>
            <a:ext cx="1447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2600" b="1"/>
              <a:t>增强型</a:t>
            </a:r>
          </a:p>
        </p:txBody>
      </p:sp>
      <p:sp>
        <p:nvSpPr>
          <p:cNvPr id="95243" name="Text Box 11">
            <a:extLst>
              <a:ext uri="{FF2B5EF4-FFF2-40B4-BE49-F238E27FC236}">
                <a16:creationId xmlns:a16="http://schemas.microsoft.com/office/drawing/2014/main" id="{72E91AE0-D25B-4837-93B1-CB550DC9BE5C}"/>
              </a:ext>
            </a:extLst>
          </p:cNvPr>
          <p:cNvSpPr txBox="1">
            <a:spLocks noChangeArrowheads="1"/>
          </p:cNvSpPr>
          <p:nvPr/>
        </p:nvSpPr>
        <p:spPr bwMode="auto">
          <a:xfrm>
            <a:off x="4146550" y="3581400"/>
            <a:ext cx="15684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2600" b="1"/>
              <a:t>耗尽型</a:t>
            </a:r>
          </a:p>
        </p:txBody>
      </p:sp>
      <p:sp>
        <p:nvSpPr>
          <p:cNvPr id="95244" name="AutoShape 12">
            <a:extLst>
              <a:ext uri="{FF2B5EF4-FFF2-40B4-BE49-F238E27FC236}">
                <a16:creationId xmlns:a16="http://schemas.microsoft.com/office/drawing/2014/main" id="{1F5170AA-D978-46BE-8FF9-38213FA77098}"/>
              </a:ext>
            </a:extLst>
          </p:cNvPr>
          <p:cNvSpPr>
            <a:spLocks/>
          </p:cNvSpPr>
          <p:nvPr/>
        </p:nvSpPr>
        <p:spPr bwMode="auto">
          <a:xfrm>
            <a:off x="3962400" y="4343400"/>
            <a:ext cx="152400" cy="685800"/>
          </a:xfrm>
          <a:prstGeom prst="leftBrace">
            <a:avLst>
              <a:gd name="adj1" fmla="val 37500"/>
              <a:gd name="adj2" fmla="val 50000"/>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5245" name="Text Box 13">
            <a:extLst>
              <a:ext uri="{FF2B5EF4-FFF2-40B4-BE49-F238E27FC236}">
                <a16:creationId xmlns:a16="http://schemas.microsoft.com/office/drawing/2014/main" id="{D2907CEE-CDCB-4D17-AF5E-425FC86BFA29}"/>
              </a:ext>
            </a:extLst>
          </p:cNvPr>
          <p:cNvSpPr txBox="1">
            <a:spLocks noChangeArrowheads="1"/>
          </p:cNvSpPr>
          <p:nvPr/>
        </p:nvSpPr>
        <p:spPr bwMode="auto">
          <a:xfrm>
            <a:off x="4146550" y="4178300"/>
            <a:ext cx="1447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2600" b="1"/>
              <a:t>增强型</a:t>
            </a:r>
          </a:p>
        </p:txBody>
      </p:sp>
      <p:sp>
        <p:nvSpPr>
          <p:cNvPr id="95246" name="Text Box 14">
            <a:extLst>
              <a:ext uri="{FF2B5EF4-FFF2-40B4-BE49-F238E27FC236}">
                <a16:creationId xmlns:a16="http://schemas.microsoft.com/office/drawing/2014/main" id="{7A47F357-2DC8-43FE-BCB7-733A1F17556B}"/>
              </a:ext>
            </a:extLst>
          </p:cNvPr>
          <p:cNvSpPr txBox="1">
            <a:spLocks noChangeArrowheads="1"/>
          </p:cNvSpPr>
          <p:nvPr/>
        </p:nvSpPr>
        <p:spPr bwMode="auto">
          <a:xfrm>
            <a:off x="4165600" y="4627563"/>
            <a:ext cx="1524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2600" b="1"/>
              <a:t>耗尽型</a:t>
            </a:r>
          </a:p>
        </p:txBody>
      </p:sp>
      <p:sp>
        <p:nvSpPr>
          <p:cNvPr id="95247" name="Text Box 15">
            <a:extLst>
              <a:ext uri="{FF2B5EF4-FFF2-40B4-BE49-F238E27FC236}">
                <a16:creationId xmlns:a16="http://schemas.microsoft.com/office/drawing/2014/main" id="{A4F2D31A-6685-4E1C-BB0E-99F3D249BF55}"/>
              </a:ext>
            </a:extLst>
          </p:cNvPr>
          <p:cNvSpPr txBox="1">
            <a:spLocks noChangeArrowheads="1"/>
          </p:cNvSpPr>
          <p:nvPr/>
        </p:nvSpPr>
        <p:spPr bwMode="auto">
          <a:xfrm>
            <a:off x="533400" y="5257800"/>
            <a:ext cx="8382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en-US" altLang="zh-CN" sz="2600" b="1" i="1"/>
              <a:t>U</a:t>
            </a:r>
            <a:r>
              <a:rPr lang="en-US" altLang="zh-CN" sz="2600" b="1" baseline="-25000"/>
              <a:t>GS</a:t>
            </a:r>
            <a:r>
              <a:rPr lang="en-US" altLang="zh-CN" sz="2600" b="1"/>
              <a:t> = 0 </a:t>
            </a:r>
            <a:r>
              <a:rPr lang="zh-CN" altLang="en-US" sz="2600" b="1"/>
              <a:t>时漏源间存在导电沟道称</a:t>
            </a:r>
            <a:r>
              <a:rPr lang="zh-CN" altLang="en-US" sz="2600" b="1">
                <a:solidFill>
                  <a:srgbClr val="0000FF"/>
                </a:solidFill>
              </a:rPr>
              <a:t>耗尽型场效应管；</a:t>
            </a:r>
          </a:p>
        </p:txBody>
      </p:sp>
      <p:sp>
        <p:nvSpPr>
          <p:cNvPr id="95248" name="Text Box 16">
            <a:extLst>
              <a:ext uri="{FF2B5EF4-FFF2-40B4-BE49-F238E27FC236}">
                <a16:creationId xmlns:a16="http://schemas.microsoft.com/office/drawing/2014/main" id="{589E94C9-1F51-417E-BFEE-9CA733154874}"/>
              </a:ext>
            </a:extLst>
          </p:cNvPr>
          <p:cNvSpPr txBox="1">
            <a:spLocks noChangeArrowheads="1"/>
          </p:cNvSpPr>
          <p:nvPr/>
        </p:nvSpPr>
        <p:spPr bwMode="auto">
          <a:xfrm>
            <a:off x="533400" y="5791200"/>
            <a:ext cx="8001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en-US" altLang="zh-CN" sz="2600" b="1" i="1"/>
              <a:t>U</a:t>
            </a:r>
            <a:r>
              <a:rPr lang="en-US" altLang="zh-CN" sz="2600" b="1" baseline="-25000"/>
              <a:t>GS</a:t>
            </a:r>
            <a:r>
              <a:rPr lang="en-US" altLang="zh-CN" sz="2600" b="1"/>
              <a:t> = 0 </a:t>
            </a:r>
            <a:r>
              <a:rPr lang="zh-CN" altLang="en-US" sz="2600" b="1"/>
              <a:t>时漏源间不存在导电沟道称</a:t>
            </a:r>
            <a:r>
              <a:rPr lang="zh-CN" altLang="en-US" sz="2600" b="1">
                <a:solidFill>
                  <a:srgbClr val="0000FF"/>
                </a:solidFill>
              </a:rPr>
              <a:t>增强型场效应管。</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95234"/>
                                        </p:tgtEl>
                                        <p:attrNameLst>
                                          <p:attrName>style.visibility</p:attrName>
                                        </p:attrNameLst>
                                      </p:cBhvr>
                                      <p:to>
                                        <p:strVal val="visible"/>
                                      </p:to>
                                    </p:set>
                                    <p:animEffect transition="in" filter="checkerboard(across)">
                                      <p:cBhvr>
                                        <p:cTn id="7" dur="500"/>
                                        <p:tgtEl>
                                          <p:spTgt spid="952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5235"/>
                                        </p:tgtEl>
                                        <p:attrNameLst>
                                          <p:attrName>style.visibility</p:attrName>
                                        </p:attrNameLst>
                                      </p:cBhvr>
                                      <p:to>
                                        <p:strVal val="visible"/>
                                      </p:to>
                                    </p:set>
                                    <p:animEffect transition="in" filter="dissolve">
                                      <p:cBhvr>
                                        <p:cTn id="12" dur="500"/>
                                        <p:tgtEl>
                                          <p:spTgt spid="952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5236"/>
                                        </p:tgtEl>
                                        <p:attrNameLst>
                                          <p:attrName>style.visibility</p:attrName>
                                        </p:attrNameLst>
                                      </p:cBhvr>
                                      <p:to>
                                        <p:strVal val="visible"/>
                                      </p:to>
                                    </p:set>
                                    <p:animEffect transition="in" filter="wipe(left)">
                                      <p:cBhvr>
                                        <p:cTn id="17" dur="500"/>
                                        <p:tgtEl>
                                          <p:spTgt spid="952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5237"/>
                                        </p:tgtEl>
                                        <p:attrNameLst>
                                          <p:attrName>style.visibility</p:attrName>
                                        </p:attrNameLst>
                                      </p:cBhvr>
                                      <p:to>
                                        <p:strVal val="visible"/>
                                      </p:to>
                                    </p:set>
                                    <p:animEffect transition="in" filter="wipe(left)">
                                      <p:cBhvr>
                                        <p:cTn id="22" dur="500"/>
                                        <p:tgtEl>
                                          <p:spTgt spid="95237"/>
                                        </p:tgtEl>
                                      </p:cBhvr>
                                    </p:animEffect>
                                  </p:childTnLst>
                                </p:cTn>
                              </p:par>
                            </p:childTnLst>
                          </p:cTn>
                        </p:par>
                        <p:par>
                          <p:cTn id="23" fill="hold" nodeType="afterGroup">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95238"/>
                                        </p:tgtEl>
                                        <p:attrNameLst>
                                          <p:attrName>style.visibility</p:attrName>
                                        </p:attrNameLst>
                                      </p:cBhvr>
                                      <p:to>
                                        <p:strVal val="visible"/>
                                      </p:to>
                                    </p:set>
                                    <p:animEffect transition="in" filter="wipe(up)">
                                      <p:cBhvr>
                                        <p:cTn id="26" dur="500"/>
                                        <p:tgtEl>
                                          <p:spTgt spid="9523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95239"/>
                                        </p:tgtEl>
                                        <p:attrNameLst>
                                          <p:attrName>style.visibility</p:attrName>
                                        </p:attrNameLst>
                                      </p:cBhvr>
                                      <p:to>
                                        <p:strVal val="visible"/>
                                      </p:to>
                                    </p:set>
                                    <p:animEffect transition="in" filter="wipe(left)">
                                      <p:cBhvr>
                                        <p:cTn id="31" dur="500"/>
                                        <p:tgtEl>
                                          <p:spTgt spid="9523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95240"/>
                                        </p:tgtEl>
                                        <p:attrNameLst>
                                          <p:attrName>style.visibility</p:attrName>
                                        </p:attrNameLst>
                                      </p:cBhvr>
                                      <p:to>
                                        <p:strVal val="visible"/>
                                      </p:to>
                                    </p:set>
                                    <p:animEffect transition="in" filter="wipe(left)">
                                      <p:cBhvr>
                                        <p:cTn id="36" dur="500"/>
                                        <p:tgtEl>
                                          <p:spTgt spid="95240"/>
                                        </p:tgtEl>
                                      </p:cBhvr>
                                    </p:animEffect>
                                  </p:childTnLst>
                                </p:cTn>
                              </p:par>
                            </p:childTnLst>
                          </p:cTn>
                        </p:par>
                        <p:par>
                          <p:cTn id="37" fill="hold" nodeType="afterGroup">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95241"/>
                                        </p:tgtEl>
                                        <p:attrNameLst>
                                          <p:attrName>style.visibility</p:attrName>
                                        </p:attrNameLst>
                                      </p:cBhvr>
                                      <p:to>
                                        <p:strVal val="visible"/>
                                      </p:to>
                                    </p:set>
                                    <p:animEffect transition="in" filter="wipe(up)">
                                      <p:cBhvr>
                                        <p:cTn id="40" dur="500"/>
                                        <p:tgtEl>
                                          <p:spTgt spid="9524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95242"/>
                                        </p:tgtEl>
                                        <p:attrNameLst>
                                          <p:attrName>style.visibility</p:attrName>
                                        </p:attrNameLst>
                                      </p:cBhvr>
                                      <p:to>
                                        <p:strVal val="visible"/>
                                      </p:to>
                                    </p:set>
                                    <p:animEffect transition="in" filter="wipe(left)">
                                      <p:cBhvr>
                                        <p:cTn id="45" dur="500"/>
                                        <p:tgtEl>
                                          <p:spTgt spid="9524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95243"/>
                                        </p:tgtEl>
                                        <p:attrNameLst>
                                          <p:attrName>style.visibility</p:attrName>
                                        </p:attrNameLst>
                                      </p:cBhvr>
                                      <p:to>
                                        <p:strVal val="visible"/>
                                      </p:to>
                                    </p:set>
                                    <p:animEffect transition="in" filter="wipe(left)">
                                      <p:cBhvr>
                                        <p:cTn id="50" dur="500"/>
                                        <p:tgtEl>
                                          <p:spTgt spid="95243"/>
                                        </p:tgtEl>
                                      </p:cBhvr>
                                    </p:animEffect>
                                  </p:childTnLst>
                                </p:cTn>
                              </p:par>
                            </p:childTnLst>
                          </p:cTn>
                        </p:par>
                        <p:par>
                          <p:cTn id="51" fill="hold" nodeType="afterGroup">
                            <p:stCondLst>
                              <p:cond delay="500"/>
                            </p:stCondLst>
                            <p:childTnLst>
                              <p:par>
                                <p:cTn id="52" presetID="22" presetClass="entr" presetSubtype="1" fill="hold" grpId="0" nodeType="afterEffect">
                                  <p:stCondLst>
                                    <p:cond delay="0"/>
                                  </p:stCondLst>
                                  <p:childTnLst>
                                    <p:set>
                                      <p:cBhvr>
                                        <p:cTn id="53" dur="1" fill="hold">
                                          <p:stCondLst>
                                            <p:cond delay="0"/>
                                          </p:stCondLst>
                                        </p:cTn>
                                        <p:tgtEl>
                                          <p:spTgt spid="95244"/>
                                        </p:tgtEl>
                                        <p:attrNameLst>
                                          <p:attrName>style.visibility</p:attrName>
                                        </p:attrNameLst>
                                      </p:cBhvr>
                                      <p:to>
                                        <p:strVal val="visible"/>
                                      </p:to>
                                    </p:set>
                                    <p:animEffect transition="in" filter="wipe(up)">
                                      <p:cBhvr>
                                        <p:cTn id="54" dur="500"/>
                                        <p:tgtEl>
                                          <p:spTgt spid="9524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95245"/>
                                        </p:tgtEl>
                                        <p:attrNameLst>
                                          <p:attrName>style.visibility</p:attrName>
                                        </p:attrNameLst>
                                      </p:cBhvr>
                                      <p:to>
                                        <p:strVal val="visible"/>
                                      </p:to>
                                    </p:set>
                                    <p:animEffect transition="in" filter="wipe(left)">
                                      <p:cBhvr>
                                        <p:cTn id="59" dur="500"/>
                                        <p:tgtEl>
                                          <p:spTgt spid="95245"/>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95246"/>
                                        </p:tgtEl>
                                        <p:attrNameLst>
                                          <p:attrName>style.visibility</p:attrName>
                                        </p:attrNameLst>
                                      </p:cBhvr>
                                      <p:to>
                                        <p:strVal val="visible"/>
                                      </p:to>
                                    </p:set>
                                    <p:animEffect transition="in" filter="wipe(left)">
                                      <p:cBhvr>
                                        <p:cTn id="64" dur="500"/>
                                        <p:tgtEl>
                                          <p:spTgt spid="95246"/>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95247"/>
                                        </p:tgtEl>
                                        <p:attrNameLst>
                                          <p:attrName>style.visibility</p:attrName>
                                        </p:attrNameLst>
                                      </p:cBhvr>
                                      <p:to>
                                        <p:strVal val="visible"/>
                                      </p:to>
                                    </p:set>
                                    <p:animEffect transition="in" filter="blinds(horizontal)">
                                      <p:cBhvr>
                                        <p:cTn id="69" dur="500"/>
                                        <p:tgtEl>
                                          <p:spTgt spid="95247"/>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95248"/>
                                        </p:tgtEl>
                                        <p:attrNameLst>
                                          <p:attrName>style.visibility</p:attrName>
                                        </p:attrNameLst>
                                      </p:cBhvr>
                                      <p:to>
                                        <p:strVal val="visible"/>
                                      </p:to>
                                    </p:set>
                                    <p:animEffect transition="in" filter="blinds(horizontal)">
                                      <p:cBhvr>
                                        <p:cTn id="74" dur="500"/>
                                        <p:tgtEl>
                                          <p:spTgt spid="95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4" grpId="0"/>
      <p:bldP spid="95235" grpId="0"/>
      <p:bldP spid="95236" grpId="0"/>
      <p:bldP spid="95237" grpId="0"/>
      <p:bldP spid="95238" grpId="0" animBg="1"/>
      <p:bldP spid="95239" grpId="0"/>
      <p:bldP spid="95240" grpId="0"/>
      <p:bldP spid="95241" grpId="0" animBg="1"/>
      <p:bldP spid="95242" grpId="0"/>
      <p:bldP spid="95243" grpId="0"/>
      <p:bldP spid="95244" grpId="0" animBg="1"/>
      <p:bldP spid="95245" grpId="0"/>
      <p:bldP spid="95246" grpId="0"/>
      <p:bldP spid="95247" grpId="0"/>
      <p:bldP spid="95248" grpId="0"/>
    </p:bldLst>
  </p:timing>
</p:sld>
</file>

<file path=ppt/slides/slide9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6258" name="Text Box 2">
            <a:extLst>
              <a:ext uri="{FF2B5EF4-FFF2-40B4-BE49-F238E27FC236}">
                <a16:creationId xmlns:a16="http://schemas.microsoft.com/office/drawing/2014/main" id="{A062FD17-4EFC-41CE-843D-1F1F2675BED3}"/>
              </a:ext>
            </a:extLst>
          </p:cNvPr>
          <p:cNvSpPr txBox="1">
            <a:spLocks noChangeArrowheads="1"/>
          </p:cNvSpPr>
          <p:nvPr/>
        </p:nvSpPr>
        <p:spPr bwMode="auto">
          <a:xfrm>
            <a:off x="990600" y="990600"/>
            <a:ext cx="6934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0000FF"/>
                </a:solidFill>
              </a:rPr>
              <a:t>一、</a:t>
            </a:r>
            <a:r>
              <a:rPr lang="en-US" altLang="zh-CN" sz="2800" b="1">
                <a:solidFill>
                  <a:srgbClr val="0000FF"/>
                </a:solidFill>
              </a:rPr>
              <a:t>N </a:t>
            </a:r>
            <a:r>
              <a:rPr lang="zh-CN" altLang="en-US" sz="2800" b="1">
                <a:solidFill>
                  <a:srgbClr val="0000FF"/>
                </a:solidFill>
              </a:rPr>
              <a:t>沟道增强型 </a:t>
            </a:r>
            <a:r>
              <a:rPr lang="en-US" altLang="zh-CN" sz="2800" b="1">
                <a:solidFill>
                  <a:srgbClr val="0000FF"/>
                </a:solidFill>
              </a:rPr>
              <a:t>MOS </a:t>
            </a:r>
            <a:r>
              <a:rPr lang="zh-CN" altLang="en-US" sz="2800" b="1">
                <a:solidFill>
                  <a:srgbClr val="0000FF"/>
                </a:solidFill>
              </a:rPr>
              <a:t>场效应管</a:t>
            </a:r>
          </a:p>
        </p:txBody>
      </p:sp>
      <p:grpSp>
        <p:nvGrpSpPr>
          <p:cNvPr id="2" name="Group 3">
            <a:extLst>
              <a:ext uri="{FF2B5EF4-FFF2-40B4-BE49-F238E27FC236}">
                <a16:creationId xmlns:a16="http://schemas.microsoft.com/office/drawing/2014/main" id="{A1AC9791-0147-4766-BA18-9D3C3D16C606}"/>
              </a:ext>
            </a:extLst>
          </p:cNvPr>
          <p:cNvGrpSpPr>
            <a:grpSpLocks/>
          </p:cNvGrpSpPr>
          <p:nvPr/>
        </p:nvGrpSpPr>
        <p:grpSpPr bwMode="auto">
          <a:xfrm>
            <a:off x="5410200" y="4267200"/>
            <a:ext cx="152400" cy="552450"/>
            <a:chOff x="0" y="0"/>
            <a:chExt cx="96" cy="348"/>
          </a:xfrm>
        </p:grpSpPr>
        <p:sp>
          <p:nvSpPr>
            <p:cNvPr id="96260" name="Line 4">
              <a:extLst>
                <a:ext uri="{FF2B5EF4-FFF2-40B4-BE49-F238E27FC236}">
                  <a16:creationId xmlns:a16="http://schemas.microsoft.com/office/drawing/2014/main" id="{D46EACCB-0E26-44AC-B048-57129505E572}"/>
                </a:ext>
              </a:extLst>
            </p:cNvPr>
            <p:cNvSpPr>
              <a:spLocks noChangeShapeType="1"/>
            </p:cNvSpPr>
            <p:nvPr/>
          </p:nvSpPr>
          <p:spPr bwMode="auto">
            <a:xfrm>
              <a:off x="48" y="0"/>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61" name="Oval 5">
              <a:extLst>
                <a:ext uri="{FF2B5EF4-FFF2-40B4-BE49-F238E27FC236}">
                  <a16:creationId xmlns:a16="http://schemas.microsoft.com/office/drawing/2014/main" id="{F27031A3-84FD-4CC2-BC26-22C2F991ADCD}"/>
                </a:ext>
              </a:extLst>
            </p:cNvPr>
            <p:cNvSpPr>
              <a:spLocks noChangeArrowheads="1"/>
            </p:cNvSpPr>
            <p:nvPr/>
          </p:nvSpPr>
          <p:spPr bwMode="auto">
            <a:xfrm>
              <a:off x="0" y="252"/>
              <a:ext cx="96" cy="96"/>
            </a:xfrm>
            <a:prstGeom prst="ellipse">
              <a:avLst/>
            </a:prstGeom>
            <a:solidFill>
              <a:schemeClr val="bg1"/>
            </a:solidFill>
            <a:ln w="38100">
              <a:solidFill>
                <a:schemeClr val="tx1"/>
              </a:solidFill>
              <a:round/>
              <a:headEnd/>
              <a:tailEnd/>
            </a:ln>
          </p:spPr>
          <p:txBody>
            <a:bodyPr wrap="none" anchor="ctr"/>
            <a:lstStyle/>
            <a:p>
              <a:endParaRPr lang="zh-CN" altLang="en-US"/>
            </a:p>
          </p:txBody>
        </p:sp>
      </p:grpSp>
      <p:grpSp>
        <p:nvGrpSpPr>
          <p:cNvPr id="3" name="Group 6">
            <a:extLst>
              <a:ext uri="{FF2B5EF4-FFF2-40B4-BE49-F238E27FC236}">
                <a16:creationId xmlns:a16="http://schemas.microsoft.com/office/drawing/2014/main" id="{712FDF14-FA51-4087-BAD3-3135B13599E6}"/>
              </a:ext>
            </a:extLst>
          </p:cNvPr>
          <p:cNvGrpSpPr>
            <a:grpSpLocks/>
          </p:cNvGrpSpPr>
          <p:nvPr/>
        </p:nvGrpSpPr>
        <p:grpSpPr bwMode="auto">
          <a:xfrm>
            <a:off x="5105400" y="2228850"/>
            <a:ext cx="685800" cy="590550"/>
            <a:chOff x="0" y="0"/>
            <a:chExt cx="432" cy="372"/>
          </a:xfrm>
        </p:grpSpPr>
        <p:sp>
          <p:nvSpPr>
            <p:cNvPr id="96263" name="Line 7">
              <a:extLst>
                <a:ext uri="{FF2B5EF4-FFF2-40B4-BE49-F238E27FC236}">
                  <a16:creationId xmlns:a16="http://schemas.microsoft.com/office/drawing/2014/main" id="{25FFAAD6-9AE6-4BA0-85CA-2649E2FB82B7}"/>
                </a:ext>
              </a:extLst>
            </p:cNvPr>
            <p:cNvSpPr>
              <a:spLocks noChangeShapeType="1"/>
            </p:cNvSpPr>
            <p:nvPr/>
          </p:nvSpPr>
          <p:spPr bwMode="auto">
            <a:xfrm>
              <a:off x="240" y="84"/>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64" name="Oval 8">
              <a:extLst>
                <a:ext uri="{FF2B5EF4-FFF2-40B4-BE49-F238E27FC236}">
                  <a16:creationId xmlns:a16="http://schemas.microsoft.com/office/drawing/2014/main" id="{6DD123B3-7D26-4FB2-BD00-47B7A3E08302}"/>
                </a:ext>
              </a:extLst>
            </p:cNvPr>
            <p:cNvSpPr>
              <a:spLocks noChangeArrowheads="1"/>
            </p:cNvSpPr>
            <p:nvPr/>
          </p:nvSpPr>
          <p:spPr bwMode="auto">
            <a:xfrm>
              <a:off x="192" y="0"/>
              <a:ext cx="96" cy="96"/>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96265" name="Line 9">
              <a:extLst>
                <a:ext uri="{FF2B5EF4-FFF2-40B4-BE49-F238E27FC236}">
                  <a16:creationId xmlns:a16="http://schemas.microsoft.com/office/drawing/2014/main" id="{C2A4A1B7-AE86-442C-91B8-0C538DA765F2}"/>
                </a:ext>
              </a:extLst>
            </p:cNvPr>
            <p:cNvSpPr>
              <a:spLocks noChangeShapeType="1"/>
            </p:cNvSpPr>
            <p:nvPr/>
          </p:nvSpPr>
          <p:spPr bwMode="auto">
            <a:xfrm>
              <a:off x="0" y="276"/>
              <a:ext cx="432"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6266" name="Text Box 10">
            <a:extLst>
              <a:ext uri="{FF2B5EF4-FFF2-40B4-BE49-F238E27FC236}">
                <a16:creationId xmlns:a16="http://schemas.microsoft.com/office/drawing/2014/main" id="{7CAFF219-AFF8-41CA-87E4-2EEB34626BD7}"/>
              </a:ext>
            </a:extLst>
          </p:cNvPr>
          <p:cNvSpPr txBox="1">
            <a:spLocks noChangeArrowheads="1"/>
          </p:cNvSpPr>
          <p:nvPr/>
        </p:nvSpPr>
        <p:spPr bwMode="auto">
          <a:xfrm>
            <a:off x="990600" y="1905000"/>
            <a:ext cx="1676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a:solidFill>
                  <a:srgbClr val="FF3300"/>
                </a:solidFill>
              </a:rPr>
              <a:t> 结构</a:t>
            </a:r>
          </a:p>
        </p:txBody>
      </p:sp>
      <p:grpSp>
        <p:nvGrpSpPr>
          <p:cNvPr id="4" name="Group 11">
            <a:extLst>
              <a:ext uri="{FF2B5EF4-FFF2-40B4-BE49-F238E27FC236}">
                <a16:creationId xmlns:a16="http://schemas.microsoft.com/office/drawing/2014/main" id="{4C3E0BC0-781D-4B7A-9E81-E9C62A759A04}"/>
              </a:ext>
            </a:extLst>
          </p:cNvPr>
          <p:cNvGrpSpPr>
            <a:grpSpLocks/>
          </p:cNvGrpSpPr>
          <p:nvPr/>
        </p:nvGrpSpPr>
        <p:grpSpPr bwMode="auto">
          <a:xfrm>
            <a:off x="4038600" y="2667000"/>
            <a:ext cx="2819400" cy="228600"/>
            <a:chOff x="0" y="0"/>
            <a:chExt cx="1776" cy="144"/>
          </a:xfrm>
        </p:grpSpPr>
        <p:sp>
          <p:nvSpPr>
            <p:cNvPr id="96268" name="Rectangle 12">
              <a:extLst>
                <a:ext uri="{FF2B5EF4-FFF2-40B4-BE49-F238E27FC236}">
                  <a16:creationId xmlns:a16="http://schemas.microsoft.com/office/drawing/2014/main" id="{591501AB-A54F-424F-8A05-0D15F08C0210}"/>
                </a:ext>
              </a:extLst>
            </p:cNvPr>
            <p:cNvSpPr>
              <a:spLocks noChangeArrowheads="1"/>
            </p:cNvSpPr>
            <p:nvPr/>
          </p:nvSpPr>
          <p:spPr bwMode="auto">
            <a:xfrm>
              <a:off x="0" y="0"/>
              <a:ext cx="1776" cy="144"/>
            </a:xfrm>
            <a:prstGeom prst="rect">
              <a:avLst/>
            </a:prstGeom>
            <a:solidFill>
              <a:srgbClr val="FF9966"/>
            </a:solidFill>
            <a:ln w="9525">
              <a:solidFill>
                <a:schemeClr val="tx1"/>
              </a:solidFill>
              <a:miter lim="800000"/>
              <a:headEnd/>
              <a:tailEnd/>
            </a:ln>
          </p:spPr>
          <p:txBody>
            <a:bodyPr wrap="none" anchor="ctr"/>
            <a:lstStyle/>
            <a:p>
              <a:endParaRPr lang="zh-CN" altLang="en-US"/>
            </a:p>
          </p:txBody>
        </p:sp>
        <p:sp>
          <p:nvSpPr>
            <p:cNvPr id="96269" name="Line 13">
              <a:extLst>
                <a:ext uri="{FF2B5EF4-FFF2-40B4-BE49-F238E27FC236}">
                  <a16:creationId xmlns:a16="http://schemas.microsoft.com/office/drawing/2014/main" id="{1FF2F56B-455C-421D-8850-261EF6501F1A}"/>
                </a:ext>
              </a:extLst>
            </p:cNvPr>
            <p:cNvSpPr>
              <a:spLocks noChangeShapeType="1"/>
            </p:cNvSpPr>
            <p:nvPr/>
          </p:nvSpPr>
          <p:spPr bwMode="auto">
            <a:xfrm flipH="1">
              <a:off x="96"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70" name="Line 14">
              <a:extLst>
                <a:ext uri="{FF2B5EF4-FFF2-40B4-BE49-F238E27FC236}">
                  <a16:creationId xmlns:a16="http://schemas.microsoft.com/office/drawing/2014/main" id="{90A3668E-C6ED-462C-9835-8F6BE92DB471}"/>
                </a:ext>
              </a:extLst>
            </p:cNvPr>
            <p:cNvSpPr>
              <a:spLocks noChangeShapeType="1"/>
            </p:cNvSpPr>
            <p:nvPr/>
          </p:nvSpPr>
          <p:spPr bwMode="auto">
            <a:xfrm flipH="1">
              <a:off x="0"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71" name="Line 15">
              <a:extLst>
                <a:ext uri="{FF2B5EF4-FFF2-40B4-BE49-F238E27FC236}">
                  <a16:creationId xmlns:a16="http://schemas.microsoft.com/office/drawing/2014/main" id="{CF9BCADF-41B1-45C4-AC63-82EB997BB08D}"/>
                </a:ext>
              </a:extLst>
            </p:cNvPr>
            <p:cNvSpPr>
              <a:spLocks noChangeShapeType="1"/>
            </p:cNvSpPr>
            <p:nvPr/>
          </p:nvSpPr>
          <p:spPr bwMode="auto">
            <a:xfrm flipH="1">
              <a:off x="1056"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72" name="Line 16">
              <a:extLst>
                <a:ext uri="{FF2B5EF4-FFF2-40B4-BE49-F238E27FC236}">
                  <a16:creationId xmlns:a16="http://schemas.microsoft.com/office/drawing/2014/main" id="{29EFE269-930A-43C5-95F4-0AACA75EC00E}"/>
                </a:ext>
              </a:extLst>
            </p:cNvPr>
            <p:cNvSpPr>
              <a:spLocks noChangeShapeType="1"/>
            </p:cNvSpPr>
            <p:nvPr/>
          </p:nvSpPr>
          <p:spPr bwMode="auto">
            <a:xfrm flipH="1">
              <a:off x="864"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73" name="Line 17">
              <a:extLst>
                <a:ext uri="{FF2B5EF4-FFF2-40B4-BE49-F238E27FC236}">
                  <a16:creationId xmlns:a16="http://schemas.microsoft.com/office/drawing/2014/main" id="{48A102AC-E411-4532-BD03-F57D4D2CB72F}"/>
                </a:ext>
              </a:extLst>
            </p:cNvPr>
            <p:cNvSpPr>
              <a:spLocks noChangeShapeType="1"/>
            </p:cNvSpPr>
            <p:nvPr/>
          </p:nvSpPr>
          <p:spPr bwMode="auto">
            <a:xfrm flipH="1">
              <a:off x="480"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74" name="Line 18">
              <a:extLst>
                <a:ext uri="{FF2B5EF4-FFF2-40B4-BE49-F238E27FC236}">
                  <a16:creationId xmlns:a16="http://schemas.microsoft.com/office/drawing/2014/main" id="{0FB705BB-E058-4C8D-A52A-EEEECBC22722}"/>
                </a:ext>
              </a:extLst>
            </p:cNvPr>
            <p:cNvSpPr>
              <a:spLocks noChangeShapeType="1"/>
            </p:cNvSpPr>
            <p:nvPr/>
          </p:nvSpPr>
          <p:spPr bwMode="auto">
            <a:xfrm flipH="1">
              <a:off x="576"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75" name="Line 19">
              <a:extLst>
                <a:ext uri="{FF2B5EF4-FFF2-40B4-BE49-F238E27FC236}">
                  <a16:creationId xmlns:a16="http://schemas.microsoft.com/office/drawing/2014/main" id="{6353CA0F-A296-45F6-9C15-271218F1F818}"/>
                </a:ext>
              </a:extLst>
            </p:cNvPr>
            <p:cNvSpPr>
              <a:spLocks noChangeShapeType="1"/>
            </p:cNvSpPr>
            <p:nvPr/>
          </p:nvSpPr>
          <p:spPr bwMode="auto">
            <a:xfrm flipH="1">
              <a:off x="672"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76" name="Line 20">
              <a:extLst>
                <a:ext uri="{FF2B5EF4-FFF2-40B4-BE49-F238E27FC236}">
                  <a16:creationId xmlns:a16="http://schemas.microsoft.com/office/drawing/2014/main" id="{15967760-D97B-477E-A9BE-EE03570E4EE3}"/>
                </a:ext>
              </a:extLst>
            </p:cNvPr>
            <p:cNvSpPr>
              <a:spLocks noChangeShapeType="1"/>
            </p:cNvSpPr>
            <p:nvPr/>
          </p:nvSpPr>
          <p:spPr bwMode="auto">
            <a:xfrm flipH="1">
              <a:off x="768"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77" name="Line 21">
              <a:extLst>
                <a:ext uri="{FF2B5EF4-FFF2-40B4-BE49-F238E27FC236}">
                  <a16:creationId xmlns:a16="http://schemas.microsoft.com/office/drawing/2014/main" id="{B8076858-635D-4F8D-91F1-90562C0EA178}"/>
                </a:ext>
              </a:extLst>
            </p:cNvPr>
            <p:cNvSpPr>
              <a:spLocks noChangeShapeType="1"/>
            </p:cNvSpPr>
            <p:nvPr/>
          </p:nvSpPr>
          <p:spPr bwMode="auto">
            <a:xfrm flipH="1">
              <a:off x="960"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78" name="Line 22">
              <a:extLst>
                <a:ext uri="{FF2B5EF4-FFF2-40B4-BE49-F238E27FC236}">
                  <a16:creationId xmlns:a16="http://schemas.microsoft.com/office/drawing/2014/main" id="{0CE9F089-4254-4406-8DE9-69C51F09DD5F}"/>
                </a:ext>
              </a:extLst>
            </p:cNvPr>
            <p:cNvSpPr>
              <a:spLocks noChangeShapeType="1"/>
            </p:cNvSpPr>
            <p:nvPr/>
          </p:nvSpPr>
          <p:spPr bwMode="auto">
            <a:xfrm flipH="1">
              <a:off x="1440"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79" name="Line 23">
              <a:extLst>
                <a:ext uri="{FF2B5EF4-FFF2-40B4-BE49-F238E27FC236}">
                  <a16:creationId xmlns:a16="http://schemas.microsoft.com/office/drawing/2014/main" id="{5EF4FB9F-A635-45C8-9728-15663F6BED46}"/>
                </a:ext>
              </a:extLst>
            </p:cNvPr>
            <p:cNvSpPr>
              <a:spLocks noChangeShapeType="1"/>
            </p:cNvSpPr>
            <p:nvPr/>
          </p:nvSpPr>
          <p:spPr bwMode="auto">
            <a:xfrm flipH="1">
              <a:off x="1536"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80" name="Line 24">
              <a:extLst>
                <a:ext uri="{FF2B5EF4-FFF2-40B4-BE49-F238E27FC236}">
                  <a16:creationId xmlns:a16="http://schemas.microsoft.com/office/drawing/2014/main" id="{4A7F1B69-2DE8-4581-86F4-E66AEBBCBADD}"/>
                </a:ext>
              </a:extLst>
            </p:cNvPr>
            <p:cNvSpPr>
              <a:spLocks noChangeShapeType="1"/>
            </p:cNvSpPr>
            <p:nvPr/>
          </p:nvSpPr>
          <p:spPr bwMode="auto">
            <a:xfrm flipH="1">
              <a:off x="1632"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81" name="Line 25">
              <a:extLst>
                <a:ext uri="{FF2B5EF4-FFF2-40B4-BE49-F238E27FC236}">
                  <a16:creationId xmlns:a16="http://schemas.microsoft.com/office/drawing/2014/main" id="{FC5ACB6F-86B8-44F6-8213-34DFA9498558}"/>
                </a:ext>
              </a:extLst>
            </p:cNvPr>
            <p:cNvSpPr>
              <a:spLocks noChangeShapeType="1"/>
            </p:cNvSpPr>
            <p:nvPr/>
          </p:nvSpPr>
          <p:spPr bwMode="auto">
            <a:xfrm flipH="1">
              <a:off x="192" y="48"/>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82" name="Line 26">
              <a:extLst>
                <a:ext uri="{FF2B5EF4-FFF2-40B4-BE49-F238E27FC236}">
                  <a16:creationId xmlns:a16="http://schemas.microsoft.com/office/drawing/2014/main" id="{3793F3A7-60D9-45AD-97BE-40E9238D06D9}"/>
                </a:ext>
              </a:extLst>
            </p:cNvPr>
            <p:cNvSpPr>
              <a:spLocks noChangeShapeType="1"/>
            </p:cNvSpPr>
            <p:nvPr/>
          </p:nvSpPr>
          <p:spPr bwMode="auto">
            <a:xfrm flipH="1">
              <a:off x="1152" y="48"/>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83" name="Line 27">
              <a:extLst>
                <a:ext uri="{FF2B5EF4-FFF2-40B4-BE49-F238E27FC236}">
                  <a16:creationId xmlns:a16="http://schemas.microsoft.com/office/drawing/2014/main" id="{F92DCFD1-FFB4-404A-A9D3-8CC11C78F7DE}"/>
                </a:ext>
              </a:extLst>
            </p:cNvPr>
            <p:cNvSpPr>
              <a:spLocks noChangeShapeType="1"/>
            </p:cNvSpPr>
            <p:nvPr/>
          </p:nvSpPr>
          <p:spPr bwMode="auto">
            <a:xfrm flipH="1">
              <a:off x="384"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84" name="Line 28">
              <a:extLst>
                <a:ext uri="{FF2B5EF4-FFF2-40B4-BE49-F238E27FC236}">
                  <a16:creationId xmlns:a16="http://schemas.microsoft.com/office/drawing/2014/main" id="{8D518CA4-E342-4CA7-B5C3-4D7B5EC9BC76}"/>
                </a:ext>
              </a:extLst>
            </p:cNvPr>
            <p:cNvSpPr>
              <a:spLocks noChangeShapeType="1"/>
            </p:cNvSpPr>
            <p:nvPr/>
          </p:nvSpPr>
          <p:spPr bwMode="auto">
            <a:xfrm flipH="1">
              <a:off x="288"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85" name="Line 29">
              <a:extLst>
                <a:ext uri="{FF2B5EF4-FFF2-40B4-BE49-F238E27FC236}">
                  <a16:creationId xmlns:a16="http://schemas.microsoft.com/office/drawing/2014/main" id="{4F2085CA-4A19-4887-A16A-0DFBF1820671}"/>
                </a:ext>
              </a:extLst>
            </p:cNvPr>
            <p:cNvSpPr>
              <a:spLocks noChangeShapeType="1"/>
            </p:cNvSpPr>
            <p:nvPr/>
          </p:nvSpPr>
          <p:spPr bwMode="auto">
            <a:xfrm flipH="1">
              <a:off x="192"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86" name="Line 30">
              <a:extLst>
                <a:ext uri="{FF2B5EF4-FFF2-40B4-BE49-F238E27FC236}">
                  <a16:creationId xmlns:a16="http://schemas.microsoft.com/office/drawing/2014/main" id="{9964CD65-4980-453F-809A-0446654D362B}"/>
                </a:ext>
              </a:extLst>
            </p:cNvPr>
            <p:cNvSpPr>
              <a:spLocks noChangeShapeType="1"/>
            </p:cNvSpPr>
            <p:nvPr/>
          </p:nvSpPr>
          <p:spPr bwMode="auto">
            <a:xfrm flipH="1">
              <a:off x="1152"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87" name="Line 31">
              <a:extLst>
                <a:ext uri="{FF2B5EF4-FFF2-40B4-BE49-F238E27FC236}">
                  <a16:creationId xmlns:a16="http://schemas.microsoft.com/office/drawing/2014/main" id="{B882EEAD-F8B5-46C8-B846-86DC942AA856}"/>
                </a:ext>
              </a:extLst>
            </p:cNvPr>
            <p:cNvSpPr>
              <a:spLocks noChangeShapeType="1"/>
            </p:cNvSpPr>
            <p:nvPr/>
          </p:nvSpPr>
          <p:spPr bwMode="auto">
            <a:xfrm flipH="1">
              <a:off x="1248"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88" name="Line 32">
              <a:extLst>
                <a:ext uri="{FF2B5EF4-FFF2-40B4-BE49-F238E27FC236}">
                  <a16:creationId xmlns:a16="http://schemas.microsoft.com/office/drawing/2014/main" id="{A0246840-4F39-4C98-B86E-079B6C0116AB}"/>
                </a:ext>
              </a:extLst>
            </p:cNvPr>
            <p:cNvSpPr>
              <a:spLocks noChangeShapeType="1"/>
            </p:cNvSpPr>
            <p:nvPr/>
          </p:nvSpPr>
          <p:spPr bwMode="auto">
            <a:xfrm flipH="1">
              <a:off x="1344"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33">
            <a:extLst>
              <a:ext uri="{FF2B5EF4-FFF2-40B4-BE49-F238E27FC236}">
                <a16:creationId xmlns:a16="http://schemas.microsoft.com/office/drawing/2014/main" id="{D574D76F-A6A3-4193-83CD-4226AB84627C}"/>
              </a:ext>
            </a:extLst>
          </p:cNvPr>
          <p:cNvGrpSpPr>
            <a:grpSpLocks/>
          </p:cNvGrpSpPr>
          <p:nvPr/>
        </p:nvGrpSpPr>
        <p:grpSpPr bwMode="auto">
          <a:xfrm>
            <a:off x="4419600" y="2667000"/>
            <a:ext cx="2057400" cy="228600"/>
            <a:chOff x="0" y="0"/>
            <a:chExt cx="1296" cy="144"/>
          </a:xfrm>
        </p:grpSpPr>
        <p:sp>
          <p:nvSpPr>
            <p:cNvPr id="96290" name="AutoShape 34">
              <a:extLst>
                <a:ext uri="{FF2B5EF4-FFF2-40B4-BE49-F238E27FC236}">
                  <a16:creationId xmlns:a16="http://schemas.microsoft.com/office/drawing/2014/main" id="{50EAFBFD-C4D0-4CF2-B613-A283755A3306}"/>
                </a:ext>
              </a:extLst>
            </p:cNvPr>
            <p:cNvSpPr>
              <a:spLocks noChangeArrowheads="1"/>
            </p:cNvSpPr>
            <p:nvPr/>
          </p:nvSpPr>
          <p:spPr bwMode="auto">
            <a:xfrm>
              <a:off x="960" y="0"/>
              <a:ext cx="336" cy="144"/>
            </a:xfrm>
            <a:custGeom>
              <a:avLst/>
              <a:gdLst>
                <a:gd name="T0" fmla="*/ 0 w 21600"/>
                <a:gd name="T1" fmla="*/ 0 h 21600"/>
                <a:gd name="T2" fmla="*/ 5400 w 21600"/>
                <a:gd name="T3" fmla="*/ 21600 h 21600"/>
                <a:gd name="T4" fmla="*/ 1620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6291" name="Line 35">
              <a:extLst>
                <a:ext uri="{FF2B5EF4-FFF2-40B4-BE49-F238E27FC236}">
                  <a16:creationId xmlns:a16="http://schemas.microsoft.com/office/drawing/2014/main" id="{C7E9CDC9-AD94-492D-98FD-0245B4698E8E}"/>
                </a:ext>
              </a:extLst>
            </p:cNvPr>
            <p:cNvSpPr>
              <a:spLocks noChangeShapeType="1"/>
            </p:cNvSpPr>
            <p:nvPr/>
          </p:nvSpPr>
          <p:spPr bwMode="auto">
            <a:xfrm>
              <a:off x="960" y="0"/>
              <a:ext cx="96"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92" name="Line 36">
              <a:extLst>
                <a:ext uri="{FF2B5EF4-FFF2-40B4-BE49-F238E27FC236}">
                  <a16:creationId xmlns:a16="http://schemas.microsoft.com/office/drawing/2014/main" id="{1DB79194-A664-4E4E-BD9F-A3D748DA3B33}"/>
                </a:ext>
              </a:extLst>
            </p:cNvPr>
            <p:cNvSpPr>
              <a:spLocks noChangeShapeType="1"/>
            </p:cNvSpPr>
            <p:nvPr/>
          </p:nvSpPr>
          <p:spPr bwMode="auto">
            <a:xfrm flipH="1">
              <a:off x="1200" y="0"/>
              <a:ext cx="96"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6293" name="Group 37">
              <a:extLst>
                <a:ext uri="{FF2B5EF4-FFF2-40B4-BE49-F238E27FC236}">
                  <a16:creationId xmlns:a16="http://schemas.microsoft.com/office/drawing/2014/main" id="{0BF4769E-EEE8-43FE-8300-DB07627EAD78}"/>
                </a:ext>
              </a:extLst>
            </p:cNvPr>
            <p:cNvGrpSpPr>
              <a:grpSpLocks/>
            </p:cNvGrpSpPr>
            <p:nvPr/>
          </p:nvGrpSpPr>
          <p:grpSpPr bwMode="auto">
            <a:xfrm>
              <a:off x="0" y="0"/>
              <a:ext cx="336" cy="144"/>
              <a:chOff x="0" y="0"/>
              <a:chExt cx="336" cy="144"/>
            </a:xfrm>
          </p:grpSpPr>
          <p:sp>
            <p:nvSpPr>
              <p:cNvPr id="96294" name="AutoShape 38">
                <a:extLst>
                  <a:ext uri="{FF2B5EF4-FFF2-40B4-BE49-F238E27FC236}">
                    <a16:creationId xmlns:a16="http://schemas.microsoft.com/office/drawing/2014/main" id="{1289446D-7D38-4455-88BE-4C0F6298861B}"/>
                  </a:ext>
                </a:extLst>
              </p:cNvPr>
              <p:cNvSpPr>
                <a:spLocks noChangeArrowheads="1"/>
              </p:cNvSpPr>
              <p:nvPr/>
            </p:nvSpPr>
            <p:spPr bwMode="auto">
              <a:xfrm>
                <a:off x="0" y="0"/>
                <a:ext cx="336" cy="144"/>
              </a:xfrm>
              <a:custGeom>
                <a:avLst/>
                <a:gdLst>
                  <a:gd name="T0" fmla="*/ 0 w 21600"/>
                  <a:gd name="T1" fmla="*/ 0 h 21600"/>
                  <a:gd name="T2" fmla="*/ 5400 w 21600"/>
                  <a:gd name="T3" fmla="*/ 21600 h 21600"/>
                  <a:gd name="T4" fmla="*/ 1620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6295" name="Line 39">
                <a:extLst>
                  <a:ext uri="{FF2B5EF4-FFF2-40B4-BE49-F238E27FC236}">
                    <a16:creationId xmlns:a16="http://schemas.microsoft.com/office/drawing/2014/main" id="{057D13BF-3D4A-4CBB-A86E-8910E007B591}"/>
                  </a:ext>
                </a:extLst>
              </p:cNvPr>
              <p:cNvSpPr>
                <a:spLocks noChangeShapeType="1"/>
              </p:cNvSpPr>
              <p:nvPr/>
            </p:nvSpPr>
            <p:spPr bwMode="auto">
              <a:xfrm>
                <a:off x="0" y="0"/>
                <a:ext cx="96"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96" name="Line 40">
                <a:extLst>
                  <a:ext uri="{FF2B5EF4-FFF2-40B4-BE49-F238E27FC236}">
                    <a16:creationId xmlns:a16="http://schemas.microsoft.com/office/drawing/2014/main" id="{D4BBD31D-B745-43BD-898C-86CF1F5A7282}"/>
                  </a:ext>
                </a:extLst>
              </p:cNvPr>
              <p:cNvSpPr>
                <a:spLocks noChangeShapeType="1"/>
              </p:cNvSpPr>
              <p:nvPr/>
            </p:nvSpPr>
            <p:spPr bwMode="auto">
              <a:xfrm flipH="1">
                <a:off x="240" y="0"/>
                <a:ext cx="96"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97" name="Line 41">
                <a:extLst>
                  <a:ext uri="{FF2B5EF4-FFF2-40B4-BE49-F238E27FC236}">
                    <a16:creationId xmlns:a16="http://schemas.microsoft.com/office/drawing/2014/main" id="{DF0B3C58-B441-430E-BB03-5EC784F0F1A3}"/>
                  </a:ext>
                </a:extLst>
              </p:cNvPr>
              <p:cNvSpPr>
                <a:spLocks noChangeShapeType="1"/>
              </p:cNvSpPr>
              <p:nvPr/>
            </p:nvSpPr>
            <p:spPr bwMode="auto">
              <a:xfrm>
                <a:off x="96" y="144"/>
                <a:ext cx="14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6298" name="Line 42">
              <a:extLst>
                <a:ext uri="{FF2B5EF4-FFF2-40B4-BE49-F238E27FC236}">
                  <a16:creationId xmlns:a16="http://schemas.microsoft.com/office/drawing/2014/main" id="{373C21C5-3623-4531-AF8C-514D0AA146CB}"/>
                </a:ext>
              </a:extLst>
            </p:cNvPr>
            <p:cNvSpPr>
              <a:spLocks noChangeShapeType="1"/>
            </p:cNvSpPr>
            <p:nvPr/>
          </p:nvSpPr>
          <p:spPr bwMode="auto">
            <a:xfrm>
              <a:off x="1056" y="144"/>
              <a:ext cx="14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 name="Group 43">
            <a:extLst>
              <a:ext uri="{FF2B5EF4-FFF2-40B4-BE49-F238E27FC236}">
                <a16:creationId xmlns:a16="http://schemas.microsoft.com/office/drawing/2014/main" id="{1D7E4C6A-47F2-46F7-A9FD-E994EAB3D7F9}"/>
              </a:ext>
            </a:extLst>
          </p:cNvPr>
          <p:cNvGrpSpPr>
            <a:grpSpLocks/>
          </p:cNvGrpSpPr>
          <p:nvPr/>
        </p:nvGrpSpPr>
        <p:grpSpPr bwMode="auto">
          <a:xfrm>
            <a:off x="4038600" y="2895600"/>
            <a:ext cx="2819400" cy="1524000"/>
            <a:chOff x="0" y="0"/>
            <a:chExt cx="1776" cy="960"/>
          </a:xfrm>
        </p:grpSpPr>
        <p:sp>
          <p:nvSpPr>
            <p:cNvPr id="96300" name="Rectangle 44">
              <a:extLst>
                <a:ext uri="{FF2B5EF4-FFF2-40B4-BE49-F238E27FC236}">
                  <a16:creationId xmlns:a16="http://schemas.microsoft.com/office/drawing/2014/main" id="{7BD8CBC2-D267-4561-9B8D-BB6010FDF484}"/>
                </a:ext>
              </a:extLst>
            </p:cNvPr>
            <p:cNvSpPr>
              <a:spLocks noChangeArrowheads="1"/>
            </p:cNvSpPr>
            <p:nvPr/>
          </p:nvSpPr>
          <p:spPr bwMode="auto">
            <a:xfrm>
              <a:off x="0" y="0"/>
              <a:ext cx="1776" cy="960"/>
            </a:xfrm>
            <a:prstGeom prst="rect">
              <a:avLst/>
            </a:prstGeom>
            <a:solidFill>
              <a:srgbClr val="CCFFFF"/>
            </a:solidFill>
            <a:ln w="9525">
              <a:solidFill>
                <a:schemeClr val="tx1"/>
              </a:solidFill>
              <a:miter lim="800000"/>
              <a:headEnd/>
              <a:tailEnd/>
            </a:ln>
          </p:spPr>
          <p:txBody>
            <a:bodyPr wrap="none" anchor="ctr"/>
            <a:lstStyle/>
            <a:p>
              <a:endParaRPr lang="zh-CN" altLang="en-US"/>
            </a:p>
          </p:txBody>
        </p:sp>
        <p:sp>
          <p:nvSpPr>
            <p:cNvPr id="96301" name="Text Box 45">
              <a:extLst>
                <a:ext uri="{FF2B5EF4-FFF2-40B4-BE49-F238E27FC236}">
                  <a16:creationId xmlns:a16="http://schemas.microsoft.com/office/drawing/2014/main" id="{A3B1E8EF-FFC6-49F1-8FC2-BECC1A469957}"/>
                </a:ext>
              </a:extLst>
            </p:cNvPr>
            <p:cNvSpPr txBox="1">
              <a:spLocks noChangeArrowheads="1"/>
            </p:cNvSpPr>
            <p:nvPr/>
          </p:nvSpPr>
          <p:spPr bwMode="auto">
            <a:xfrm>
              <a:off x="528" y="480"/>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t>P </a:t>
              </a:r>
              <a:r>
                <a:rPr lang="zh-CN" altLang="en-US" sz="2000" b="1"/>
                <a:t>型衬底</a:t>
              </a:r>
            </a:p>
          </p:txBody>
        </p:sp>
      </p:grpSp>
      <p:grpSp>
        <p:nvGrpSpPr>
          <p:cNvPr id="8" name="Group 46">
            <a:extLst>
              <a:ext uri="{FF2B5EF4-FFF2-40B4-BE49-F238E27FC236}">
                <a16:creationId xmlns:a16="http://schemas.microsoft.com/office/drawing/2014/main" id="{348B73D8-BA3B-45A5-9603-2C91A9A1FC14}"/>
              </a:ext>
            </a:extLst>
          </p:cNvPr>
          <p:cNvGrpSpPr>
            <a:grpSpLocks/>
          </p:cNvGrpSpPr>
          <p:nvPr/>
        </p:nvGrpSpPr>
        <p:grpSpPr bwMode="auto">
          <a:xfrm>
            <a:off x="4343400" y="2895600"/>
            <a:ext cx="762000" cy="396875"/>
            <a:chOff x="0" y="0"/>
            <a:chExt cx="480" cy="250"/>
          </a:xfrm>
        </p:grpSpPr>
        <p:sp>
          <p:nvSpPr>
            <p:cNvPr id="96303" name="Rectangle 47">
              <a:extLst>
                <a:ext uri="{FF2B5EF4-FFF2-40B4-BE49-F238E27FC236}">
                  <a16:creationId xmlns:a16="http://schemas.microsoft.com/office/drawing/2014/main" id="{5DA9EA71-899B-41D6-9266-1D565F0E5E02}"/>
                </a:ext>
              </a:extLst>
            </p:cNvPr>
            <p:cNvSpPr>
              <a:spLocks noChangeArrowheads="1"/>
            </p:cNvSpPr>
            <p:nvPr/>
          </p:nvSpPr>
          <p:spPr bwMode="auto">
            <a:xfrm>
              <a:off x="0" y="0"/>
              <a:ext cx="432" cy="240"/>
            </a:xfrm>
            <a:prstGeom prst="rect">
              <a:avLst/>
            </a:prstGeom>
            <a:solidFill>
              <a:srgbClr val="FFFFCC"/>
            </a:solidFill>
            <a:ln w="9525">
              <a:solidFill>
                <a:schemeClr val="tx1"/>
              </a:solidFill>
              <a:miter lim="800000"/>
              <a:headEnd/>
              <a:tailEnd/>
            </a:ln>
          </p:spPr>
          <p:txBody>
            <a:bodyPr wrap="none" anchor="ctr"/>
            <a:lstStyle/>
            <a:p>
              <a:endParaRPr lang="zh-CN" altLang="en-US"/>
            </a:p>
          </p:txBody>
        </p:sp>
        <p:sp>
          <p:nvSpPr>
            <p:cNvPr id="96304" name="Text Box 48">
              <a:extLst>
                <a:ext uri="{FF2B5EF4-FFF2-40B4-BE49-F238E27FC236}">
                  <a16:creationId xmlns:a16="http://schemas.microsoft.com/office/drawing/2014/main" id="{BE718966-6C54-43F6-BD20-8B7AAC7C4EE9}"/>
                </a:ext>
              </a:extLst>
            </p:cNvPr>
            <p:cNvSpPr txBox="1">
              <a:spLocks noChangeArrowheads="1"/>
            </p:cNvSpPr>
            <p:nvPr/>
          </p:nvSpPr>
          <p:spPr bwMode="auto">
            <a:xfrm>
              <a:off x="96" y="0"/>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t>N</a:t>
              </a:r>
              <a:r>
                <a:rPr lang="en-US" altLang="zh-CN" sz="2000" b="1" baseline="30000"/>
                <a:t>+</a:t>
              </a:r>
              <a:endParaRPr lang="en-US" altLang="zh-CN" sz="2000" b="1"/>
            </a:p>
          </p:txBody>
        </p:sp>
      </p:grpSp>
      <p:grpSp>
        <p:nvGrpSpPr>
          <p:cNvPr id="9" name="Group 49">
            <a:extLst>
              <a:ext uri="{FF2B5EF4-FFF2-40B4-BE49-F238E27FC236}">
                <a16:creationId xmlns:a16="http://schemas.microsoft.com/office/drawing/2014/main" id="{56A1D34E-6B6D-4FE4-896B-CD4E48C58165}"/>
              </a:ext>
            </a:extLst>
          </p:cNvPr>
          <p:cNvGrpSpPr>
            <a:grpSpLocks/>
          </p:cNvGrpSpPr>
          <p:nvPr/>
        </p:nvGrpSpPr>
        <p:grpSpPr bwMode="auto">
          <a:xfrm>
            <a:off x="5867400" y="2879725"/>
            <a:ext cx="762000" cy="396875"/>
            <a:chOff x="0" y="0"/>
            <a:chExt cx="480" cy="250"/>
          </a:xfrm>
        </p:grpSpPr>
        <p:sp>
          <p:nvSpPr>
            <p:cNvPr id="96306" name="Rectangle 50">
              <a:extLst>
                <a:ext uri="{FF2B5EF4-FFF2-40B4-BE49-F238E27FC236}">
                  <a16:creationId xmlns:a16="http://schemas.microsoft.com/office/drawing/2014/main" id="{E83E868E-76D5-4E5D-845F-FBCDEE776D0F}"/>
                </a:ext>
              </a:extLst>
            </p:cNvPr>
            <p:cNvSpPr>
              <a:spLocks noChangeArrowheads="1"/>
            </p:cNvSpPr>
            <p:nvPr/>
          </p:nvSpPr>
          <p:spPr bwMode="auto">
            <a:xfrm>
              <a:off x="0" y="10"/>
              <a:ext cx="432" cy="240"/>
            </a:xfrm>
            <a:prstGeom prst="rect">
              <a:avLst/>
            </a:prstGeom>
            <a:solidFill>
              <a:srgbClr val="FFFFCC"/>
            </a:solidFill>
            <a:ln w="9525">
              <a:solidFill>
                <a:schemeClr val="tx1"/>
              </a:solidFill>
              <a:miter lim="800000"/>
              <a:headEnd/>
              <a:tailEnd/>
            </a:ln>
          </p:spPr>
          <p:txBody>
            <a:bodyPr wrap="none" anchor="ctr"/>
            <a:lstStyle/>
            <a:p>
              <a:endParaRPr lang="zh-CN" altLang="en-US"/>
            </a:p>
          </p:txBody>
        </p:sp>
        <p:sp>
          <p:nvSpPr>
            <p:cNvPr id="96307" name="Text Box 51">
              <a:extLst>
                <a:ext uri="{FF2B5EF4-FFF2-40B4-BE49-F238E27FC236}">
                  <a16:creationId xmlns:a16="http://schemas.microsoft.com/office/drawing/2014/main" id="{30A0854A-84C4-43EE-A81C-9C398EB59A37}"/>
                </a:ext>
              </a:extLst>
            </p:cNvPr>
            <p:cNvSpPr txBox="1">
              <a:spLocks noChangeArrowheads="1"/>
            </p:cNvSpPr>
            <p:nvPr/>
          </p:nvSpPr>
          <p:spPr bwMode="auto">
            <a:xfrm>
              <a:off x="96" y="0"/>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t>N</a:t>
              </a:r>
              <a:r>
                <a:rPr lang="en-US" altLang="zh-CN" sz="2000" b="1" baseline="30000"/>
                <a:t>+</a:t>
              </a:r>
              <a:endParaRPr lang="en-US" altLang="zh-CN" sz="2000" b="1"/>
            </a:p>
          </p:txBody>
        </p:sp>
      </p:grpSp>
      <p:sp>
        <p:nvSpPr>
          <p:cNvPr id="96308" name="Text Box 52">
            <a:extLst>
              <a:ext uri="{FF2B5EF4-FFF2-40B4-BE49-F238E27FC236}">
                <a16:creationId xmlns:a16="http://schemas.microsoft.com/office/drawing/2014/main" id="{8128958B-7BBF-452E-95C8-912730D4563A}"/>
              </a:ext>
            </a:extLst>
          </p:cNvPr>
          <p:cNvSpPr txBox="1">
            <a:spLocks noChangeArrowheads="1"/>
          </p:cNvSpPr>
          <p:nvPr/>
        </p:nvSpPr>
        <p:spPr bwMode="auto">
          <a:xfrm>
            <a:off x="5486400" y="44958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rgbClr val="FF3300"/>
                </a:solidFill>
              </a:rPr>
              <a:t>B</a:t>
            </a:r>
          </a:p>
        </p:txBody>
      </p:sp>
      <p:sp>
        <p:nvSpPr>
          <p:cNvPr id="96309" name="Text Box 53">
            <a:extLst>
              <a:ext uri="{FF2B5EF4-FFF2-40B4-BE49-F238E27FC236}">
                <a16:creationId xmlns:a16="http://schemas.microsoft.com/office/drawing/2014/main" id="{B293D4DC-099A-4AF5-A6CB-AA726DE15AE3}"/>
              </a:ext>
            </a:extLst>
          </p:cNvPr>
          <p:cNvSpPr txBox="1">
            <a:spLocks noChangeArrowheads="1"/>
          </p:cNvSpPr>
          <p:nvPr/>
        </p:nvSpPr>
        <p:spPr bwMode="auto">
          <a:xfrm>
            <a:off x="5562600" y="20574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rgbClr val="FF3300"/>
                </a:solidFill>
              </a:rPr>
              <a:t>G</a:t>
            </a:r>
          </a:p>
        </p:txBody>
      </p:sp>
      <p:sp>
        <p:nvSpPr>
          <p:cNvPr id="96310" name="Text Box 54">
            <a:extLst>
              <a:ext uri="{FF2B5EF4-FFF2-40B4-BE49-F238E27FC236}">
                <a16:creationId xmlns:a16="http://schemas.microsoft.com/office/drawing/2014/main" id="{6A25FC79-8AAB-4D9C-9D26-DCF4EEACD40A}"/>
              </a:ext>
            </a:extLst>
          </p:cNvPr>
          <p:cNvSpPr txBox="1">
            <a:spLocks noChangeArrowheads="1"/>
          </p:cNvSpPr>
          <p:nvPr/>
        </p:nvSpPr>
        <p:spPr bwMode="auto">
          <a:xfrm>
            <a:off x="3810000" y="20574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rgbClr val="FF3300"/>
                </a:solidFill>
              </a:rPr>
              <a:t>S</a:t>
            </a:r>
          </a:p>
        </p:txBody>
      </p:sp>
      <p:sp>
        <p:nvSpPr>
          <p:cNvPr id="96311" name="Text Box 55">
            <a:extLst>
              <a:ext uri="{FF2B5EF4-FFF2-40B4-BE49-F238E27FC236}">
                <a16:creationId xmlns:a16="http://schemas.microsoft.com/office/drawing/2014/main" id="{03EE25E2-AF89-49F3-9EE0-6C373FA17D4B}"/>
              </a:ext>
            </a:extLst>
          </p:cNvPr>
          <p:cNvSpPr txBox="1">
            <a:spLocks noChangeArrowheads="1"/>
          </p:cNvSpPr>
          <p:nvPr/>
        </p:nvSpPr>
        <p:spPr bwMode="auto">
          <a:xfrm>
            <a:off x="6629400" y="20574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rgbClr val="FF3300"/>
                </a:solidFill>
              </a:rPr>
              <a:t>D</a:t>
            </a:r>
          </a:p>
        </p:txBody>
      </p:sp>
      <p:grpSp>
        <p:nvGrpSpPr>
          <p:cNvPr id="10" name="Group 56">
            <a:extLst>
              <a:ext uri="{FF2B5EF4-FFF2-40B4-BE49-F238E27FC236}">
                <a16:creationId xmlns:a16="http://schemas.microsoft.com/office/drawing/2014/main" id="{BE7E2955-DB09-438F-8002-706A5CFC3418}"/>
              </a:ext>
            </a:extLst>
          </p:cNvPr>
          <p:cNvGrpSpPr>
            <a:grpSpLocks/>
          </p:cNvGrpSpPr>
          <p:nvPr/>
        </p:nvGrpSpPr>
        <p:grpSpPr bwMode="auto">
          <a:xfrm>
            <a:off x="4724400" y="2133600"/>
            <a:ext cx="838200" cy="609600"/>
            <a:chOff x="0" y="0"/>
            <a:chExt cx="528" cy="384"/>
          </a:xfrm>
        </p:grpSpPr>
        <p:sp>
          <p:nvSpPr>
            <p:cNvPr id="96313" name="Text Box 57">
              <a:extLst>
                <a:ext uri="{FF2B5EF4-FFF2-40B4-BE49-F238E27FC236}">
                  <a16:creationId xmlns:a16="http://schemas.microsoft.com/office/drawing/2014/main" id="{141A976B-FC52-43FB-A009-A377479FF22A}"/>
                </a:ext>
              </a:extLst>
            </p:cNvPr>
            <p:cNvSpPr txBox="1">
              <a:spLocks noChangeArrowheads="1"/>
            </p:cNvSpPr>
            <p:nvPr/>
          </p:nvSpPr>
          <p:spPr bwMode="auto">
            <a:xfrm>
              <a:off x="0" y="0"/>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chemeClr val="accent2"/>
                  </a:solidFill>
                </a:rPr>
                <a:t>SiO</a:t>
              </a:r>
              <a:r>
                <a:rPr lang="en-US" altLang="zh-CN" b="1" baseline="-25000">
                  <a:solidFill>
                    <a:schemeClr val="accent2"/>
                  </a:solidFill>
                </a:rPr>
                <a:t>2</a:t>
              </a:r>
              <a:endParaRPr lang="en-US" altLang="zh-CN" b="1">
                <a:solidFill>
                  <a:schemeClr val="accent2"/>
                </a:solidFill>
              </a:endParaRPr>
            </a:p>
          </p:txBody>
        </p:sp>
        <p:sp>
          <p:nvSpPr>
            <p:cNvPr id="96314" name="Line 58">
              <a:extLst>
                <a:ext uri="{FF2B5EF4-FFF2-40B4-BE49-F238E27FC236}">
                  <a16:creationId xmlns:a16="http://schemas.microsoft.com/office/drawing/2014/main" id="{9FDFD209-7AFA-476E-BBF0-C121D26524C1}"/>
                </a:ext>
              </a:extLst>
            </p:cNvPr>
            <p:cNvSpPr>
              <a:spLocks noChangeShapeType="1"/>
            </p:cNvSpPr>
            <p:nvPr/>
          </p:nvSpPr>
          <p:spPr bwMode="auto">
            <a:xfrm>
              <a:off x="240" y="240"/>
              <a:ext cx="83"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6315" name="Text Box 59">
            <a:extLst>
              <a:ext uri="{FF2B5EF4-FFF2-40B4-BE49-F238E27FC236}">
                <a16:creationId xmlns:a16="http://schemas.microsoft.com/office/drawing/2014/main" id="{E0C922BF-4E5D-421B-92D1-42B8B11A131B}"/>
              </a:ext>
            </a:extLst>
          </p:cNvPr>
          <p:cNvSpPr txBox="1">
            <a:spLocks noChangeArrowheads="1"/>
          </p:cNvSpPr>
          <p:nvPr/>
        </p:nvSpPr>
        <p:spPr bwMode="auto">
          <a:xfrm>
            <a:off x="2667000" y="2209800"/>
            <a:ext cx="1143000" cy="45720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t>源极 </a:t>
            </a:r>
            <a:r>
              <a:rPr lang="en-US" altLang="zh-CN" b="1"/>
              <a:t>S</a:t>
            </a:r>
          </a:p>
        </p:txBody>
      </p:sp>
      <p:sp>
        <p:nvSpPr>
          <p:cNvPr id="96316" name="Text Box 60">
            <a:extLst>
              <a:ext uri="{FF2B5EF4-FFF2-40B4-BE49-F238E27FC236}">
                <a16:creationId xmlns:a16="http://schemas.microsoft.com/office/drawing/2014/main" id="{5720B20D-99CC-4BB1-BFA9-A67AED19EC4C}"/>
              </a:ext>
            </a:extLst>
          </p:cNvPr>
          <p:cNvSpPr txBox="1">
            <a:spLocks noChangeArrowheads="1"/>
          </p:cNvSpPr>
          <p:nvPr/>
        </p:nvSpPr>
        <p:spPr bwMode="auto">
          <a:xfrm>
            <a:off x="7086600" y="2133600"/>
            <a:ext cx="1295400" cy="45720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t>漏极 </a:t>
            </a:r>
            <a:r>
              <a:rPr lang="en-US" altLang="zh-CN" b="1"/>
              <a:t>D</a:t>
            </a:r>
          </a:p>
        </p:txBody>
      </p:sp>
      <p:sp>
        <p:nvSpPr>
          <p:cNvPr id="96317" name="Text Box 61">
            <a:extLst>
              <a:ext uri="{FF2B5EF4-FFF2-40B4-BE49-F238E27FC236}">
                <a16:creationId xmlns:a16="http://schemas.microsoft.com/office/drawing/2014/main" id="{61FDCFAE-F962-480D-A1A3-2F04CDAE0CEB}"/>
              </a:ext>
            </a:extLst>
          </p:cNvPr>
          <p:cNvSpPr txBox="1">
            <a:spLocks noChangeArrowheads="1"/>
          </p:cNvSpPr>
          <p:nvPr/>
        </p:nvSpPr>
        <p:spPr bwMode="auto">
          <a:xfrm>
            <a:off x="5943600" y="4495800"/>
            <a:ext cx="1905000" cy="45720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t>衬底引线 </a:t>
            </a:r>
            <a:r>
              <a:rPr lang="en-US" altLang="zh-CN" b="1"/>
              <a:t>B</a:t>
            </a:r>
          </a:p>
        </p:txBody>
      </p:sp>
      <p:sp>
        <p:nvSpPr>
          <p:cNvPr id="96318" name="Text Box 62">
            <a:extLst>
              <a:ext uri="{FF2B5EF4-FFF2-40B4-BE49-F238E27FC236}">
                <a16:creationId xmlns:a16="http://schemas.microsoft.com/office/drawing/2014/main" id="{229F29CD-7EF9-4636-8A3F-8C9FAE19BAC5}"/>
              </a:ext>
            </a:extLst>
          </p:cNvPr>
          <p:cNvSpPr txBox="1">
            <a:spLocks noChangeArrowheads="1"/>
          </p:cNvSpPr>
          <p:nvPr/>
        </p:nvSpPr>
        <p:spPr bwMode="auto">
          <a:xfrm>
            <a:off x="5219700" y="1638300"/>
            <a:ext cx="1143000" cy="45720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t>栅极 </a:t>
            </a:r>
            <a:r>
              <a:rPr lang="en-US" altLang="zh-CN" b="1"/>
              <a:t>G</a:t>
            </a:r>
          </a:p>
        </p:txBody>
      </p:sp>
      <p:sp>
        <p:nvSpPr>
          <p:cNvPr id="96319" name="Text Box 63">
            <a:extLst>
              <a:ext uri="{FF2B5EF4-FFF2-40B4-BE49-F238E27FC236}">
                <a16:creationId xmlns:a16="http://schemas.microsoft.com/office/drawing/2014/main" id="{F4FF0A07-C52B-4B2B-9024-0F6920D73767}"/>
              </a:ext>
            </a:extLst>
          </p:cNvPr>
          <p:cNvSpPr txBox="1">
            <a:spLocks noChangeArrowheads="1"/>
          </p:cNvSpPr>
          <p:nvPr/>
        </p:nvSpPr>
        <p:spPr bwMode="auto">
          <a:xfrm>
            <a:off x="1676400" y="5745163"/>
            <a:ext cx="66294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sz="2200" b="1">
                <a:solidFill>
                  <a:srgbClr val="FF00FF"/>
                </a:solidFill>
                <a:ea typeface="黑体" panose="02010609060101010101" pitchFamily="49" charset="-122"/>
              </a:rPr>
              <a:t>图 1.4.7　</a:t>
            </a:r>
            <a:r>
              <a:rPr lang="en-US" altLang="zh-CN" sz="2200" b="1">
                <a:solidFill>
                  <a:srgbClr val="FF00FF"/>
                </a:solidFill>
                <a:ea typeface="黑体" panose="02010609060101010101" pitchFamily="49" charset="-122"/>
              </a:rPr>
              <a:t>N </a:t>
            </a:r>
            <a:r>
              <a:rPr lang="zh-CN" altLang="en-US" sz="2200" b="1">
                <a:solidFill>
                  <a:srgbClr val="FF00FF"/>
                </a:solidFill>
                <a:ea typeface="黑体" panose="02010609060101010101" pitchFamily="49" charset="-122"/>
              </a:rPr>
              <a:t>沟道增强型</a:t>
            </a:r>
            <a:r>
              <a:rPr lang="en-US" altLang="zh-CN" sz="2200" b="1">
                <a:solidFill>
                  <a:srgbClr val="FF00FF"/>
                </a:solidFill>
                <a:ea typeface="黑体" panose="02010609060101010101" pitchFamily="49" charset="-122"/>
              </a:rPr>
              <a:t>MOS </a:t>
            </a:r>
            <a:r>
              <a:rPr lang="zh-CN" altLang="en-US" sz="2200" b="1">
                <a:solidFill>
                  <a:srgbClr val="FF00FF"/>
                </a:solidFill>
                <a:ea typeface="黑体" panose="02010609060101010101" pitchFamily="49" charset="-122"/>
              </a:rPr>
              <a:t>场效应管的结构示意图</a:t>
            </a:r>
          </a:p>
        </p:txBody>
      </p:sp>
      <p:grpSp>
        <p:nvGrpSpPr>
          <p:cNvPr id="11" name="Group 64">
            <a:extLst>
              <a:ext uri="{FF2B5EF4-FFF2-40B4-BE49-F238E27FC236}">
                <a16:creationId xmlns:a16="http://schemas.microsoft.com/office/drawing/2014/main" id="{64E4E8C8-7E3A-47AE-B3EA-746EF72088AD}"/>
              </a:ext>
            </a:extLst>
          </p:cNvPr>
          <p:cNvGrpSpPr>
            <a:grpSpLocks/>
          </p:cNvGrpSpPr>
          <p:nvPr/>
        </p:nvGrpSpPr>
        <p:grpSpPr bwMode="auto">
          <a:xfrm>
            <a:off x="1371600" y="3200400"/>
            <a:ext cx="1454150" cy="1905000"/>
            <a:chOff x="0" y="0"/>
            <a:chExt cx="916" cy="1200"/>
          </a:xfrm>
        </p:grpSpPr>
        <p:sp>
          <p:nvSpPr>
            <p:cNvPr id="96321" name="Line 65">
              <a:extLst>
                <a:ext uri="{FF2B5EF4-FFF2-40B4-BE49-F238E27FC236}">
                  <a16:creationId xmlns:a16="http://schemas.microsoft.com/office/drawing/2014/main" id="{0BF854CF-D4F7-43FD-891C-9F1C17CDD742}"/>
                </a:ext>
              </a:extLst>
            </p:cNvPr>
            <p:cNvSpPr>
              <a:spLocks noChangeShapeType="1"/>
            </p:cNvSpPr>
            <p:nvPr/>
          </p:nvSpPr>
          <p:spPr bwMode="auto">
            <a:xfrm>
              <a:off x="288" y="384"/>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322" name="Line 66">
              <a:extLst>
                <a:ext uri="{FF2B5EF4-FFF2-40B4-BE49-F238E27FC236}">
                  <a16:creationId xmlns:a16="http://schemas.microsoft.com/office/drawing/2014/main" id="{E0B16E45-BC4A-48DA-B6F9-15463C9A66DE}"/>
                </a:ext>
              </a:extLst>
            </p:cNvPr>
            <p:cNvSpPr>
              <a:spLocks noChangeShapeType="1"/>
            </p:cNvSpPr>
            <p:nvPr/>
          </p:nvSpPr>
          <p:spPr bwMode="auto">
            <a:xfrm>
              <a:off x="384" y="336"/>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323" name="Line 67">
              <a:extLst>
                <a:ext uri="{FF2B5EF4-FFF2-40B4-BE49-F238E27FC236}">
                  <a16:creationId xmlns:a16="http://schemas.microsoft.com/office/drawing/2014/main" id="{7C29E993-34C0-4115-95C5-EB8F5AEAA42E}"/>
                </a:ext>
              </a:extLst>
            </p:cNvPr>
            <p:cNvSpPr>
              <a:spLocks noChangeShapeType="1"/>
            </p:cNvSpPr>
            <p:nvPr/>
          </p:nvSpPr>
          <p:spPr bwMode="auto">
            <a:xfrm>
              <a:off x="384" y="480"/>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324" name="Line 68">
              <a:extLst>
                <a:ext uri="{FF2B5EF4-FFF2-40B4-BE49-F238E27FC236}">
                  <a16:creationId xmlns:a16="http://schemas.microsoft.com/office/drawing/2014/main" id="{61CBF86D-A24A-4494-9200-06B70E28C367}"/>
                </a:ext>
              </a:extLst>
            </p:cNvPr>
            <p:cNvSpPr>
              <a:spLocks noChangeShapeType="1"/>
            </p:cNvSpPr>
            <p:nvPr/>
          </p:nvSpPr>
          <p:spPr bwMode="auto">
            <a:xfrm>
              <a:off x="384" y="624"/>
              <a:ext cx="0"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325" name="Line 69">
              <a:extLst>
                <a:ext uri="{FF2B5EF4-FFF2-40B4-BE49-F238E27FC236}">
                  <a16:creationId xmlns:a16="http://schemas.microsoft.com/office/drawing/2014/main" id="{14E0D032-AC5F-4BA4-919B-88E957B101B2}"/>
                </a:ext>
              </a:extLst>
            </p:cNvPr>
            <p:cNvSpPr>
              <a:spLocks noChangeShapeType="1"/>
            </p:cNvSpPr>
            <p:nvPr/>
          </p:nvSpPr>
          <p:spPr bwMode="auto">
            <a:xfrm>
              <a:off x="384" y="384"/>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326" name="Line 70">
              <a:extLst>
                <a:ext uri="{FF2B5EF4-FFF2-40B4-BE49-F238E27FC236}">
                  <a16:creationId xmlns:a16="http://schemas.microsoft.com/office/drawing/2014/main" id="{C31F2877-D2DF-4F04-B98A-B637047C000B}"/>
                </a:ext>
              </a:extLst>
            </p:cNvPr>
            <p:cNvSpPr>
              <a:spLocks noChangeShapeType="1"/>
            </p:cNvSpPr>
            <p:nvPr/>
          </p:nvSpPr>
          <p:spPr bwMode="auto">
            <a:xfrm>
              <a:off x="384" y="528"/>
              <a:ext cx="384" cy="0"/>
            </a:xfrm>
            <a:prstGeom prst="line">
              <a:avLst/>
            </a:prstGeom>
            <a:noFill/>
            <a:ln w="28575">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96327" name="Line 71">
              <a:extLst>
                <a:ext uri="{FF2B5EF4-FFF2-40B4-BE49-F238E27FC236}">
                  <a16:creationId xmlns:a16="http://schemas.microsoft.com/office/drawing/2014/main" id="{27583453-3552-4CA3-B92E-230912134156}"/>
                </a:ext>
              </a:extLst>
            </p:cNvPr>
            <p:cNvSpPr>
              <a:spLocks noChangeShapeType="1"/>
            </p:cNvSpPr>
            <p:nvPr/>
          </p:nvSpPr>
          <p:spPr bwMode="auto">
            <a:xfrm>
              <a:off x="384" y="672"/>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328" name="Line 72">
              <a:extLst>
                <a:ext uri="{FF2B5EF4-FFF2-40B4-BE49-F238E27FC236}">
                  <a16:creationId xmlns:a16="http://schemas.microsoft.com/office/drawing/2014/main" id="{6E99A06A-67FE-435D-9AE7-442A190D6B4D}"/>
                </a:ext>
              </a:extLst>
            </p:cNvPr>
            <p:cNvSpPr>
              <a:spLocks noChangeShapeType="1"/>
            </p:cNvSpPr>
            <p:nvPr/>
          </p:nvSpPr>
          <p:spPr bwMode="auto">
            <a:xfrm flipV="1">
              <a:off x="480" y="144"/>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329" name="Line 73">
              <a:extLst>
                <a:ext uri="{FF2B5EF4-FFF2-40B4-BE49-F238E27FC236}">
                  <a16:creationId xmlns:a16="http://schemas.microsoft.com/office/drawing/2014/main" id="{1E508670-E11B-4FD1-8E47-90D029FFB443}"/>
                </a:ext>
              </a:extLst>
            </p:cNvPr>
            <p:cNvSpPr>
              <a:spLocks noChangeShapeType="1"/>
            </p:cNvSpPr>
            <p:nvPr/>
          </p:nvSpPr>
          <p:spPr bwMode="auto">
            <a:xfrm>
              <a:off x="96" y="672"/>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330" name="Oval 74">
              <a:extLst>
                <a:ext uri="{FF2B5EF4-FFF2-40B4-BE49-F238E27FC236}">
                  <a16:creationId xmlns:a16="http://schemas.microsoft.com/office/drawing/2014/main" id="{F3799CA8-1844-427F-A97A-98E458140016}"/>
                </a:ext>
              </a:extLst>
            </p:cNvPr>
            <p:cNvSpPr>
              <a:spLocks noChangeArrowheads="1"/>
            </p:cNvSpPr>
            <p:nvPr/>
          </p:nvSpPr>
          <p:spPr bwMode="auto">
            <a:xfrm>
              <a:off x="48" y="634"/>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96331" name="Line 75">
              <a:extLst>
                <a:ext uri="{FF2B5EF4-FFF2-40B4-BE49-F238E27FC236}">
                  <a16:creationId xmlns:a16="http://schemas.microsoft.com/office/drawing/2014/main" id="{813A2396-C8FF-418F-AD38-37AC428A9C0F}"/>
                </a:ext>
              </a:extLst>
            </p:cNvPr>
            <p:cNvSpPr>
              <a:spLocks noChangeShapeType="1"/>
            </p:cNvSpPr>
            <p:nvPr/>
          </p:nvSpPr>
          <p:spPr bwMode="auto">
            <a:xfrm flipV="1">
              <a:off x="480" y="672"/>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332" name="Oval 76">
              <a:extLst>
                <a:ext uri="{FF2B5EF4-FFF2-40B4-BE49-F238E27FC236}">
                  <a16:creationId xmlns:a16="http://schemas.microsoft.com/office/drawing/2014/main" id="{8926A292-04FB-4D52-AC6D-C97FC29FFB61}"/>
                </a:ext>
              </a:extLst>
            </p:cNvPr>
            <p:cNvSpPr>
              <a:spLocks noChangeArrowheads="1"/>
            </p:cNvSpPr>
            <p:nvPr/>
          </p:nvSpPr>
          <p:spPr bwMode="auto">
            <a:xfrm>
              <a:off x="768" y="501"/>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96333" name="Oval 77">
              <a:extLst>
                <a:ext uri="{FF2B5EF4-FFF2-40B4-BE49-F238E27FC236}">
                  <a16:creationId xmlns:a16="http://schemas.microsoft.com/office/drawing/2014/main" id="{535E42E1-052C-4357-B0EB-D96ECF2E5D30}"/>
                </a:ext>
              </a:extLst>
            </p:cNvPr>
            <p:cNvSpPr>
              <a:spLocks noChangeArrowheads="1"/>
            </p:cNvSpPr>
            <p:nvPr/>
          </p:nvSpPr>
          <p:spPr bwMode="auto">
            <a:xfrm>
              <a:off x="457" y="960"/>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96334" name="Oval 78">
              <a:extLst>
                <a:ext uri="{FF2B5EF4-FFF2-40B4-BE49-F238E27FC236}">
                  <a16:creationId xmlns:a16="http://schemas.microsoft.com/office/drawing/2014/main" id="{B3861564-035B-4A60-A5BA-CFC83C00ED4E}"/>
                </a:ext>
              </a:extLst>
            </p:cNvPr>
            <p:cNvSpPr>
              <a:spLocks noChangeArrowheads="1"/>
            </p:cNvSpPr>
            <p:nvPr/>
          </p:nvSpPr>
          <p:spPr bwMode="auto">
            <a:xfrm>
              <a:off x="457" y="96"/>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96335" name="Rectangle 79">
              <a:extLst>
                <a:ext uri="{FF2B5EF4-FFF2-40B4-BE49-F238E27FC236}">
                  <a16:creationId xmlns:a16="http://schemas.microsoft.com/office/drawing/2014/main" id="{DBBA8EEA-169D-4A79-854C-E864B1B92F0E}"/>
                </a:ext>
              </a:extLst>
            </p:cNvPr>
            <p:cNvSpPr>
              <a:spLocks noChangeArrowheads="1"/>
            </p:cNvSpPr>
            <p:nvPr/>
          </p:nvSpPr>
          <p:spPr bwMode="auto">
            <a:xfrm>
              <a:off x="480" y="91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solidFill>
                    <a:srgbClr val="FF0066"/>
                  </a:solidFill>
                </a:rPr>
                <a:t>S</a:t>
              </a:r>
            </a:p>
          </p:txBody>
        </p:sp>
        <p:sp>
          <p:nvSpPr>
            <p:cNvPr id="96336" name="Rectangle 80">
              <a:extLst>
                <a:ext uri="{FF2B5EF4-FFF2-40B4-BE49-F238E27FC236}">
                  <a16:creationId xmlns:a16="http://schemas.microsoft.com/office/drawing/2014/main" id="{11BFCB45-65EE-4750-842A-F57695D676F6}"/>
                </a:ext>
              </a:extLst>
            </p:cNvPr>
            <p:cNvSpPr>
              <a:spLocks noChangeArrowheads="1"/>
            </p:cNvSpPr>
            <p:nvPr/>
          </p:nvSpPr>
          <p:spPr bwMode="auto">
            <a:xfrm>
              <a:off x="0" y="672"/>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solidFill>
                    <a:srgbClr val="FF0066"/>
                  </a:solidFill>
                </a:rPr>
                <a:t>G</a:t>
              </a:r>
            </a:p>
          </p:txBody>
        </p:sp>
        <p:sp>
          <p:nvSpPr>
            <p:cNvPr id="96337" name="Rectangle 81">
              <a:extLst>
                <a:ext uri="{FF2B5EF4-FFF2-40B4-BE49-F238E27FC236}">
                  <a16:creationId xmlns:a16="http://schemas.microsoft.com/office/drawing/2014/main" id="{33E48A46-396B-444D-89B0-C45201C463D1}"/>
                </a:ext>
              </a:extLst>
            </p:cNvPr>
            <p:cNvSpPr>
              <a:spLocks noChangeArrowheads="1"/>
            </p:cNvSpPr>
            <p:nvPr/>
          </p:nvSpPr>
          <p:spPr bwMode="auto">
            <a:xfrm>
              <a:off x="480" y="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solidFill>
                    <a:srgbClr val="FF0066"/>
                  </a:solidFill>
                </a:rPr>
                <a:t>D</a:t>
              </a:r>
            </a:p>
          </p:txBody>
        </p:sp>
        <p:sp>
          <p:nvSpPr>
            <p:cNvPr id="96338" name="Rectangle 82">
              <a:extLst>
                <a:ext uri="{FF2B5EF4-FFF2-40B4-BE49-F238E27FC236}">
                  <a16:creationId xmlns:a16="http://schemas.microsoft.com/office/drawing/2014/main" id="{3F21D85F-3164-4FA9-BA3E-90AAF1CB0EEA}"/>
                </a:ext>
              </a:extLst>
            </p:cNvPr>
            <p:cNvSpPr>
              <a:spLocks noChangeArrowheads="1"/>
            </p:cNvSpPr>
            <p:nvPr/>
          </p:nvSpPr>
          <p:spPr bwMode="auto">
            <a:xfrm>
              <a:off x="672" y="528"/>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solidFill>
                    <a:srgbClr val="0033CC"/>
                  </a:solidFill>
                </a:rPr>
                <a:t>B</a:t>
              </a:r>
            </a:p>
          </p:txBody>
        </p:sp>
      </p:grpSp>
      <p:grpSp>
        <p:nvGrpSpPr>
          <p:cNvPr id="12" name="Group 83">
            <a:extLst>
              <a:ext uri="{FF2B5EF4-FFF2-40B4-BE49-F238E27FC236}">
                <a16:creationId xmlns:a16="http://schemas.microsoft.com/office/drawing/2014/main" id="{801F9C2C-08F9-455B-8827-8297A9F6E946}"/>
              </a:ext>
            </a:extLst>
          </p:cNvPr>
          <p:cNvGrpSpPr>
            <a:grpSpLocks/>
          </p:cNvGrpSpPr>
          <p:nvPr/>
        </p:nvGrpSpPr>
        <p:grpSpPr bwMode="auto">
          <a:xfrm>
            <a:off x="4038600" y="2247900"/>
            <a:ext cx="762000" cy="647700"/>
            <a:chOff x="0" y="0"/>
            <a:chExt cx="480" cy="408"/>
          </a:xfrm>
        </p:grpSpPr>
        <p:grpSp>
          <p:nvGrpSpPr>
            <p:cNvPr id="96340" name="Group 84">
              <a:extLst>
                <a:ext uri="{FF2B5EF4-FFF2-40B4-BE49-F238E27FC236}">
                  <a16:creationId xmlns:a16="http://schemas.microsoft.com/office/drawing/2014/main" id="{14D84A2F-7A7B-42B5-A4FF-A90553E8ADF1}"/>
                </a:ext>
              </a:extLst>
            </p:cNvPr>
            <p:cNvGrpSpPr>
              <a:grpSpLocks/>
            </p:cNvGrpSpPr>
            <p:nvPr/>
          </p:nvGrpSpPr>
          <p:grpSpPr bwMode="auto">
            <a:xfrm>
              <a:off x="0" y="0"/>
              <a:ext cx="240" cy="360"/>
              <a:chOff x="0" y="0"/>
              <a:chExt cx="240" cy="360"/>
            </a:xfrm>
          </p:grpSpPr>
          <p:grpSp>
            <p:nvGrpSpPr>
              <p:cNvPr id="96341" name="Group 85">
                <a:extLst>
                  <a:ext uri="{FF2B5EF4-FFF2-40B4-BE49-F238E27FC236}">
                    <a16:creationId xmlns:a16="http://schemas.microsoft.com/office/drawing/2014/main" id="{22EF1C3D-BAE7-491E-BDB6-AC4B611B327A}"/>
                  </a:ext>
                </a:extLst>
              </p:cNvPr>
              <p:cNvGrpSpPr>
                <a:grpSpLocks/>
              </p:cNvGrpSpPr>
              <p:nvPr/>
            </p:nvGrpSpPr>
            <p:grpSpPr bwMode="auto">
              <a:xfrm>
                <a:off x="48" y="0"/>
                <a:ext cx="96" cy="360"/>
                <a:chOff x="0" y="0"/>
                <a:chExt cx="96" cy="360"/>
              </a:xfrm>
            </p:grpSpPr>
            <p:sp>
              <p:nvSpPr>
                <p:cNvPr id="96342" name="Line 86">
                  <a:extLst>
                    <a:ext uri="{FF2B5EF4-FFF2-40B4-BE49-F238E27FC236}">
                      <a16:creationId xmlns:a16="http://schemas.microsoft.com/office/drawing/2014/main" id="{5CCD0474-F991-4DBE-9FB1-285FFB4DB70D}"/>
                    </a:ext>
                  </a:extLst>
                </p:cNvPr>
                <p:cNvSpPr>
                  <a:spLocks noChangeShapeType="1"/>
                </p:cNvSpPr>
                <p:nvPr/>
              </p:nvSpPr>
              <p:spPr bwMode="auto">
                <a:xfrm>
                  <a:off x="60" y="72"/>
                  <a:ext cx="0" cy="28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343" name="Oval 87">
                  <a:extLst>
                    <a:ext uri="{FF2B5EF4-FFF2-40B4-BE49-F238E27FC236}">
                      <a16:creationId xmlns:a16="http://schemas.microsoft.com/office/drawing/2014/main" id="{E2CF95D4-197F-4515-A2AF-D78D8D2E9017}"/>
                    </a:ext>
                  </a:extLst>
                </p:cNvPr>
                <p:cNvSpPr>
                  <a:spLocks noChangeArrowheads="1"/>
                </p:cNvSpPr>
                <p:nvPr/>
              </p:nvSpPr>
              <p:spPr bwMode="auto">
                <a:xfrm>
                  <a:off x="0" y="0"/>
                  <a:ext cx="96" cy="96"/>
                </a:xfrm>
                <a:prstGeom prst="ellipse">
                  <a:avLst/>
                </a:prstGeom>
                <a:solidFill>
                  <a:schemeClr val="bg1"/>
                </a:solidFill>
                <a:ln w="38100">
                  <a:solidFill>
                    <a:srgbClr val="FF0000"/>
                  </a:solidFill>
                  <a:round/>
                  <a:headEnd/>
                  <a:tailEnd/>
                </a:ln>
              </p:spPr>
              <p:txBody>
                <a:bodyPr wrap="none" anchor="ctr"/>
                <a:lstStyle/>
                <a:p>
                  <a:endParaRPr lang="zh-CN" altLang="en-US"/>
                </a:p>
              </p:txBody>
            </p:sp>
          </p:grpSp>
          <p:sp>
            <p:nvSpPr>
              <p:cNvPr id="96344" name="Line 88">
                <a:extLst>
                  <a:ext uri="{FF2B5EF4-FFF2-40B4-BE49-F238E27FC236}">
                    <a16:creationId xmlns:a16="http://schemas.microsoft.com/office/drawing/2014/main" id="{DC761B70-23AD-4C69-ADE2-51045693B67F}"/>
                  </a:ext>
                </a:extLst>
              </p:cNvPr>
              <p:cNvSpPr>
                <a:spLocks noChangeShapeType="1"/>
              </p:cNvSpPr>
              <p:nvPr/>
            </p:nvSpPr>
            <p:spPr bwMode="auto">
              <a:xfrm>
                <a:off x="0" y="264"/>
                <a:ext cx="240" cy="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6345" name="Line 89">
              <a:extLst>
                <a:ext uri="{FF2B5EF4-FFF2-40B4-BE49-F238E27FC236}">
                  <a16:creationId xmlns:a16="http://schemas.microsoft.com/office/drawing/2014/main" id="{5C785A2B-EDAB-4B60-94B9-DDBD526FCD73}"/>
                </a:ext>
              </a:extLst>
            </p:cNvPr>
            <p:cNvSpPr>
              <a:spLocks noChangeShapeType="1"/>
            </p:cNvSpPr>
            <p:nvPr/>
          </p:nvSpPr>
          <p:spPr bwMode="auto">
            <a:xfrm>
              <a:off x="240" y="264"/>
              <a:ext cx="96" cy="144"/>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346" name="Line 90">
              <a:extLst>
                <a:ext uri="{FF2B5EF4-FFF2-40B4-BE49-F238E27FC236}">
                  <a16:creationId xmlns:a16="http://schemas.microsoft.com/office/drawing/2014/main" id="{C73A50D6-45A9-42D0-936E-7E6C8A7B208F}"/>
                </a:ext>
              </a:extLst>
            </p:cNvPr>
            <p:cNvSpPr>
              <a:spLocks noChangeShapeType="1"/>
            </p:cNvSpPr>
            <p:nvPr/>
          </p:nvSpPr>
          <p:spPr bwMode="auto">
            <a:xfrm>
              <a:off x="336" y="408"/>
              <a:ext cx="144"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5" name="Group 91">
            <a:extLst>
              <a:ext uri="{FF2B5EF4-FFF2-40B4-BE49-F238E27FC236}">
                <a16:creationId xmlns:a16="http://schemas.microsoft.com/office/drawing/2014/main" id="{46384F50-A328-4336-90FE-21D15A0168E3}"/>
              </a:ext>
            </a:extLst>
          </p:cNvPr>
          <p:cNvGrpSpPr>
            <a:grpSpLocks/>
          </p:cNvGrpSpPr>
          <p:nvPr/>
        </p:nvGrpSpPr>
        <p:grpSpPr bwMode="auto">
          <a:xfrm>
            <a:off x="6096000" y="2247900"/>
            <a:ext cx="762000" cy="647700"/>
            <a:chOff x="0" y="0"/>
            <a:chExt cx="480" cy="408"/>
          </a:xfrm>
        </p:grpSpPr>
        <p:grpSp>
          <p:nvGrpSpPr>
            <p:cNvPr id="96348" name="Group 92">
              <a:extLst>
                <a:ext uri="{FF2B5EF4-FFF2-40B4-BE49-F238E27FC236}">
                  <a16:creationId xmlns:a16="http://schemas.microsoft.com/office/drawing/2014/main" id="{AB3BDE08-F17B-4D6D-84B2-956049C0E5B7}"/>
                </a:ext>
              </a:extLst>
            </p:cNvPr>
            <p:cNvGrpSpPr>
              <a:grpSpLocks/>
            </p:cNvGrpSpPr>
            <p:nvPr/>
          </p:nvGrpSpPr>
          <p:grpSpPr bwMode="auto">
            <a:xfrm>
              <a:off x="240" y="0"/>
              <a:ext cx="240" cy="360"/>
              <a:chOff x="0" y="0"/>
              <a:chExt cx="240" cy="360"/>
            </a:xfrm>
          </p:grpSpPr>
          <p:sp>
            <p:nvSpPr>
              <p:cNvPr id="96349" name="Line 93">
                <a:extLst>
                  <a:ext uri="{FF2B5EF4-FFF2-40B4-BE49-F238E27FC236}">
                    <a16:creationId xmlns:a16="http://schemas.microsoft.com/office/drawing/2014/main" id="{8DFC7C1E-1BCE-4476-9CDC-07FEEFED77C9}"/>
                  </a:ext>
                </a:extLst>
              </p:cNvPr>
              <p:cNvSpPr>
                <a:spLocks noChangeShapeType="1"/>
              </p:cNvSpPr>
              <p:nvPr/>
            </p:nvSpPr>
            <p:spPr bwMode="auto">
              <a:xfrm>
                <a:off x="96" y="72"/>
                <a:ext cx="0" cy="28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350" name="Oval 94">
                <a:extLst>
                  <a:ext uri="{FF2B5EF4-FFF2-40B4-BE49-F238E27FC236}">
                    <a16:creationId xmlns:a16="http://schemas.microsoft.com/office/drawing/2014/main" id="{9F95A0BB-C35E-436C-A735-C1CC008DF9BA}"/>
                  </a:ext>
                </a:extLst>
              </p:cNvPr>
              <p:cNvSpPr>
                <a:spLocks noChangeArrowheads="1"/>
              </p:cNvSpPr>
              <p:nvPr/>
            </p:nvSpPr>
            <p:spPr bwMode="auto">
              <a:xfrm>
                <a:off x="48" y="0"/>
                <a:ext cx="96" cy="96"/>
              </a:xfrm>
              <a:prstGeom prst="ellipse">
                <a:avLst/>
              </a:prstGeom>
              <a:solidFill>
                <a:schemeClr val="bg1"/>
              </a:solidFill>
              <a:ln w="38100">
                <a:solidFill>
                  <a:srgbClr val="FF0000"/>
                </a:solidFill>
                <a:round/>
                <a:headEnd/>
                <a:tailEnd/>
              </a:ln>
            </p:spPr>
            <p:txBody>
              <a:bodyPr wrap="none" anchor="ctr"/>
              <a:lstStyle/>
              <a:p>
                <a:endParaRPr lang="zh-CN" altLang="en-US"/>
              </a:p>
            </p:txBody>
          </p:sp>
          <p:sp>
            <p:nvSpPr>
              <p:cNvPr id="96351" name="Line 95">
                <a:extLst>
                  <a:ext uri="{FF2B5EF4-FFF2-40B4-BE49-F238E27FC236}">
                    <a16:creationId xmlns:a16="http://schemas.microsoft.com/office/drawing/2014/main" id="{9DDABFE1-6926-464A-9916-06253C16841D}"/>
                  </a:ext>
                </a:extLst>
              </p:cNvPr>
              <p:cNvSpPr>
                <a:spLocks noChangeShapeType="1"/>
              </p:cNvSpPr>
              <p:nvPr/>
            </p:nvSpPr>
            <p:spPr bwMode="auto">
              <a:xfrm>
                <a:off x="0" y="264"/>
                <a:ext cx="240" cy="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6352" name="Line 96">
              <a:extLst>
                <a:ext uri="{FF2B5EF4-FFF2-40B4-BE49-F238E27FC236}">
                  <a16:creationId xmlns:a16="http://schemas.microsoft.com/office/drawing/2014/main" id="{D25C66D0-0EDD-43D8-90F2-F2AA7C7BFB54}"/>
                </a:ext>
              </a:extLst>
            </p:cNvPr>
            <p:cNvSpPr>
              <a:spLocks noChangeShapeType="1"/>
            </p:cNvSpPr>
            <p:nvPr/>
          </p:nvSpPr>
          <p:spPr bwMode="auto">
            <a:xfrm>
              <a:off x="0" y="408"/>
              <a:ext cx="144"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353" name="Line 97">
              <a:extLst>
                <a:ext uri="{FF2B5EF4-FFF2-40B4-BE49-F238E27FC236}">
                  <a16:creationId xmlns:a16="http://schemas.microsoft.com/office/drawing/2014/main" id="{BE3D0C80-61B8-42F6-992E-2DFAD995571A}"/>
                </a:ext>
              </a:extLst>
            </p:cNvPr>
            <p:cNvSpPr>
              <a:spLocks noChangeShapeType="1"/>
            </p:cNvSpPr>
            <p:nvPr/>
          </p:nvSpPr>
          <p:spPr bwMode="auto">
            <a:xfrm flipV="1">
              <a:off x="144" y="264"/>
              <a:ext cx="96" cy="144"/>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96258"/>
                                        </p:tgtEl>
                                        <p:attrNameLst>
                                          <p:attrName>style.visibility</p:attrName>
                                        </p:attrNameLst>
                                      </p:cBhvr>
                                      <p:to>
                                        <p:strVal val="visible"/>
                                      </p:to>
                                    </p:set>
                                    <p:animEffect transition="in" filter="checkerboard(across)">
                                      <p:cBhvr>
                                        <p:cTn id="7" dur="500"/>
                                        <p:tgtEl>
                                          <p:spTgt spid="962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6266"/>
                                        </p:tgtEl>
                                        <p:attrNameLst>
                                          <p:attrName>style.visibility</p:attrName>
                                        </p:attrNameLst>
                                      </p:cBhvr>
                                      <p:to>
                                        <p:strVal val="visible"/>
                                      </p:to>
                                    </p:set>
                                    <p:animEffect transition="in" filter="dissolve">
                                      <p:cBhvr>
                                        <p:cTn id="12" dur="500"/>
                                        <p:tgtEl>
                                          <p:spTgt spid="96266"/>
                                        </p:tgtEl>
                                      </p:cBhvr>
                                    </p:animEffec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96319"/>
                                        </p:tgtEl>
                                        <p:attrNameLst>
                                          <p:attrName>style.visibility</p:attrName>
                                        </p:attrNameLst>
                                      </p:cBhvr>
                                      <p:to>
                                        <p:strVal val="visible"/>
                                      </p:to>
                                    </p:set>
                                    <p:animEffect transition="in" filter="dissolve">
                                      <p:cBhvr>
                                        <p:cTn id="16" dur="500"/>
                                        <p:tgtEl>
                                          <p:spTgt spid="9631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3" presetClass="entr" presetSubtype="16"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par>
                          <p:cTn id="28" fill="hold" nodeType="afterGroup">
                            <p:stCondLst>
                              <p:cond delay="500"/>
                            </p:stCondLst>
                            <p:childTnLst>
                              <p:par>
                                <p:cTn id="29" presetID="15" presetClass="entr" presetSubtype="0" fill="hold" nodeType="afterEffect">
                                  <p:stCondLst>
                                    <p:cond delay="1000"/>
                                  </p:stCondLst>
                                  <p:childTnLst>
                                    <p:set>
                                      <p:cBhvr>
                                        <p:cTn id="30" dur="1" fill="hold">
                                          <p:stCondLst>
                                            <p:cond delay="0"/>
                                          </p:stCondLst>
                                        </p:cTn>
                                        <p:tgtEl>
                                          <p:spTgt spid="10"/>
                                        </p:tgtEl>
                                        <p:attrNameLst>
                                          <p:attrName>style.visibility</p:attrName>
                                        </p:attrNameLst>
                                      </p:cBhvr>
                                      <p:to>
                                        <p:strVal val="visible"/>
                                      </p:to>
                                    </p:set>
                                    <p:anim calcmode="lin" valueType="num">
                                      <p:cBhvr>
                                        <p:cTn id="31" dur="1000" fill="hold"/>
                                        <p:tgtEl>
                                          <p:spTgt spid="10"/>
                                        </p:tgtEl>
                                        <p:attrNameLst>
                                          <p:attrName>ppt_w</p:attrName>
                                        </p:attrNameLst>
                                      </p:cBhvr>
                                      <p:tavLst>
                                        <p:tav tm="0">
                                          <p:val>
                                            <p:fltVal val="0"/>
                                          </p:val>
                                        </p:tav>
                                        <p:tav tm="100000">
                                          <p:val>
                                            <p:strVal val="#ppt_w"/>
                                          </p:val>
                                        </p:tav>
                                      </p:tavLst>
                                    </p:anim>
                                    <p:anim calcmode="lin" valueType="num">
                                      <p:cBhvr>
                                        <p:cTn id="32" dur="1000" fill="hold"/>
                                        <p:tgtEl>
                                          <p:spTgt spid="10"/>
                                        </p:tgtEl>
                                        <p:attrNameLst>
                                          <p:attrName>ppt_h</p:attrName>
                                        </p:attrNameLst>
                                      </p:cBhvr>
                                      <p:tavLst>
                                        <p:tav tm="0">
                                          <p:val>
                                            <p:fltVal val="0"/>
                                          </p:val>
                                        </p:tav>
                                        <p:tav tm="100000">
                                          <p:val>
                                            <p:strVal val="#ppt_h"/>
                                          </p:val>
                                        </p:tav>
                                      </p:tavLst>
                                    </p:anim>
                                    <p:anim calcmode="lin" valueType="num">
                                      <p:cBhvr>
                                        <p:cTn id="33"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1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up)">
                                      <p:cBhvr>
                                        <p:cTn id="39" dur="500"/>
                                        <p:tgtEl>
                                          <p:spTgt spid="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up)">
                                      <p:cBhvr>
                                        <p:cTn id="44" dur="500"/>
                                        <p:tgtEl>
                                          <p:spTgt spid="8"/>
                                        </p:tgtEl>
                                      </p:cBhvr>
                                    </p:animEffect>
                                  </p:childTnLst>
                                </p:cTn>
                              </p:par>
                            </p:childTnLst>
                          </p:cTn>
                        </p:par>
                        <p:par>
                          <p:cTn id="45" fill="hold" nodeType="afterGroup">
                            <p:stCondLst>
                              <p:cond delay="500"/>
                            </p:stCondLst>
                            <p:childTnLst>
                              <p:par>
                                <p:cTn id="46" presetID="22" presetClass="entr" presetSubtype="1" fill="hold" nodeType="after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up)">
                                      <p:cBhvr>
                                        <p:cTn id="48" dur="500"/>
                                        <p:tgtEl>
                                          <p:spTgt spid="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32" fill="hold"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box(out)">
                                      <p:cBhvr>
                                        <p:cTn id="53" dur="500"/>
                                        <p:tgtEl>
                                          <p:spTgt spid="12"/>
                                        </p:tgtEl>
                                      </p:cBhvr>
                                    </p:animEffect>
                                  </p:childTnLst>
                                  <p:subTnLst>
                                    <p:audio>
                                      <p:cMediaNode>
                                        <p:cTn display="0" masterRel="sameClick">
                                          <p:stCondLst>
                                            <p:cond evt="begin" delay="0">
                                              <p:tn val="51"/>
                                            </p:cond>
                                          </p:stCondLst>
                                          <p:endCondLst>
                                            <p:cond evt="onStopAudio" delay="0">
                                              <p:tgtEl>
                                                <p:sldTgt/>
                                              </p:tgtEl>
                                            </p:cond>
                                          </p:endCondLst>
                                        </p:cTn>
                                        <p:tgtEl>
                                          <p:sndTgt r:embed="rId2" name="camera.wav"/>
                                        </p:tgtEl>
                                      </p:cMediaNode>
                                    </p:audio>
                                  </p:subTnLst>
                                </p:cTn>
                              </p:par>
                            </p:childTnLst>
                          </p:cTn>
                        </p:par>
                        <p:par>
                          <p:cTn id="54" fill="hold" nodeType="afterGroup">
                            <p:stCondLst>
                              <p:cond delay="500"/>
                            </p:stCondLst>
                            <p:childTnLst>
                              <p:par>
                                <p:cTn id="55" presetID="9" presetClass="entr" presetSubtype="0" fill="hold" grpId="0" nodeType="afterEffect">
                                  <p:stCondLst>
                                    <p:cond delay="0"/>
                                  </p:stCondLst>
                                  <p:childTnLst>
                                    <p:set>
                                      <p:cBhvr>
                                        <p:cTn id="56" dur="1" fill="hold">
                                          <p:stCondLst>
                                            <p:cond delay="0"/>
                                          </p:stCondLst>
                                        </p:cTn>
                                        <p:tgtEl>
                                          <p:spTgt spid="96310"/>
                                        </p:tgtEl>
                                        <p:attrNameLst>
                                          <p:attrName>style.visibility</p:attrName>
                                        </p:attrNameLst>
                                      </p:cBhvr>
                                      <p:to>
                                        <p:strVal val="visible"/>
                                      </p:to>
                                    </p:set>
                                    <p:animEffect transition="in" filter="dissolve">
                                      <p:cBhvr>
                                        <p:cTn id="57" dur="500"/>
                                        <p:tgtEl>
                                          <p:spTgt spid="96310"/>
                                        </p:tgtEl>
                                      </p:cBhvr>
                                    </p:animEffect>
                                  </p:childTnLst>
                                </p:cTn>
                              </p:par>
                            </p:childTnLst>
                          </p:cTn>
                        </p:par>
                        <p:par>
                          <p:cTn id="58" fill="hold" nodeType="afterGroup">
                            <p:stCondLst>
                              <p:cond delay="1000"/>
                            </p:stCondLst>
                            <p:childTnLst>
                              <p:par>
                                <p:cTn id="59" presetID="9" presetClass="entr" presetSubtype="0" fill="hold" grpId="0" nodeType="afterEffect">
                                  <p:stCondLst>
                                    <p:cond delay="1000"/>
                                  </p:stCondLst>
                                  <p:childTnLst>
                                    <p:set>
                                      <p:cBhvr>
                                        <p:cTn id="60" dur="1" fill="hold">
                                          <p:stCondLst>
                                            <p:cond delay="0"/>
                                          </p:stCondLst>
                                        </p:cTn>
                                        <p:tgtEl>
                                          <p:spTgt spid="96315"/>
                                        </p:tgtEl>
                                        <p:attrNameLst>
                                          <p:attrName>style.visibility</p:attrName>
                                        </p:attrNameLst>
                                      </p:cBhvr>
                                      <p:to>
                                        <p:strVal val="visible"/>
                                      </p:to>
                                    </p:set>
                                    <p:animEffect transition="in" filter="dissolve">
                                      <p:cBhvr>
                                        <p:cTn id="61" dur="500"/>
                                        <p:tgtEl>
                                          <p:spTgt spid="96315"/>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4" presetClass="entr" presetSubtype="32" fill="hold" nodeType="click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box(out)">
                                      <p:cBhvr>
                                        <p:cTn id="66" dur="500"/>
                                        <p:tgtEl>
                                          <p:spTgt spid="15"/>
                                        </p:tgtEl>
                                      </p:cBhvr>
                                    </p:animEffect>
                                  </p:childTnLst>
                                  <p:subTnLst>
                                    <p:audio>
                                      <p:cMediaNode>
                                        <p:cTn display="0" masterRel="sameClick">
                                          <p:stCondLst>
                                            <p:cond evt="begin" delay="0">
                                              <p:tn val="64"/>
                                            </p:cond>
                                          </p:stCondLst>
                                          <p:endCondLst>
                                            <p:cond evt="onStopAudio" delay="0">
                                              <p:tgtEl>
                                                <p:sldTgt/>
                                              </p:tgtEl>
                                            </p:cond>
                                          </p:endCondLst>
                                        </p:cTn>
                                        <p:tgtEl>
                                          <p:sndTgt r:embed="rId2" name="camera.wav"/>
                                        </p:tgtEl>
                                      </p:cMediaNode>
                                    </p:audio>
                                  </p:subTnLst>
                                </p:cTn>
                              </p:par>
                            </p:childTnLst>
                          </p:cTn>
                        </p:par>
                        <p:par>
                          <p:cTn id="67" fill="hold" nodeType="afterGroup">
                            <p:stCondLst>
                              <p:cond delay="500"/>
                            </p:stCondLst>
                            <p:childTnLst>
                              <p:par>
                                <p:cTn id="68" presetID="9" presetClass="entr" presetSubtype="0" fill="hold" grpId="0" nodeType="afterEffect">
                                  <p:stCondLst>
                                    <p:cond delay="0"/>
                                  </p:stCondLst>
                                  <p:childTnLst>
                                    <p:set>
                                      <p:cBhvr>
                                        <p:cTn id="69" dur="1" fill="hold">
                                          <p:stCondLst>
                                            <p:cond delay="0"/>
                                          </p:stCondLst>
                                        </p:cTn>
                                        <p:tgtEl>
                                          <p:spTgt spid="96311"/>
                                        </p:tgtEl>
                                        <p:attrNameLst>
                                          <p:attrName>style.visibility</p:attrName>
                                        </p:attrNameLst>
                                      </p:cBhvr>
                                      <p:to>
                                        <p:strVal val="visible"/>
                                      </p:to>
                                    </p:set>
                                    <p:animEffect transition="in" filter="dissolve">
                                      <p:cBhvr>
                                        <p:cTn id="70" dur="500"/>
                                        <p:tgtEl>
                                          <p:spTgt spid="96311"/>
                                        </p:tgtEl>
                                      </p:cBhvr>
                                    </p:animEffect>
                                  </p:childTnLst>
                                </p:cTn>
                              </p:par>
                            </p:childTnLst>
                          </p:cTn>
                        </p:par>
                        <p:par>
                          <p:cTn id="71" fill="hold" nodeType="afterGroup">
                            <p:stCondLst>
                              <p:cond delay="1000"/>
                            </p:stCondLst>
                            <p:childTnLst>
                              <p:par>
                                <p:cTn id="72" presetID="9" presetClass="entr" presetSubtype="0" fill="hold" grpId="0" nodeType="afterEffect">
                                  <p:stCondLst>
                                    <p:cond delay="1000"/>
                                  </p:stCondLst>
                                  <p:childTnLst>
                                    <p:set>
                                      <p:cBhvr>
                                        <p:cTn id="73" dur="1" fill="hold">
                                          <p:stCondLst>
                                            <p:cond delay="0"/>
                                          </p:stCondLst>
                                        </p:cTn>
                                        <p:tgtEl>
                                          <p:spTgt spid="96316"/>
                                        </p:tgtEl>
                                        <p:attrNameLst>
                                          <p:attrName>style.visibility</p:attrName>
                                        </p:attrNameLst>
                                      </p:cBhvr>
                                      <p:to>
                                        <p:strVal val="visible"/>
                                      </p:to>
                                    </p:set>
                                    <p:animEffect transition="in" filter="dissolve">
                                      <p:cBhvr>
                                        <p:cTn id="74" dur="500"/>
                                        <p:tgtEl>
                                          <p:spTgt spid="96316"/>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1" fill="hold" nodeType="clickEffect">
                                  <p:stCondLst>
                                    <p:cond delay="0"/>
                                  </p:stCondLst>
                                  <p:childTnLst>
                                    <p:set>
                                      <p:cBhvr>
                                        <p:cTn id="78" dur="1" fill="hold">
                                          <p:stCondLst>
                                            <p:cond delay="0"/>
                                          </p:stCondLst>
                                        </p:cTn>
                                        <p:tgtEl>
                                          <p:spTgt spid="3"/>
                                        </p:tgtEl>
                                        <p:attrNameLst>
                                          <p:attrName>style.visibility</p:attrName>
                                        </p:attrNameLst>
                                      </p:cBhvr>
                                      <p:to>
                                        <p:strVal val="visible"/>
                                      </p:to>
                                    </p:set>
                                    <p:animEffect transition="in" filter="wipe(up)">
                                      <p:cBhvr>
                                        <p:cTn id="79" dur="500"/>
                                        <p:tgtEl>
                                          <p:spTgt spid="3"/>
                                        </p:tgtEl>
                                      </p:cBhvr>
                                    </p:animEffect>
                                  </p:childTnLst>
                                </p:cTn>
                              </p:par>
                            </p:childTnLst>
                          </p:cTn>
                        </p:par>
                        <p:par>
                          <p:cTn id="80" fill="hold" nodeType="afterGroup">
                            <p:stCondLst>
                              <p:cond delay="500"/>
                            </p:stCondLst>
                            <p:childTnLst>
                              <p:par>
                                <p:cTn id="81" presetID="9" presetClass="entr" presetSubtype="0" fill="hold" grpId="0" nodeType="afterEffect">
                                  <p:stCondLst>
                                    <p:cond delay="0"/>
                                  </p:stCondLst>
                                  <p:childTnLst>
                                    <p:set>
                                      <p:cBhvr>
                                        <p:cTn id="82" dur="1" fill="hold">
                                          <p:stCondLst>
                                            <p:cond delay="0"/>
                                          </p:stCondLst>
                                        </p:cTn>
                                        <p:tgtEl>
                                          <p:spTgt spid="96309"/>
                                        </p:tgtEl>
                                        <p:attrNameLst>
                                          <p:attrName>style.visibility</p:attrName>
                                        </p:attrNameLst>
                                      </p:cBhvr>
                                      <p:to>
                                        <p:strVal val="visible"/>
                                      </p:to>
                                    </p:set>
                                    <p:animEffect transition="in" filter="dissolve">
                                      <p:cBhvr>
                                        <p:cTn id="83" dur="500"/>
                                        <p:tgtEl>
                                          <p:spTgt spid="96309"/>
                                        </p:tgtEl>
                                      </p:cBhvr>
                                    </p:animEffect>
                                  </p:childTnLst>
                                </p:cTn>
                              </p:par>
                            </p:childTnLst>
                          </p:cTn>
                        </p:par>
                        <p:par>
                          <p:cTn id="84" fill="hold" nodeType="afterGroup">
                            <p:stCondLst>
                              <p:cond delay="1000"/>
                            </p:stCondLst>
                            <p:childTnLst>
                              <p:par>
                                <p:cTn id="85" presetID="9" presetClass="entr" presetSubtype="0" fill="hold" grpId="0" nodeType="afterEffect">
                                  <p:stCondLst>
                                    <p:cond delay="1000"/>
                                  </p:stCondLst>
                                  <p:childTnLst>
                                    <p:set>
                                      <p:cBhvr>
                                        <p:cTn id="86" dur="1" fill="hold">
                                          <p:stCondLst>
                                            <p:cond delay="0"/>
                                          </p:stCondLst>
                                        </p:cTn>
                                        <p:tgtEl>
                                          <p:spTgt spid="96318"/>
                                        </p:tgtEl>
                                        <p:attrNameLst>
                                          <p:attrName>style.visibility</p:attrName>
                                        </p:attrNameLst>
                                      </p:cBhvr>
                                      <p:to>
                                        <p:strVal val="visible"/>
                                      </p:to>
                                    </p:set>
                                    <p:animEffect transition="in" filter="dissolve">
                                      <p:cBhvr>
                                        <p:cTn id="87" dur="500"/>
                                        <p:tgtEl>
                                          <p:spTgt spid="96318"/>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nodeType="clickEffect">
                                  <p:stCondLst>
                                    <p:cond delay="0"/>
                                  </p:stCondLst>
                                  <p:childTnLst>
                                    <p:set>
                                      <p:cBhvr>
                                        <p:cTn id="91" dur="1" fill="hold">
                                          <p:stCondLst>
                                            <p:cond delay="0"/>
                                          </p:stCondLst>
                                        </p:cTn>
                                        <p:tgtEl>
                                          <p:spTgt spid="2"/>
                                        </p:tgtEl>
                                        <p:attrNameLst>
                                          <p:attrName>style.visibility</p:attrName>
                                        </p:attrNameLst>
                                      </p:cBhvr>
                                      <p:to>
                                        <p:strVal val="visible"/>
                                      </p:to>
                                    </p:set>
                                    <p:animEffect transition="in" filter="wipe(up)">
                                      <p:cBhvr>
                                        <p:cTn id="92" dur="500"/>
                                        <p:tgtEl>
                                          <p:spTgt spid="2"/>
                                        </p:tgtEl>
                                      </p:cBhvr>
                                    </p:animEffect>
                                  </p:childTnLst>
                                </p:cTn>
                              </p:par>
                            </p:childTnLst>
                          </p:cTn>
                        </p:par>
                        <p:par>
                          <p:cTn id="93" fill="hold" nodeType="afterGroup">
                            <p:stCondLst>
                              <p:cond delay="500"/>
                            </p:stCondLst>
                            <p:childTnLst>
                              <p:par>
                                <p:cTn id="94" presetID="9" presetClass="entr" presetSubtype="0" fill="hold" grpId="0" nodeType="afterEffect">
                                  <p:stCondLst>
                                    <p:cond delay="0"/>
                                  </p:stCondLst>
                                  <p:childTnLst>
                                    <p:set>
                                      <p:cBhvr>
                                        <p:cTn id="95" dur="1" fill="hold">
                                          <p:stCondLst>
                                            <p:cond delay="0"/>
                                          </p:stCondLst>
                                        </p:cTn>
                                        <p:tgtEl>
                                          <p:spTgt spid="96308"/>
                                        </p:tgtEl>
                                        <p:attrNameLst>
                                          <p:attrName>style.visibility</p:attrName>
                                        </p:attrNameLst>
                                      </p:cBhvr>
                                      <p:to>
                                        <p:strVal val="visible"/>
                                      </p:to>
                                    </p:set>
                                    <p:animEffect transition="in" filter="dissolve">
                                      <p:cBhvr>
                                        <p:cTn id="96" dur="500"/>
                                        <p:tgtEl>
                                          <p:spTgt spid="96308"/>
                                        </p:tgtEl>
                                      </p:cBhvr>
                                    </p:animEffect>
                                  </p:childTnLst>
                                </p:cTn>
                              </p:par>
                            </p:childTnLst>
                          </p:cTn>
                        </p:par>
                        <p:par>
                          <p:cTn id="97" fill="hold" nodeType="afterGroup">
                            <p:stCondLst>
                              <p:cond delay="1000"/>
                            </p:stCondLst>
                            <p:childTnLst>
                              <p:par>
                                <p:cTn id="98" presetID="9" presetClass="entr" presetSubtype="0" fill="hold" grpId="0" nodeType="afterEffect">
                                  <p:stCondLst>
                                    <p:cond delay="1000"/>
                                  </p:stCondLst>
                                  <p:childTnLst>
                                    <p:set>
                                      <p:cBhvr>
                                        <p:cTn id="99" dur="1" fill="hold">
                                          <p:stCondLst>
                                            <p:cond delay="0"/>
                                          </p:stCondLst>
                                        </p:cTn>
                                        <p:tgtEl>
                                          <p:spTgt spid="96317"/>
                                        </p:tgtEl>
                                        <p:attrNameLst>
                                          <p:attrName>style.visibility</p:attrName>
                                        </p:attrNameLst>
                                      </p:cBhvr>
                                      <p:to>
                                        <p:strVal val="visible"/>
                                      </p:to>
                                    </p:set>
                                    <p:animEffect transition="in" filter="dissolve">
                                      <p:cBhvr>
                                        <p:cTn id="100" dur="500"/>
                                        <p:tgtEl>
                                          <p:spTgt spid="96317"/>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3" presetClass="entr" presetSubtype="16" fill="hold" nodeType="clickEffect">
                                  <p:stCondLst>
                                    <p:cond delay="0"/>
                                  </p:stCondLst>
                                  <p:childTnLst>
                                    <p:set>
                                      <p:cBhvr>
                                        <p:cTn id="104" dur="1" fill="hold">
                                          <p:stCondLst>
                                            <p:cond delay="0"/>
                                          </p:stCondLst>
                                        </p:cTn>
                                        <p:tgtEl>
                                          <p:spTgt spid="11"/>
                                        </p:tgtEl>
                                        <p:attrNameLst>
                                          <p:attrName>style.visibility</p:attrName>
                                        </p:attrNameLst>
                                      </p:cBhvr>
                                      <p:to>
                                        <p:strVal val="visible"/>
                                      </p:to>
                                    </p:set>
                                    <p:anim calcmode="lin" valueType="num">
                                      <p:cBhvr>
                                        <p:cTn id="105" dur="500" fill="hold"/>
                                        <p:tgtEl>
                                          <p:spTgt spid="11"/>
                                        </p:tgtEl>
                                        <p:attrNameLst>
                                          <p:attrName>ppt_w</p:attrName>
                                        </p:attrNameLst>
                                      </p:cBhvr>
                                      <p:tavLst>
                                        <p:tav tm="0">
                                          <p:val>
                                            <p:fltVal val="0"/>
                                          </p:val>
                                        </p:tav>
                                        <p:tav tm="100000">
                                          <p:val>
                                            <p:strVal val="#ppt_w"/>
                                          </p:val>
                                        </p:tav>
                                      </p:tavLst>
                                    </p:anim>
                                    <p:anim calcmode="lin" valueType="num">
                                      <p:cBhvr>
                                        <p:cTn id="106" dur="500" fill="hold"/>
                                        <p:tgtEl>
                                          <p:spTgt spid="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 grpId="0"/>
      <p:bldP spid="96266" grpId="0"/>
      <p:bldP spid="96308" grpId="0"/>
      <p:bldP spid="96309" grpId="0"/>
      <p:bldP spid="96310" grpId="0"/>
      <p:bldP spid="96311" grpId="0"/>
      <p:bldP spid="96315" grpId="0" animBg="1"/>
      <p:bldP spid="96316" grpId="0" animBg="1"/>
      <p:bldP spid="96317" grpId="0" animBg="1"/>
      <p:bldP spid="96318" grpId="0" animBg="1"/>
      <p:bldP spid="96319" grpId="0"/>
    </p:bldLst>
  </p:timing>
</p:sld>
</file>

<file path=ppt/slides/slide9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7282" name="Text Box 2">
            <a:extLst>
              <a:ext uri="{FF2B5EF4-FFF2-40B4-BE49-F238E27FC236}">
                <a16:creationId xmlns:a16="http://schemas.microsoft.com/office/drawing/2014/main" id="{0166D1B5-18D1-4AE2-A1B7-A7C390421800}"/>
              </a:ext>
            </a:extLst>
          </p:cNvPr>
          <p:cNvSpPr txBox="1">
            <a:spLocks noChangeArrowheads="1"/>
          </p:cNvSpPr>
          <p:nvPr/>
        </p:nvSpPr>
        <p:spPr bwMode="auto">
          <a:xfrm>
            <a:off x="1066800" y="685800"/>
            <a:ext cx="24384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600" b="1">
                <a:solidFill>
                  <a:srgbClr val="FF3300"/>
                </a:solidFill>
              </a:rPr>
              <a:t>1.  工作原理</a:t>
            </a:r>
          </a:p>
        </p:txBody>
      </p:sp>
      <p:sp>
        <p:nvSpPr>
          <p:cNvPr id="97283" name="Text Box 3">
            <a:extLst>
              <a:ext uri="{FF2B5EF4-FFF2-40B4-BE49-F238E27FC236}">
                <a16:creationId xmlns:a16="http://schemas.microsoft.com/office/drawing/2014/main" id="{FC1BA31E-9527-44BF-9647-5671B6AB4AE4}"/>
              </a:ext>
            </a:extLst>
          </p:cNvPr>
          <p:cNvSpPr txBox="1">
            <a:spLocks noChangeArrowheads="1"/>
          </p:cNvSpPr>
          <p:nvPr/>
        </p:nvSpPr>
        <p:spPr bwMode="auto">
          <a:xfrm>
            <a:off x="304800" y="1219200"/>
            <a:ext cx="8458200" cy="163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0000"/>
              </a:lnSpc>
            </a:pPr>
            <a:r>
              <a:rPr lang="zh-CN" altLang="en-US" sz="2600" b="1"/>
              <a:t>        绝缘栅场效应管利用 </a:t>
            </a:r>
            <a:r>
              <a:rPr lang="en-US" altLang="zh-CN" sz="2600" b="1" i="1"/>
              <a:t>U</a:t>
            </a:r>
            <a:r>
              <a:rPr lang="en-US" altLang="zh-CN" sz="2600" b="1" baseline="-25000"/>
              <a:t>GS</a:t>
            </a:r>
            <a:r>
              <a:rPr lang="en-US" altLang="zh-CN" sz="2600" b="1"/>
              <a:t> </a:t>
            </a:r>
            <a:r>
              <a:rPr lang="zh-CN" altLang="en-US" sz="2600" b="1"/>
              <a:t>来控制</a:t>
            </a:r>
            <a:r>
              <a:rPr lang="zh-CN" altLang="en-US" sz="2600" b="1">
                <a:latin typeface="宋体" panose="02010600030101010101" pitchFamily="2" charset="-122"/>
              </a:rPr>
              <a:t>“</a:t>
            </a:r>
            <a:r>
              <a:rPr lang="zh-CN" altLang="en-US" sz="2600" b="1"/>
              <a:t>感应电荷</a:t>
            </a:r>
            <a:r>
              <a:rPr lang="zh-CN" altLang="en-US" sz="2600" b="1">
                <a:latin typeface="宋体" panose="02010600030101010101" pitchFamily="2" charset="-122"/>
              </a:rPr>
              <a:t>”</a:t>
            </a:r>
            <a:r>
              <a:rPr lang="zh-CN" altLang="en-US" sz="2600" b="1"/>
              <a:t>的多少，改变由这些</a:t>
            </a:r>
            <a:r>
              <a:rPr lang="zh-CN" altLang="en-US" sz="2600" b="1">
                <a:latin typeface="宋体" panose="02010600030101010101" pitchFamily="2" charset="-122"/>
              </a:rPr>
              <a:t>“</a:t>
            </a:r>
            <a:r>
              <a:rPr lang="zh-CN" altLang="en-US" sz="2600" b="1"/>
              <a:t>感应电荷</a:t>
            </a:r>
            <a:r>
              <a:rPr lang="zh-CN" altLang="en-US" sz="2600" b="1">
                <a:latin typeface="宋体" panose="02010600030101010101" pitchFamily="2" charset="-122"/>
              </a:rPr>
              <a:t>”</a:t>
            </a:r>
            <a:r>
              <a:rPr lang="zh-CN" altLang="en-US" sz="2600" b="1"/>
              <a:t>形成的导电沟道的状况，以控制漏极电流 </a:t>
            </a:r>
            <a:r>
              <a:rPr lang="en-US" altLang="zh-CN" sz="2600" b="1" i="1"/>
              <a:t>I</a:t>
            </a:r>
            <a:r>
              <a:rPr lang="en-US" altLang="zh-CN" sz="2600" b="1" baseline="-25000"/>
              <a:t>D</a:t>
            </a:r>
            <a:r>
              <a:rPr lang="zh-CN" altLang="en-US" sz="2600" b="1" baseline="-25000"/>
              <a:t>。</a:t>
            </a:r>
          </a:p>
        </p:txBody>
      </p:sp>
      <p:sp>
        <p:nvSpPr>
          <p:cNvPr id="97284" name="Text Box 4">
            <a:extLst>
              <a:ext uri="{FF2B5EF4-FFF2-40B4-BE49-F238E27FC236}">
                <a16:creationId xmlns:a16="http://schemas.microsoft.com/office/drawing/2014/main" id="{AC01BA7A-6261-4AE8-BF87-09E46B91A587}"/>
              </a:ext>
            </a:extLst>
          </p:cNvPr>
          <p:cNvSpPr txBox="1">
            <a:spLocks noChangeArrowheads="1"/>
          </p:cNvSpPr>
          <p:nvPr/>
        </p:nvSpPr>
        <p:spPr bwMode="auto">
          <a:xfrm>
            <a:off x="990600" y="2940050"/>
            <a:ext cx="2667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600" b="1">
                <a:solidFill>
                  <a:srgbClr val="FF3300"/>
                </a:solidFill>
              </a:rPr>
              <a:t>2.工作原理分析</a:t>
            </a:r>
          </a:p>
        </p:txBody>
      </p:sp>
      <p:sp>
        <p:nvSpPr>
          <p:cNvPr id="97285" name="Text Box 5">
            <a:extLst>
              <a:ext uri="{FF2B5EF4-FFF2-40B4-BE49-F238E27FC236}">
                <a16:creationId xmlns:a16="http://schemas.microsoft.com/office/drawing/2014/main" id="{8D8DB164-ED34-42F1-ACCB-B3362971CF29}"/>
              </a:ext>
            </a:extLst>
          </p:cNvPr>
          <p:cNvSpPr txBox="1">
            <a:spLocks noChangeArrowheads="1"/>
          </p:cNvSpPr>
          <p:nvPr/>
        </p:nvSpPr>
        <p:spPr bwMode="auto">
          <a:xfrm>
            <a:off x="990600" y="3625850"/>
            <a:ext cx="20574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600" b="1">
                <a:solidFill>
                  <a:srgbClr val="9900CC"/>
                </a:solidFill>
                <a:latin typeface="宋体" panose="02010600030101010101" pitchFamily="2" charset="-122"/>
              </a:rPr>
              <a:t>(</a:t>
            </a:r>
            <a:r>
              <a:rPr lang="zh-CN" altLang="en-US" sz="2600" b="1">
                <a:solidFill>
                  <a:srgbClr val="9900CC"/>
                </a:solidFill>
              </a:rPr>
              <a:t>1</a:t>
            </a:r>
            <a:r>
              <a:rPr lang="zh-CN" altLang="en-US" sz="2600" b="1">
                <a:solidFill>
                  <a:srgbClr val="9900CC"/>
                </a:solidFill>
                <a:latin typeface="宋体" panose="02010600030101010101" pitchFamily="2" charset="-122"/>
              </a:rPr>
              <a:t>)</a:t>
            </a:r>
            <a:r>
              <a:rPr lang="en-US" altLang="zh-CN" sz="2600" b="1" i="1">
                <a:solidFill>
                  <a:srgbClr val="9900CC"/>
                </a:solidFill>
              </a:rPr>
              <a:t>U</a:t>
            </a:r>
            <a:r>
              <a:rPr lang="en-US" altLang="zh-CN" sz="2600" b="1" baseline="-25000">
                <a:solidFill>
                  <a:srgbClr val="9900CC"/>
                </a:solidFill>
              </a:rPr>
              <a:t>GS</a:t>
            </a:r>
            <a:r>
              <a:rPr lang="en-US" altLang="zh-CN" sz="2600" b="1">
                <a:solidFill>
                  <a:srgbClr val="9900CC"/>
                </a:solidFill>
              </a:rPr>
              <a:t> = 0</a:t>
            </a:r>
          </a:p>
        </p:txBody>
      </p:sp>
      <p:sp>
        <p:nvSpPr>
          <p:cNvPr id="97286" name="Text Box 6">
            <a:extLst>
              <a:ext uri="{FF2B5EF4-FFF2-40B4-BE49-F238E27FC236}">
                <a16:creationId xmlns:a16="http://schemas.microsoft.com/office/drawing/2014/main" id="{65647E8E-B8E1-4575-9855-C99FF7C75545}"/>
              </a:ext>
            </a:extLst>
          </p:cNvPr>
          <p:cNvSpPr txBox="1">
            <a:spLocks noChangeArrowheads="1"/>
          </p:cNvSpPr>
          <p:nvPr/>
        </p:nvSpPr>
        <p:spPr bwMode="auto">
          <a:xfrm>
            <a:off x="304800" y="4151313"/>
            <a:ext cx="4800600" cy="163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0000"/>
              </a:lnSpc>
            </a:pPr>
            <a:r>
              <a:rPr lang="zh-CN" altLang="en-US" sz="2600" b="1"/>
              <a:t>        漏源之间相当于两个背靠背的 </a:t>
            </a:r>
            <a:r>
              <a:rPr lang="en-US" altLang="zh-CN" sz="2600" b="1"/>
              <a:t>PN </a:t>
            </a:r>
            <a:r>
              <a:rPr lang="zh-CN" altLang="en-US" sz="2600" b="1"/>
              <a:t>结，无论漏源之间加何种极性电压，</a:t>
            </a:r>
            <a:r>
              <a:rPr lang="zh-CN" altLang="en-US" sz="2600" b="1">
                <a:solidFill>
                  <a:srgbClr val="9900CC"/>
                </a:solidFill>
              </a:rPr>
              <a:t>总是不导电</a:t>
            </a:r>
            <a:r>
              <a:rPr lang="zh-CN" altLang="en-US" sz="2600" b="1"/>
              <a:t>。</a:t>
            </a:r>
          </a:p>
        </p:txBody>
      </p:sp>
      <p:grpSp>
        <p:nvGrpSpPr>
          <p:cNvPr id="2" name="Group 7">
            <a:extLst>
              <a:ext uri="{FF2B5EF4-FFF2-40B4-BE49-F238E27FC236}">
                <a16:creationId xmlns:a16="http://schemas.microsoft.com/office/drawing/2014/main" id="{9F634D94-2997-40B1-9BA2-1EF1018F5B6D}"/>
              </a:ext>
            </a:extLst>
          </p:cNvPr>
          <p:cNvGrpSpPr>
            <a:grpSpLocks/>
          </p:cNvGrpSpPr>
          <p:nvPr/>
        </p:nvGrpSpPr>
        <p:grpSpPr bwMode="auto">
          <a:xfrm>
            <a:off x="5410200" y="3505200"/>
            <a:ext cx="3200400" cy="2316163"/>
            <a:chOff x="0" y="0"/>
            <a:chExt cx="2016" cy="1459"/>
          </a:xfrm>
        </p:grpSpPr>
        <p:grpSp>
          <p:nvGrpSpPr>
            <p:cNvPr id="97288" name="Group 8">
              <a:extLst>
                <a:ext uri="{FF2B5EF4-FFF2-40B4-BE49-F238E27FC236}">
                  <a16:creationId xmlns:a16="http://schemas.microsoft.com/office/drawing/2014/main" id="{A35B9C97-AF86-454A-9196-1D91397E12A2}"/>
                </a:ext>
              </a:extLst>
            </p:cNvPr>
            <p:cNvGrpSpPr>
              <a:grpSpLocks/>
            </p:cNvGrpSpPr>
            <p:nvPr/>
          </p:nvGrpSpPr>
          <p:grpSpPr bwMode="auto">
            <a:xfrm>
              <a:off x="0" y="0"/>
              <a:ext cx="2016" cy="1104"/>
              <a:chOff x="0" y="0"/>
              <a:chExt cx="2016" cy="1104"/>
            </a:xfrm>
          </p:grpSpPr>
          <p:sp>
            <p:nvSpPr>
              <p:cNvPr id="97289" name="Line 9">
                <a:extLst>
                  <a:ext uri="{FF2B5EF4-FFF2-40B4-BE49-F238E27FC236}">
                    <a16:creationId xmlns:a16="http://schemas.microsoft.com/office/drawing/2014/main" id="{5016DE38-1E88-474D-85B8-6D41501EEFB9}"/>
                  </a:ext>
                </a:extLst>
              </p:cNvPr>
              <p:cNvSpPr>
                <a:spLocks noChangeShapeType="1"/>
              </p:cNvSpPr>
              <p:nvPr/>
            </p:nvSpPr>
            <p:spPr bwMode="auto">
              <a:xfrm>
                <a:off x="96" y="240"/>
                <a:ext cx="17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290" name="Oval 10">
                <a:extLst>
                  <a:ext uri="{FF2B5EF4-FFF2-40B4-BE49-F238E27FC236}">
                    <a16:creationId xmlns:a16="http://schemas.microsoft.com/office/drawing/2014/main" id="{3C8C1EA4-7E9C-4579-96D5-B61B67EDEF47}"/>
                  </a:ext>
                </a:extLst>
              </p:cNvPr>
              <p:cNvSpPr>
                <a:spLocks noChangeArrowheads="1"/>
              </p:cNvSpPr>
              <p:nvPr/>
            </p:nvSpPr>
            <p:spPr bwMode="auto">
              <a:xfrm>
                <a:off x="52" y="228"/>
                <a:ext cx="48" cy="48"/>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97291" name="Oval 11">
                <a:extLst>
                  <a:ext uri="{FF2B5EF4-FFF2-40B4-BE49-F238E27FC236}">
                    <a16:creationId xmlns:a16="http://schemas.microsoft.com/office/drawing/2014/main" id="{2790A1A9-8BF4-42EF-BA8B-1CDC20142529}"/>
                  </a:ext>
                </a:extLst>
              </p:cNvPr>
              <p:cNvSpPr>
                <a:spLocks noChangeArrowheads="1"/>
              </p:cNvSpPr>
              <p:nvPr/>
            </p:nvSpPr>
            <p:spPr bwMode="auto">
              <a:xfrm>
                <a:off x="1849" y="229"/>
                <a:ext cx="48" cy="48"/>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97292" name="Line 12">
                <a:extLst>
                  <a:ext uri="{FF2B5EF4-FFF2-40B4-BE49-F238E27FC236}">
                    <a16:creationId xmlns:a16="http://schemas.microsoft.com/office/drawing/2014/main" id="{E173E66D-58F8-4095-98E4-BD4D0DB166BB}"/>
                  </a:ext>
                </a:extLst>
              </p:cNvPr>
              <p:cNvSpPr>
                <a:spLocks noChangeShapeType="1"/>
              </p:cNvSpPr>
              <p:nvPr/>
            </p:nvSpPr>
            <p:spPr bwMode="auto">
              <a:xfrm>
                <a:off x="1008" y="240"/>
                <a:ext cx="0" cy="72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293" name="Oval 13">
                <a:extLst>
                  <a:ext uri="{FF2B5EF4-FFF2-40B4-BE49-F238E27FC236}">
                    <a16:creationId xmlns:a16="http://schemas.microsoft.com/office/drawing/2014/main" id="{88817B4F-96E2-4388-9B64-2C5A880B6081}"/>
                  </a:ext>
                </a:extLst>
              </p:cNvPr>
              <p:cNvSpPr>
                <a:spLocks noChangeArrowheads="1"/>
              </p:cNvSpPr>
              <p:nvPr/>
            </p:nvSpPr>
            <p:spPr bwMode="auto">
              <a:xfrm>
                <a:off x="974" y="931"/>
                <a:ext cx="48" cy="48"/>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97294" name="Line 14">
                <a:extLst>
                  <a:ext uri="{FF2B5EF4-FFF2-40B4-BE49-F238E27FC236}">
                    <a16:creationId xmlns:a16="http://schemas.microsoft.com/office/drawing/2014/main" id="{21D5E886-7BA6-40B8-A9D9-BA98A90880F8}"/>
                  </a:ext>
                </a:extLst>
              </p:cNvPr>
              <p:cNvSpPr>
                <a:spLocks noChangeShapeType="1"/>
              </p:cNvSpPr>
              <p:nvPr/>
            </p:nvSpPr>
            <p:spPr bwMode="auto">
              <a:xfrm>
                <a:off x="1296" y="144"/>
                <a:ext cx="0" cy="19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295" name="Line 15">
                <a:extLst>
                  <a:ext uri="{FF2B5EF4-FFF2-40B4-BE49-F238E27FC236}">
                    <a16:creationId xmlns:a16="http://schemas.microsoft.com/office/drawing/2014/main" id="{5B054480-A2BE-4DF0-BA5C-9CE375AAF56F}"/>
                  </a:ext>
                </a:extLst>
              </p:cNvPr>
              <p:cNvSpPr>
                <a:spLocks noChangeShapeType="1"/>
              </p:cNvSpPr>
              <p:nvPr/>
            </p:nvSpPr>
            <p:spPr bwMode="auto">
              <a:xfrm>
                <a:off x="720" y="144"/>
                <a:ext cx="0" cy="19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296" name="Line 16">
                <a:extLst>
                  <a:ext uri="{FF2B5EF4-FFF2-40B4-BE49-F238E27FC236}">
                    <a16:creationId xmlns:a16="http://schemas.microsoft.com/office/drawing/2014/main" id="{B96559A4-206D-4116-9FFF-A8FCB1586F03}"/>
                  </a:ext>
                </a:extLst>
              </p:cNvPr>
              <p:cNvSpPr>
                <a:spLocks noChangeShapeType="1"/>
              </p:cNvSpPr>
              <p:nvPr/>
            </p:nvSpPr>
            <p:spPr bwMode="auto">
              <a:xfrm flipH="1">
                <a:off x="576" y="144"/>
                <a:ext cx="144" cy="8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297" name="Line 17">
                <a:extLst>
                  <a:ext uri="{FF2B5EF4-FFF2-40B4-BE49-F238E27FC236}">
                    <a16:creationId xmlns:a16="http://schemas.microsoft.com/office/drawing/2014/main" id="{93C3FAB8-1C6E-4D24-9F8A-3B794A7ED40E}"/>
                  </a:ext>
                </a:extLst>
              </p:cNvPr>
              <p:cNvSpPr>
                <a:spLocks noChangeShapeType="1"/>
              </p:cNvSpPr>
              <p:nvPr/>
            </p:nvSpPr>
            <p:spPr bwMode="auto">
              <a:xfrm flipH="1" flipV="1">
                <a:off x="576" y="253"/>
                <a:ext cx="144" cy="8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298" name="Line 18">
                <a:extLst>
                  <a:ext uri="{FF2B5EF4-FFF2-40B4-BE49-F238E27FC236}">
                    <a16:creationId xmlns:a16="http://schemas.microsoft.com/office/drawing/2014/main" id="{137A817F-1FF6-44F3-A8CA-B6244EE696E0}"/>
                  </a:ext>
                </a:extLst>
              </p:cNvPr>
              <p:cNvSpPr>
                <a:spLocks noChangeShapeType="1"/>
              </p:cNvSpPr>
              <p:nvPr/>
            </p:nvSpPr>
            <p:spPr bwMode="auto">
              <a:xfrm>
                <a:off x="576" y="144"/>
                <a:ext cx="0" cy="19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299" name="Line 19">
                <a:extLst>
                  <a:ext uri="{FF2B5EF4-FFF2-40B4-BE49-F238E27FC236}">
                    <a16:creationId xmlns:a16="http://schemas.microsoft.com/office/drawing/2014/main" id="{755B36C6-E531-4F13-9479-B5A25719E8FA}"/>
                  </a:ext>
                </a:extLst>
              </p:cNvPr>
              <p:cNvSpPr>
                <a:spLocks noChangeShapeType="1"/>
              </p:cNvSpPr>
              <p:nvPr/>
            </p:nvSpPr>
            <p:spPr bwMode="auto">
              <a:xfrm flipH="1">
                <a:off x="1296" y="240"/>
                <a:ext cx="144" cy="8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00" name="Line 20">
                <a:extLst>
                  <a:ext uri="{FF2B5EF4-FFF2-40B4-BE49-F238E27FC236}">
                    <a16:creationId xmlns:a16="http://schemas.microsoft.com/office/drawing/2014/main" id="{FDF3B9D4-7ACF-431D-8287-D97554CBB6D9}"/>
                  </a:ext>
                </a:extLst>
              </p:cNvPr>
              <p:cNvSpPr>
                <a:spLocks noChangeShapeType="1"/>
              </p:cNvSpPr>
              <p:nvPr/>
            </p:nvSpPr>
            <p:spPr bwMode="auto">
              <a:xfrm flipH="1" flipV="1">
                <a:off x="1296" y="144"/>
                <a:ext cx="144" cy="8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01" name="Line 21">
                <a:extLst>
                  <a:ext uri="{FF2B5EF4-FFF2-40B4-BE49-F238E27FC236}">
                    <a16:creationId xmlns:a16="http://schemas.microsoft.com/office/drawing/2014/main" id="{C98EACB6-2699-46E6-BA58-F0A1872B028E}"/>
                  </a:ext>
                </a:extLst>
              </p:cNvPr>
              <p:cNvSpPr>
                <a:spLocks noChangeShapeType="1"/>
              </p:cNvSpPr>
              <p:nvPr/>
            </p:nvSpPr>
            <p:spPr bwMode="auto">
              <a:xfrm>
                <a:off x="1440" y="144"/>
                <a:ext cx="0" cy="19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302" name="Text Box 22">
                <a:extLst>
                  <a:ext uri="{FF2B5EF4-FFF2-40B4-BE49-F238E27FC236}">
                    <a16:creationId xmlns:a16="http://schemas.microsoft.com/office/drawing/2014/main" id="{024B8687-D9BF-471D-83F7-440BEC151943}"/>
                  </a:ext>
                </a:extLst>
              </p:cNvPr>
              <p:cNvSpPr txBox="1">
                <a:spLocks noChangeArrowheads="1"/>
              </p:cNvSpPr>
              <p:nvPr/>
            </p:nvSpPr>
            <p:spPr bwMode="auto">
              <a:xfrm>
                <a:off x="0" y="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t>S</a:t>
                </a:r>
              </a:p>
            </p:txBody>
          </p:sp>
          <p:sp>
            <p:nvSpPr>
              <p:cNvPr id="97303" name="Text Box 23">
                <a:extLst>
                  <a:ext uri="{FF2B5EF4-FFF2-40B4-BE49-F238E27FC236}">
                    <a16:creationId xmlns:a16="http://schemas.microsoft.com/office/drawing/2014/main" id="{A0441844-21EB-4047-83DE-3407929A6E29}"/>
                  </a:ext>
                </a:extLst>
              </p:cNvPr>
              <p:cNvSpPr txBox="1">
                <a:spLocks noChangeArrowheads="1"/>
              </p:cNvSpPr>
              <p:nvPr/>
            </p:nvSpPr>
            <p:spPr bwMode="auto">
              <a:xfrm>
                <a:off x="1008" y="81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t>B</a:t>
                </a:r>
              </a:p>
            </p:txBody>
          </p:sp>
          <p:sp>
            <p:nvSpPr>
              <p:cNvPr id="97304" name="Text Box 24">
                <a:extLst>
                  <a:ext uri="{FF2B5EF4-FFF2-40B4-BE49-F238E27FC236}">
                    <a16:creationId xmlns:a16="http://schemas.microsoft.com/office/drawing/2014/main" id="{F1D23FD8-2824-4A7C-89C6-06314945A4FE}"/>
                  </a:ext>
                </a:extLst>
              </p:cNvPr>
              <p:cNvSpPr txBox="1">
                <a:spLocks noChangeArrowheads="1"/>
              </p:cNvSpPr>
              <p:nvPr/>
            </p:nvSpPr>
            <p:spPr bwMode="auto">
              <a:xfrm>
                <a:off x="1680" y="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t>D</a:t>
                </a:r>
              </a:p>
            </p:txBody>
          </p:sp>
          <p:sp>
            <p:nvSpPr>
              <p:cNvPr id="97305" name="Oval 25">
                <a:extLst>
                  <a:ext uri="{FF2B5EF4-FFF2-40B4-BE49-F238E27FC236}">
                    <a16:creationId xmlns:a16="http://schemas.microsoft.com/office/drawing/2014/main" id="{4D82D0C6-788B-438F-8760-8272DBD3BE58}"/>
                  </a:ext>
                </a:extLst>
              </p:cNvPr>
              <p:cNvSpPr>
                <a:spLocks noChangeArrowheads="1"/>
              </p:cNvSpPr>
              <p:nvPr/>
            </p:nvSpPr>
            <p:spPr bwMode="auto">
              <a:xfrm>
                <a:off x="980" y="217"/>
                <a:ext cx="48" cy="48"/>
              </a:xfrm>
              <a:prstGeom prst="ellipse">
                <a:avLst/>
              </a:prstGeom>
              <a:solidFill>
                <a:schemeClr val="tx1"/>
              </a:solidFill>
              <a:ln w="38100">
                <a:solidFill>
                  <a:schemeClr val="tx1"/>
                </a:solidFill>
                <a:round/>
                <a:headEnd/>
                <a:tailEnd/>
              </a:ln>
            </p:spPr>
            <p:txBody>
              <a:bodyPr wrap="none" anchor="ctr"/>
              <a:lstStyle/>
              <a:p>
                <a:endParaRPr lang="zh-CN" altLang="en-US"/>
              </a:p>
            </p:txBody>
          </p:sp>
        </p:grpSp>
        <p:sp>
          <p:nvSpPr>
            <p:cNvPr id="97306" name="Text Box 26">
              <a:extLst>
                <a:ext uri="{FF2B5EF4-FFF2-40B4-BE49-F238E27FC236}">
                  <a16:creationId xmlns:a16="http://schemas.microsoft.com/office/drawing/2014/main" id="{08609BE4-3425-4BD1-827E-0405191B8F7F}"/>
                </a:ext>
              </a:extLst>
            </p:cNvPr>
            <p:cNvSpPr txBox="1">
              <a:spLocks noChangeArrowheads="1"/>
            </p:cNvSpPr>
            <p:nvPr/>
          </p:nvSpPr>
          <p:spPr bwMode="auto">
            <a:xfrm>
              <a:off x="384" y="1171"/>
              <a:ext cx="1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endParaRPr lang="zh-CN" altLang="en-US" b="1">
                <a:solidFill>
                  <a:srgbClr val="FF00FF"/>
                </a:solidFill>
                <a:ea typeface="黑体" panose="02010609060101010101"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97282"/>
                                        </p:tgtEl>
                                        <p:attrNameLst>
                                          <p:attrName>style.visibility</p:attrName>
                                        </p:attrNameLst>
                                      </p:cBhvr>
                                      <p:to>
                                        <p:strVal val="visible"/>
                                      </p:to>
                                    </p:set>
                                    <p:animEffect transition="in" filter="checkerboard(across)">
                                      <p:cBhvr>
                                        <p:cTn id="7" dur="500"/>
                                        <p:tgtEl>
                                          <p:spTgt spid="972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7283"/>
                                        </p:tgtEl>
                                        <p:attrNameLst>
                                          <p:attrName>style.visibility</p:attrName>
                                        </p:attrNameLst>
                                      </p:cBhvr>
                                      <p:to>
                                        <p:strVal val="visible"/>
                                      </p:to>
                                    </p:set>
                                    <p:animEffect transition="in" filter="blinds(horizontal)">
                                      <p:cBhvr>
                                        <p:cTn id="12" dur="500"/>
                                        <p:tgtEl>
                                          <p:spTgt spid="972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97284"/>
                                        </p:tgtEl>
                                        <p:attrNameLst>
                                          <p:attrName>style.visibility</p:attrName>
                                        </p:attrNameLst>
                                      </p:cBhvr>
                                      <p:to>
                                        <p:strVal val="visible"/>
                                      </p:to>
                                    </p:set>
                                    <p:anim calcmode="lin" valueType="num">
                                      <p:cBhvr additive="base">
                                        <p:cTn id="17" dur="500" fill="hold"/>
                                        <p:tgtEl>
                                          <p:spTgt spid="97284"/>
                                        </p:tgtEl>
                                        <p:attrNameLst>
                                          <p:attrName>ppt_w</p:attrName>
                                        </p:attrNameLst>
                                      </p:cBhvr>
                                      <p:tavLst>
                                        <p:tav tm="0">
                                          <p:val>
                                            <p:fltVal val="0"/>
                                          </p:val>
                                        </p:tav>
                                        <p:tav tm="100000">
                                          <p:val>
                                            <p:strVal val="#ppt_w"/>
                                          </p:val>
                                        </p:tav>
                                      </p:tavLst>
                                    </p:anim>
                                    <p:anim calcmode="lin" valueType="num">
                                      <p:cBhvr additive="base">
                                        <p:cTn id="18" dur="500" fill="hold"/>
                                        <p:tgtEl>
                                          <p:spTgt spid="97284"/>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97285"/>
                                        </p:tgtEl>
                                        <p:attrNameLst>
                                          <p:attrName>style.visibility</p:attrName>
                                        </p:attrNameLst>
                                      </p:cBhvr>
                                      <p:to>
                                        <p:strVal val="visible"/>
                                      </p:to>
                                    </p:set>
                                    <p:animEffect transition="in" filter="dissolve">
                                      <p:cBhvr>
                                        <p:cTn id="23" dur="500"/>
                                        <p:tgtEl>
                                          <p:spTgt spid="97285"/>
                                        </p:tgtEl>
                                      </p:cBhvr>
                                    </p:animEffect>
                                  </p:childTnLst>
                                </p:cTn>
                              </p:par>
                            </p:childTnLst>
                          </p:cTn>
                        </p:par>
                        <p:par>
                          <p:cTn id="24" fill="hold" nodeType="afterGroup">
                            <p:stCondLst>
                              <p:cond delay="500"/>
                            </p:stCondLst>
                            <p:childTnLst>
                              <p:par>
                                <p:cTn id="25" presetID="22" presetClass="entr" presetSubtype="1" fill="hold" grpId="0" nodeType="afterEffect">
                                  <p:stCondLst>
                                    <p:cond delay="1000"/>
                                  </p:stCondLst>
                                  <p:childTnLst>
                                    <p:set>
                                      <p:cBhvr>
                                        <p:cTn id="26" dur="1" fill="hold">
                                          <p:stCondLst>
                                            <p:cond delay="0"/>
                                          </p:stCondLst>
                                        </p:cTn>
                                        <p:tgtEl>
                                          <p:spTgt spid="97286"/>
                                        </p:tgtEl>
                                        <p:attrNameLst>
                                          <p:attrName>style.visibility</p:attrName>
                                        </p:attrNameLst>
                                      </p:cBhvr>
                                      <p:to>
                                        <p:strVal val="visible"/>
                                      </p:to>
                                    </p:set>
                                    <p:animEffect transition="in" filter="wipe(up)">
                                      <p:cBhvr>
                                        <p:cTn id="27" dur="500"/>
                                        <p:tgtEl>
                                          <p:spTgt spid="9728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16"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500" fill="hold"/>
                                        <p:tgtEl>
                                          <p:spTgt spid="2"/>
                                        </p:tgtEl>
                                        <p:attrNameLst>
                                          <p:attrName>ppt_w</p:attrName>
                                        </p:attrNameLst>
                                      </p:cBhvr>
                                      <p:tavLst>
                                        <p:tav tm="0">
                                          <p:val>
                                            <p:fltVal val="0"/>
                                          </p:val>
                                        </p:tav>
                                        <p:tav tm="100000">
                                          <p:val>
                                            <p:strVal val="#ppt_w"/>
                                          </p:val>
                                        </p:tav>
                                      </p:tavLst>
                                    </p:anim>
                                    <p:anim calcmode="lin" valueType="num">
                                      <p:cBhvr additive="base">
                                        <p:cTn id="33"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animBg="1"/>
      <p:bldP spid="97283" grpId="0" animBg="1"/>
      <p:bldP spid="97284" grpId="0" animBg="1"/>
      <p:bldP spid="97285" grpId="0" animBg="1"/>
      <p:bldP spid="97286"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8306" name="Text Box 2">
            <a:extLst>
              <a:ext uri="{FF2B5EF4-FFF2-40B4-BE49-F238E27FC236}">
                <a16:creationId xmlns:a16="http://schemas.microsoft.com/office/drawing/2014/main" id="{81F51AA4-67CC-4D81-987D-24A8EF47A626}"/>
              </a:ext>
            </a:extLst>
          </p:cNvPr>
          <p:cNvSpPr txBox="1">
            <a:spLocks noChangeArrowheads="1"/>
          </p:cNvSpPr>
          <p:nvPr/>
        </p:nvSpPr>
        <p:spPr bwMode="auto">
          <a:xfrm>
            <a:off x="381000" y="700088"/>
            <a:ext cx="47244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600" b="1">
                <a:solidFill>
                  <a:srgbClr val="9900CC"/>
                </a:solidFill>
                <a:latin typeface="宋体" panose="02010600030101010101" pitchFamily="2" charset="-122"/>
              </a:rPr>
              <a:t>(</a:t>
            </a:r>
            <a:r>
              <a:rPr lang="zh-CN" altLang="en-US" sz="2600" b="1">
                <a:solidFill>
                  <a:srgbClr val="9900CC"/>
                </a:solidFill>
              </a:rPr>
              <a:t>2</a:t>
            </a:r>
            <a:r>
              <a:rPr lang="zh-CN" altLang="en-US" sz="2600" b="1">
                <a:solidFill>
                  <a:srgbClr val="9900CC"/>
                </a:solidFill>
                <a:latin typeface="宋体" panose="02010600030101010101" pitchFamily="2" charset="-122"/>
              </a:rPr>
              <a:t>)</a:t>
            </a:r>
            <a:r>
              <a:rPr lang="zh-CN" altLang="en-US" sz="2600" b="1">
                <a:solidFill>
                  <a:srgbClr val="9900CC"/>
                </a:solidFill>
              </a:rPr>
              <a:t> </a:t>
            </a:r>
            <a:r>
              <a:rPr lang="en-US" altLang="zh-CN" sz="2600" b="1" i="1">
                <a:solidFill>
                  <a:srgbClr val="9900CC"/>
                </a:solidFill>
              </a:rPr>
              <a:t>U</a:t>
            </a:r>
            <a:r>
              <a:rPr lang="en-US" altLang="zh-CN" sz="2600" b="1" baseline="-25000">
                <a:solidFill>
                  <a:srgbClr val="9900CC"/>
                </a:solidFill>
              </a:rPr>
              <a:t>DS</a:t>
            </a:r>
            <a:r>
              <a:rPr lang="en-US" altLang="zh-CN" sz="2600" b="1">
                <a:solidFill>
                  <a:srgbClr val="9900CC"/>
                </a:solidFill>
              </a:rPr>
              <a:t> = 0</a:t>
            </a:r>
            <a:r>
              <a:rPr lang="zh-CN" altLang="en-US" sz="2600" b="1">
                <a:solidFill>
                  <a:srgbClr val="9900CC"/>
                </a:solidFill>
              </a:rPr>
              <a:t>，</a:t>
            </a:r>
            <a:r>
              <a:rPr lang="en-US" altLang="zh-CN" sz="2600" b="1">
                <a:solidFill>
                  <a:srgbClr val="9900CC"/>
                </a:solidFill>
              </a:rPr>
              <a:t>0 &lt; </a:t>
            </a:r>
            <a:r>
              <a:rPr lang="en-US" altLang="zh-CN" sz="2600" b="1" i="1">
                <a:solidFill>
                  <a:srgbClr val="9900CC"/>
                </a:solidFill>
              </a:rPr>
              <a:t>U</a:t>
            </a:r>
            <a:r>
              <a:rPr lang="en-US" altLang="zh-CN" sz="2600" b="1" baseline="-25000">
                <a:solidFill>
                  <a:srgbClr val="9900CC"/>
                </a:solidFill>
              </a:rPr>
              <a:t>GS</a:t>
            </a:r>
            <a:r>
              <a:rPr lang="en-US" altLang="zh-CN" sz="2600" b="1">
                <a:solidFill>
                  <a:srgbClr val="9900CC"/>
                </a:solidFill>
              </a:rPr>
              <a:t> &lt; </a:t>
            </a:r>
            <a:r>
              <a:rPr lang="en-US" altLang="zh-CN" sz="2600" b="1" i="1">
                <a:solidFill>
                  <a:srgbClr val="9900CC"/>
                </a:solidFill>
              </a:rPr>
              <a:t>U</a:t>
            </a:r>
            <a:r>
              <a:rPr lang="en-US" altLang="zh-CN" sz="2600" b="1" baseline="-25000">
                <a:solidFill>
                  <a:srgbClr val="9900CC"/>
                </a:solidFill>
              </a:rPr>
              <a:t>GS(th)</a:t>
            </a:r>
          </a:p>
        </p:txBody>
      </p:sp>
      <p:sp>
        <p:nvSpPr>
          <p:cNvPr id="98307" name="Text Box 3">
            <a:extLst>
              <a:ext uri="{FF2B5EF4-FFF2-40B4-BE49-F238E27FC236}">
                <a16:creationId xmlns:a16="http://schemas.microsoft.com/office/drawing/2014/main" id="{D246D520-60A8-472C-9683-3F0ABF417E2C}"/>
              </a:ext>
            </a:extLst>
          </p:cNvPr>
          <p:cNvSpPr txBox="1">
            <a:spLocks noChangeArrowheads="1"/>
          </p:cNvSpPr>
          <p:nvPr/>
        </p:nvSpPr>
        <p:spPr bwMode="auto">
          <a:xfrm>
            <a:off x="228600" y="1219200"/>
            <a:ext cx="8575675"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sz="2600" b="1"/>
              <a:t>        栅极金属层将聚集正电荷，它们排斥</a:t>
            </a:r>
            <a:r>
              <a:rPr lang="en-US" altLang="zh-CN" sz="2600" b="1"/>
              <a:t>P</a:t>
            </a:r>
            <a:r>
              <a:rPr lang="zh-CN" altLang="en-US" sz="2600" b="1"/>
              <a:t>型衬底靠近 </a:t>
            </a:r>
            <a:r>
              <a:rPr lang="en-US" altLang="zh-CN" sz="2600" b="1"/>
              <a:t>SiO</a:t>
            </a:r>
            <a:r>
              <a:rPr lang="en-US" altLang="zh-CN" sz="2600" b="1" baseline="-25000"/>
              <a:t>2</a:t>
            </a:r>
            <a:r>
              <a:rPr lang="en-US" altLang="zh-CN" sz="2600" b="1"/>
              <a:t> </a:t>
            </a:r>
            <a:r>
              <a:rPr lang="zh-CN" altLang="en-US" sz="2600" b="1"/>
              <a:t>一侧的空穴，</a:t>
            </a:r>
            <a:r>
              <a:rPr lang="zh-CN" altLang="en-US" sz="2600" b="1">
                <a:solidFill>
                  <a:srgbClr val="0000FF"/>
                </a:solidFill>
              </a:rPr>
              <a:t>形成由负离子组成的耗尽层。</a:t>
            </a:r>
            <a:r>
              <a:rPr lang="zh-CN" altLang="en-US" sz="2600" b="1"/>
              <a:t>增大 </a:t>
            </a:r>
            <a:r>
              <a:rPr lang="en-US" altLang="zh-CN" sz="2600" b="1" i="1"/>
              <a:t>U</a:t>
            </a:r>
            <a:r>
              <a:rPr lang="en-US" altLang="zh-CN" sz="2600" b="1" baseline="-25000"/>
              <a:t>GS</a:t>
            </a:r>
            <a:r>
              <a:rPr lang="en-US" altLang="zh-CN" sz="2600" b="1"/>
              <a:t> </a:t>
            </a:r>
            <a:r>
              <a:rPr lang="zh-CN" altLang="en-US" sz="2600" b="1"/>
              <a:t>耗尽层变宽。</a:t>
            </a:r>
            <a:endParaRPr lang="zh-CN" altLang="en-US" sz="2600" b="1">
              <a:solidFill>
                <a:srgbClr val="0000FF"/>
              </a:solidFill>
            </a:endParaRPr>
          </a:p>
        </p:txBody>
      </p:sp>
      <p:pic>
        <p:nvPicPr>
          <p:cNvPr id="98308" name="Picture 4">
            <a:extLst>
              <a:ext uri="{FF2B5EF4-FFF2-40B4-BE49-F238E27FC236}">
                <a16:creationId xmlns:a16="http://schemas.microsoft.com/office/drawing/2014/main" id="{6CE2C409-470B-4E82-86E3-1EA3B23DF9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2250" y="2438400"/>
            <a:ext cx="4679950" cy="378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98306"/>
                                        </p:tgtEl>
                                        <p:attrNameLst>
                                          <p:attrName>style.visibility</p:attrName>
                                        </p:attrNameLst>
                                      </p:cBhvr>
                                      <p:to>
                                        <p:strVal val="visible"/>
                                      </p:to>
                                    </p:set>
                                    <p:animEffect transition="in" filter="checkerboard(across)">
                                      <p:cBhvr>
                                        <p:cTn id="7" dur="500"/>
                                        <p:tgtEl>
                                          <p:spTgt spid="983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8307"/>
                                        </p:tgtEl>
                                        <p:attrNameLst>
                                          <p:attrName>style.visibility</p:attrName>
                                        </p:attrNameLst>
                                      </p:cBhvr>
                                      <p:to>
                                        <p:strVal val="visible"/>
                                      </p:to>
                                    </p:set>
                                    <p:animEffect transition="in" filter="blinds(horizontal)">
                                      <p:cBhvr>
                                        <p:cTn id="12" dur="500"/>
                                        <p:tgtEl>
                                          <p:spTgt spid="98307"/>
                                        </p:tgtEl>
                                      </p:cBhvr>
                                    </p:animEffect>
                                  </p:childTnLst>
                                </p:cTn>
                              </p:par>
                            </p:childTnLst>
                          </p:cTn>
                        </p:par>
                        <p:par>
                          <p:cTn id="13" fill="hold" nodeType="afterGroup">
                            <p:stCondLst>
                              <p:cond delay="500"/>
                            </p:stCondLst>
                            <p:childTnLst>
                              <p:par>
                                <p:cTn id="14" presetID="1" presetClass="entr" presetSubtype="0" fill="hold" nodeType="afterEffect">
                                  <p:stCondLst>
                                    <p:cond delay="0"/>
                                  </p:stCondLst>
                                  <p:childTnLst>
                                    <p:set>
                                      <p:cBhvr>
                                        <p:cTn id="15" dur="1" fill="hold">
                                          <p:stCondLst>
                                            <p:cond delay="0"/>
                                          </p:stCondLst>
                                        </p:cTn>
                                        <p:tgtEl>
                                          <p:spTgt spid="983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p:bldP spid="98307" grpId="0"/>
    </p:bldLst>
  </p:timing>
</p:sld>
</file>

<file path=ppt/slides/slide9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00354" name="Text Box 2">
            <a:extLst>
              <a:ext uri="{FF2B5EF4-FFF2-40B4-BE49-F238E27FC236}">
                <a16:creationId xmlns:a16="http://schemas.microsoft.com/office/drawing/2014/main" id="{AF0142E2-D42E-4150-99EA-AD3D2D44B8E9}"/>
              </a:ext>
            </a:extLst>
          </p:cNvPr>
          <p:cNvSpPr txBox="1">
            <a:spLocks noChangeArrowheads="1"/>
          </p:cNvSpPr>
          <p:nvPr/>
        </p:nvSpPr>
        <p:spPr bwMode="auto">
          <a:xfrm>
            <a:off x="522288" y="819150"/>
            <a:ext cx="47244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2600" b="1">
                <a:solidFill>
                  <a:srgbClr val="9900CC"/>
                </a:solidFill>
                <a:latin typeface="宋体" panose="02010600030101010101" pitchFamily="2" charset="-122"/>
              </a:rPr>
              <a:t>(</a:t>
            </a:r>
            <a:r>
              <a:rPr lang="zh-CN" altLang="en-US" sz="2600" b="1">
                <a:solidFill>
                  <a:srgbClr val="9900CC"/>
                </a:solidFill>
              </a:rPr>
              <a:t>3</a:t>
            </a:r>
            <a:r>
              <a:rPr lang="zh-CN" altLang="en-US" sz="2600" b="1">
                <a:solidFill>
                  <a:srgbClr val="9900CC"/>
                </a:solidFill>
                <a:latin typeface="宋体" panose="02010600030101010101" pitchFamily="2" charset="-122"/>
              </a:rPr>
              <a:t>)</a:t>
            </a:r>
            <a:r>
              <a:rPr lang="zh-CN" altLang="en-US" sz="2600" b="1">
                <a:solidFill>
                  <a:srgbClr val="9900CC"/>
                </a:solidFill>
              </a:rPr>
              <a:t> </a:t>
            </a:r>
            <a:r>
              <a:rPr lang="en-US" altLang="zh-CN" sz="2600" b="1" i="1">
                <a:solidFill>
                  <a:srgbClr val="9900CC"/>
                </a:solidFill>
              </a:rPr>
              <a:t>U</a:t>
            </a:r>
            <a:r>
              <a:rPr lang="en-US" altLang="zh-CN" sz="2600" b="1" baseline="-25000">
                <a:solidFill>
                  <a:srgbClr val="9900CC"/>
                </a:solidFill>
              </a:rPr>
              <a:t>DS</a:t>
            </a:r>
            <a:r>
              <a:rPr lang="en-US" altLang="zh-CN" sz="2600" b="1">
                <a:solidFill>
                  <a:srgbClr val="9900CC"/>
                </a:solidFill>
              </a:rPr>
              <a:t> = 0</a:t>
            </a:r>
            <a:r>
              <a:rPr lang="zh-CN" altLang="en-US" sz="2600" b="1">
                <a:solidFill>
                  <a:srgbClr val="9900CC"/>
                </a:solidFill>
              </a:rPr>
              <a:t>，</a:t>
            </a:r>
            <a:r>
              <a:rPr lang="en-US" altLang="zh-CN" sz="2600" b="1" i="1">
                <a:solidFill>
                  <a:srgbClr val="9900CC"/>
                </a:solidFill>
              </a:rPr>
              <a:t>U</a:t>
            </a:r>
            <a:r>
              <a:rPr lang="en-US" altLang="zh-CN" sz="2600" b="1" baseline="-25000">
                <a:solidFill>
                  <a:srgbClr val="9900CC"/>
                </a:solidFill>
              </a:rPr>
              <a:t>GS</a:t>
            </a:r>
            <a:r>
              <a:rPr lang="en-US" altLang="zh-CN" sz="2600" b="1">
                <a:solidFill>
                  <a:srgbClr val="9900CC"/>
                </a:solidFill>
              </a:rPr>
              <a:t> ≥ </a:t>
            </a:r>
            <a:r>
              <a:rPr lang="en-US" altLang="zh-CN" sz="2600" b="1" i="1">
                <a:solidFill>
                  <a:srgbClr val="9900CC"/>
                </a:solidFill>
              </a:rPr>
              <a:t>U</a:t>
            </a:r>
            <a:r>
              <a:rPr lang="en-US" altLang="zh-CN" sz="2600" b="1" baseline="-25000">
                <a:solidFill>
                  <a:srgbClr val="9900CC"/>
                </a:solidFill>
              </a:rPr>
              <a:t>GS(th)</a:t>
            </a:r>
          </a:p>
        </p:txBody>
      </p:sp>
      <p:sp>
        <p:nvSpPr>
          <p:cNvPr id="100355" name="Text Box 3">
            <a:extLst>
              <a:ext uri="{FF2B5EF4-FFF2-40B4-BE49-F238E27FC236}">
                <a16:creationId xmlns:a16="http://schemas.microsoft.com/office/drawing/2014/main" id="{3CFE1AC9-B333-4B86-8239-3E4C57B5563D}"/>
              </a:ext>
            </a:extLst>
          </p:cNvPr>
          <p:cNvSpPr txBox="1">
            <a:spLocks noChangeArrowheads="1"/>
          </p:cNvSpPr>
          <p:nvPr/>
        </p:nvSpPr>
        <p:spPr bwMode="auto">
          <a:xfrm>
            <a:off x="161925" y="1449388"/>
            <a:ext cx="8731250"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2600" b="1"/>
              <a:t>　　当</a:t>
            </a:r>
            <a:r>
              <a:rPr lang="en-US" altLang="zh-CN" sz="2600" b="1" i="1">
                <a:solidFill>
                  <a:srgbClr val="9900CC"/>
                </a:solidFill>
              </a:rPr>
              <a:t>U</a:t>
            </a:r>
            <a:r>
              <a:rPr lang="en-US" altLang="zh-CN" sz="2600" b="1" baseline="-25000">
                <a:solidFill>
                  <a:srgbClr val="9900CC"/>
                </a:solidFill>
              </a:rPr>
              <a:t>GS</a:t>
            </a:r>
            <a:r>
              <a:rPr lang="zh-CN" altLang="en-US" sz="2600" b="1"/>
              <a:t>增大时，耗尽层将展宽，衬底的自由电子将被吸引到耗尽层与绝缘层之间，形成可移动的表面电荷层 </a:t>
            </a:r>
            <a:r>
              <a:rPr lang="zh-CN" altLang="en-US" sz="2600" b="1">
                <a:solidFill>
                  <a:srgbClr val="FF0000"/>
                </a:solidFill>
              </a:rPr>
              <a:t>——</a:t>
            </a:r>
            <a:r>
              <a:rPr lang="zh-CN" altLang="en-US" sz="2600" b="1">
                <a:solidFill>
                  <a:srgbClr val="FF3300"/>
                </a:solidFill>
              </a:rPr>
              <a:t>反型层、</a:t>
            </a:r>
            <a:r>
              <a:rPr lang="en-US" altLang="zh-CN" sz="2600" b="1">
                <a:solidFill>
                  <a:srgbClr val="FF3300"/>
                </a:solidFill>
              </a:rPr>
              <a:t>N </a:t>
            </a:r>
            <a:r>
              <a:rPr lang="zh-CN" altLang="en-US" sz="2600" b="1">
                <a:solidFill>
                  <a:srgbClr val="FF3300"/>
                </a:solidFill>
              </a:rPr>
              <a:t>型导电沟道。</a:t>
            </a:r>
          </a:p>
        </p:txBody>
      </p:sp>
      <p:sp>
        <p:nvSpPr>
          <p:cNvPr id="100356" name="Text Box 4">
            <a:extLst>
              <a:ext uri="{FF2B5EF4-FFF2-40B4-BE49-F238E27FC236}">
                <a16:creationId xmlns:a16="http://schemas.microsoft.com/office/drawing/2014/main" id="{741D21CF-CE66-4EE1-8D9E-30E41BD3BED1}"/>
              </a:ext>
            </a:extLst>
          </p:cNvPr>
          <p:cNvSpPr txBox="1">
            <a:spLocks noChangeArrowheads="1"/>
          </p:cNvSpPr>
          <p:nvPr/>
        </p:nvSpPr>
        <p:spPr bwMode="auto">
          <a:xfrm>
            <a:off x="71438" y="3338513"/>
            <a:ext cx="4230687"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en-US" altLang="zh-CN" sz="2600" b="1" i="1"/>
              <a:t>U</a:t>
            </a:r>
            <a:r>
              <a:rPr lang="en-US" altLang="zh-CN" sz="2600" b="1" baseline="-25000"/>
              <a:t>GS </a:t>
            </a:r>
            <a:r>
              <a:rPr lang="zh-CN" altLang="en-US" sz="2600" b="1"/>
              <a:t>升高，</a:t>
            </a:r>
            <a:r>
              <a:rPr lang="en-US" altLang="zh-CN" sz="2600" b="1"/>
              <a:t>N </a:t>
            </a:r>
            <a:r>
              <a:rPr lang="zh-CN" altLang="en-US" sz="2600" b="1"/>
              <a:t>沟道变宽。因为 </a:t>
            </a:r>
            <a:r>
              <a:rPr lang="en-US" altLang="zh-CN" sz="2600" b="1" i="1"/>
              <a:t>U</a:t>
            </a:r>
            <a:r>
              <a:rPr lang="en-US" altLang="zh-CN" sz="2600" b="1" baseline="-25000"/>
              <a:t>DS</a:t>
            </a:r>
            <a:r>
              <a:rPr lang="en-US" altLang="zh-CN" sz="2600" b="1"/>
              <a:t> = 0 </a:t>
            </a:r>
            <a:r>
              <a:rPr lang="zh-CN" altLang="en-US" sz="2600" b="1"/>
              <a:t>，所以 </a:t>
            </a:r>
            <a:r>
              <a:rPr lang="en-US" altLang="zh-CN" sz="2600" b="1" i="1"/>
              <a:t>I</a:t>
            </a:r>
            <a:r>
              <a:rPr lang="en-US" altLang="zh-CN" sz="2600" b="1" baseline="-25000"/>
              <a:t>D</a:t>
            </a:r>
            <a:r>
              <a:rPr lang="en-US" altLang="zh-CN" sz="2600" b="1"/>
              <a:t> = 0</a:t>
            </a:r>
            <a:r>
              <a:rPr lang="zh-CN" altLang="en-US" sz="2600" b="1"/>
              <a:t>。</a:t>
            </a:r>
          </a:p>
        </p:txBody>
      </p:sp>
      <p:sp>
        <p:nvSpPr>
          <p:cNvPr id="100357" name="Text Box 5">
            <a:extLst>
              <a:ext uri="{FF2B5EF4-FFF2-40B4-BE49-F238E27FC236}">
                <a16:creationId xmlns:a16="http://schemas.microsoft.com/office/drawing/2014/main" id="{1D149156-8911-473B-8827-8058AF538CA4}"/>
              </a:ext>
            </a:extLst>
          </p:cNvPr>
          <p:cNvSpPr txBox="1">
            <a:spLocks noChangeArrowheads="1"/>
          </p:cNvSpPr>
          <p:nvPr/>
        </p:nvSpPr>
        <p:spPr bwMode="auto">
          <a:xfrm>
            <a:off x="71438" y="4959350"/>
            <a:ext cx="432117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600" b="1" i="1"/>
              <a:t>U</a:t>
            </a:r>
            <a:r>
              <a:rPr lang="en-US" altLang="zh-CN" sz="2600" b="1" baseline="-25000"/>
              <a:t>GS(th)</a:t>
            </a:r>
            <a:r>
              <a:rPr lang="en-US" altLang="zh-CN" sz="2600" b="1"/>
              <a:t> </a:t>
            </a:r>
            <a:r>
              <a:rPr lang="zh-CN" altLang="en-US" sz="2600" b="1"/>
              <a:t>或</a:t>
            </a:r>
            <a:r>
              <a:rPr lang="en-US" altLang="zh-CN" sz="2600" b="1" i="1"/>
              <a:t>U</a:t>
            </a:r>
            <a:r>
              <a:rPr lang="en-US" altLang="zh-CN" sz="2600" b="1" baseline="-25000"/>
              <a:t>T</a:t>
            </a:r>
            <a:r>
              <a:rPr lang="zh-CN" altLang="en-US" sz="2600" b="1"/>
              <a:t>为开始形成反型层所需的 </a:t>
            </a:r>
            <a:r>
              <a:rPr lang="en-US" altLang="zh-CN" sz="2600" b="1" i="1"/>
              <a:t>U</a:t>
            </a:r>
            <a:r>
              <a:rPr lang="en-US" altLang="zh-CN" sz="2600" b="1" baseline="-25000"/>
              <a:t>GS</a:t>
            </a:r>
            <a:r>
              <a:rPr lang="zh-CN" altLang="en-US" sz="2600" b="1"/>
              <a:t>，称</a:t>
            </a:r>
            <a:r>
              <a:rPr lang="zh-CN" altLang="en-US" sz="2600" b="1">
                <a:solidFill>
                  <a:srgbClr val="0000FF"/>
                </a:solidFill>
              </a:rPr>
              <a:t>开启电压</a:t>
            </a:r>
            <a:r>
              <a:rPr lang="zh-CN" altLang="en-US" sz="2600" b="1"/>
              <a:t>。</a:t>
            </a:r>
          </a:p>
        </p:txBody>
      </p:sp>
      <p:pic>
        <p:nvPicPr>
          <p:cNvPr id="100358" name="Picture 6">
            <a:extLst>
              <a:ext uri="{FF2B5EF4-FFF2-40B4-BE49-F238E27FC236}">
                <a16:creationId xmlns:a16="http://schemas.microsoft.com/office/drawing/2014/main" id="{E6FDE8DD-B2E5-421B-9767-D170249C89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2125" y="2349500"/>
            <a:ext cx="47244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00354"/>
                                        </p:tgtEl>
                                        <p:attrNameLst>
                                          <p:attrName>style.visibility</p:attrName>
                                        </p:attrNameLst>
                                      </p:cBhvr>
                                      <p:to>
                                        <p:strVal val="visible"/>
                                      </p:to>
                                    </p:set>
                                    <p:anim calcmode="lin" valueType="num">
                                      <p:cBhvr>
                                        <p:cTn id="7" dur="1000" fill="hold"/>
                                        <p:tgtEl>
                                          <p:spTgt spid="100354"/>
                                        </p:tgtEl>
                                        <p:attrNameLst>
                                          <p:attrName>ppt_w</p:attrName>
                                        </p:attrNameLst>
                                      </p:cBhvr>
                                      <p:tavLst>
                                        <p:tav tm="0">
                                          <p:val>
                                            <p:fltVal val="0"/>
                                          </p:val>
                                        </p:tav>
                                        <p:tav tm="100000">
                                          <p:val>
                                            <p:strVal val="#ppt_w"/>
                                          </p:val>
                                        </p:tav>
                                      </p:tavLst>
                                    </p:anim>
                                    <p:anim calcmode="lin" valueType="num">
                                      <p:cBhvr>
                                        <p:cTn id="8" dur="1000" fill="hold"/>
                                        <p:tgtEl>
                                          <p:spTgt spid="100354"/>
                                        </p:tgtEl>
                                        <p:attrNameLst>
                                          <p:attrName>ppt_h</p:attrName>
                                        </p:attrNameLst>
                                      </p:cBhvr>
                                      <p:tavLst>
                                        <p:tav tm="0">
                                          <p:val>
                                            <p:fltVal val="0"/>
                                          </p:val>
                                        </p:tav>
                                        <p:tav tm="100000">
                                          <p:val>
                                            <p:strVal val="#ppt_h"/>
                                          </p:val>
                                        </p:tav>
                                      </p:tavLst>
                                    </p:anim>
                                    <p:anim calcmode="lin" valueType="num">
                                      <p:cBhvr>
                                        <p:cTn id="9" dur="1000" fill="hold"/>
                                        <p:tgtEl>
                                          <p:spTgt spid="10035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0035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00355"/>
                                        </p:tgtEl>
                                        <p:attrNameLst>
                                          <p:attrName>style.visibility</p:attrName>
                                        </p:attrNameLst>
                                      </p:cBhvr>
                                      <p:to>
                                        <p:strVal val="visible"/>
                                      </p:to>
                                    </p:set>
                                    <p:animEffect transition="in" filter="checkerboard(across)">
                                      <p:cBhvr>
                                        <p:cTn id="15" dur="500"/>
                                        <p:tgtEl>
                                          <p:spTgt spid="10035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100358"/>
                                        </p:tgtEl>
                                        <p:attrNameLst>
                                          <p:attrName>style.visibility</p:attrName>
                                        </p:attrNameLst>
                                      </p:cBhvr>
                                      <p:to>
                                        <p:strVal val="visible"/>
                                      </p:to>
                                    </p:set>
                                    <p:anim calcmode="lin" valueType="num">
                                      <p:cBhvr additive="base">
                                        <p:cTn id="20" dur="500" fill="hold"/>
                                        <p:tgtEl>
                                          <p:spTgt spid="100358"/>
                                        </p:tgtEl>
                                        <p:attrNameLst>
                                          <p:attrName>ppt_x</p:attrName>
                                        </p:attrNameLst>
                                      </p:cBhvr>
                                      <p:tavLst>
                                        <p:tav tm="0">
                                          <p:val>
                                            <p:strVal val="#ppt_x"/>
                                          </p:val>
                                        </p:tav>
                                        <p:tav tm="100000">
                                          <p:val>
                                            <p:strVal val="#ppt_x"/>
                                          </p:val>
                                        </p:tav>
                                      </p:tavLst>
                                    </p:anim>
                                    <p:anim calcmode="lin" valueType="num">
                                      <p:cBhvr additive="base">
                                        <p:cTn id="21" dur="500" fill="hold"/>
                                        <p:tgtEl>
                                          <p:spTgt spid="100358"/>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100356"/>
                                        </p:tgtEl>
                                        <p:attrNameLst>
                                          <p:attrName>style.visibility</p:attrName>
                                        </p:attrNameLst>
                                      </p:cBhvr>
                                      <p:to>
                                        <p:strVal val="visible"/>
                                      </p:to>
                                    </p:set>
                                    <p:animEffect transition="in" filter="checkerboard(across)">
                                      <p:cBhvr>
                                        <p:cTn id="26" dur="500"/>
                                        <p:tgtEl>
                                          <p:spTgt spid="10035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100357"/>
                                        </p:tgtEl>
                                        <p:attrNameLst>
                                          <p:attrName>style.visibility</p:attrName>
                                        </p:attrNameLst>
                                      </p:cBhvr>
                                      <p:to>
                                        <p:strVal val="visible"/>
                                      </p:to>
                                    </p:set>
                                    <p:anim calcmode="lin" valueType="num">
                                      <p:cBhvr>
                                        <p:cTn id="31" dur="500" fill="hold"/>
                                        <p:tgtEl>
                                          <p:spTgt spid="100357"/>
                                        </p:tgtEl>
                                        <p:attrNameLst>
                                          <p:attrName>ppt_w</p:attrName>
                                        </p:attrNameLst>
                                      </p:cBhvr>
                                      <p:tavLst>
                                        <p:tav tm="0">
                                          <p:val>
                                            <p:fltVal val="0"/>
                                          </p:val>
                                        </p:tav>
                                        <p:tav tm="100000">
                                          <p:val>
                                            <p:strVal val="#ppt_w"/>
                                          </p:val>
                                        </p:tav>
                                      </p:tavLst>
                                    </p:anim>
                                    <p:anim calcmode="lin" valueType="num">
                                      <p:cBhvr>
                                        <p:cTn id="32" dur="500" fill="hold"/>
                                        <p:tgtEl>
                                          <p:spTgt spid="10035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4" grpId="0"/>
      <p:bldP spid="100355" grpId="0"/>
      <p:bldP spid="100356" grpId="0"/>
      <p:bldP spid="100357" grpId="0"/>
    </p:bldLst>
  </p:timing>
</p:sld>
</file>

<file path=ppt/slides/slide9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2402" name="Text Box 2">
            <a:extLst>
              <a:ext uri="{FF2B5EF4-FFF2-40B4-BE49-F238E27FC236}">
                <a16:creationId xmlns:a16="http://schemas.microsoft.com/office/drawing/2014/main" id="{0257371A-8A7E-467F-9693-B6CA8BC2A04D}"/>
              </a:ext>
            </a:extLst>
          </p:cNvPr>
          <p:cNvSpPr txBox="1">
            <a:spLocks noChangeArrowheads="1"/>
          </p:cNvSpPr>
          <p:nvPr/>
        </p:nvSpPr>
        <p:spPr bwMode="auto">
          <a:xfrm>
            <a:off x="914400" y="685800"/>
            <a:ext cx="6934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2600" b="1">
                <a:solidFill>
                  <a:srgbClr val="9900CC"/>
                </a:solidFill>
                <a:latin typeface="宋体" panose="02010600030101010101" pitchFamily="2" charset="-122"/>
              </a:rPr>
              <a:t>(</a:t>
            </a:r>
            <a:r>
              <a:rPr lang="zh-CN" altLang="en-US" sz="2600" b="1">
                <a:solidFill>
                  <a:srgbClr val="9900CC"/>
                </a:solidFill>
              </a:rPr>
              <a:t>4</a:t>
            </a:r>
            <a:r>
              <a:rPr lang="zh-CN" altLang="en-US" sz="2600" b="1">
                <a:solidFill>
                  <a:srgbClr val="9900CC"/>
                </a:solidFill>
                <a:latin typeface="宋体" panose="02010600030101010101" pitchFamily="2" charset="-122"/>
              </a:rPr>
              <a:t>)</a:t>
            </a:r>
            <a:r>
              <a:rPr lang="zh-CN" altLang="en-US" sz="2600" b="1">
                <a:solidFill>
                  <a:srgbClr val="9900CC"/>
                </a:solidFill>
              </a:rPr>
              <a:t> </a:t>
            </a:r>
            <a:r>
              <a:rPr lang="en-US" altLang="zh-CN" sz="2600" b="1" i="1">
                <a:solidFill>
                  <a:srgbClr val="9900CC"/>
                </a:solidFill>
              </a:rPr>
              <a:t>U</a:t>
            </a:r>
            <a:r>
              <a:rPr lang="en-US" altLang="zh-CN" sz="2600" b="1" baseline="-25000">
                <a:solidFill>
                  <a:srgbClr val="9900CC"/>
                </a:solidFill>
              </a:rPr>
              <a:t>DS </a:t>
            </a:r>
            <a:r>
              <a:rPr lang="zh-CN" altLang="en-US" sz="2600" b="1">
                <a:solidFill>
                  <a:srgbClr val="9900CC"/>
                </a:solidFill>
              </a:rPr>
              <a:t>对导电沟道的影响 </a:t>
            </a:r>
            <a:r>
              <a:rPr lang="zh-CN" altLang="en-US" sz="2600" b="1">
                <a:latin typeface="宋体" panose="02010600030101010101" pitchFamily="2" charset="-122"/>
              </a:rPr>
              <a:t>(</a:t>
            </a:r>
            <a:r>
              <a:rPr lang="en-US" altLang="zh-CN" sz="2600" b="1" i="1"/>
              <a:t>U</a:t>
            </a:r>
            <a:r>
              <a:rPr lang="en-US" altLang="zh-CN" sz="2600" b="1" baseline="-25000"/>
              <a:t>GS </a:t>
            </a:r>
            <a:r>
              <a:rPr lang="en-US" altLang="zh-CN" sz="2600" b="1"/>
              <a:t>&gt; </a:t>
            </a:r>
            <a:r>
              <a:rPr lang="en-US" altLang="zh-CN" sz="2600" b="1" i="1"/>
              <a:t>U</a:t>
            </a:r>
            <a:r>
              <a:rPr lang="en-US" altLang="zh-CN" sz="2600" b="1" baseline="-25000"/>
              <a:t>T</a:t>
            </a:r>
            <a:r>
              <a:rPr lang="en-US" altLang="zh-CN" sz="2600" b="1">
                <a:latin typeface="宋体" panose="02010600030101010101" pitchFamily="2" charset="-122"/>
              </a:rPr>
              <a:t>)</a:t>
            </a:r>
            <a:endParaRPr lang="en-US" altLang="zh-CN" sz="2600" b="1">
              <a:solidFill>
                <a:srgbClr val="9900CC"/>
              </a:solidFill>
            </a:endParaRPr>
          </a:p>
        </p:txBody>
      </p:sp>
      <p:sp>
        <p:nvSpPr>
          <p:cNvPr id="102403" name="Text Box 3">
            <a:extLst>
              <a:ext uri="{FF2B5EF4-FFF2-40B4-BE49-F238E27FC236}">
                <a16:creationId xmlns:a16="http://schemas.microsoft.com/office/drawing/2014/main" id="{75DE0842-6FDA-4B3F-8A0C-9ECC5392E17F}"/>
              </a:ext>
            </a:extLst>
          </p:cNvPr>
          <p:cNvSpPr txBox="1">
            <a:spLocks noChangeArrowheads="1"/>
          </p:cNvSpPr>
          <p:nvPr/>
        </p:nvSpPr>
        <p:spPr bwMode="auto">
          <a:xfrm>
            <a:off x="152400" y="1828800"/>
            <a:ext cx="47244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sz="2600" b="1"/>
              <a:t>　　导电沟道呈现一个楔形。漏极形成电流 </a:t>
            </a:r>
            <a:r>
              <a:rPr lang="en-US" altLang="zh-CN" sz="2600" b="1" i="1"/>
              <a:t>I</a:t>
            </a:r>
            <a:r>
              <a:rPr lang="en-US" altLang="zh-CN" sz="2600" b="1" baseline="-25000"/>
              <a:t>D</a:t>
            </a:r>
            <a:r>
              <a:rPr lang="en-US" altLang="zh-CN" sz="2600" b="1"/>
              <a:t> </a:t>
            </a:r>
            <a:r>
              <a:rPr lang="zh-CN" altLang="en-US" sz="2600" b="1"/>
              <a:t>。</a:t>
            </a:r>
          </a:p>
        </p:txBody>
      </p:sp>
      <p:sp>
        <p:nvSpPr>
          <p:cNvPr id="102404" name="Text Box 4">
            <a:extLst>
              <a:ext uri="{FF2B5EF4-FFF2-40B4-BE49-F238E27FC236}">
                <a16:creationId xmlns:a16="http://schemas.microsoft.com/office/drawing/2014/main" id="{D0083632-3610-4781-A63D-2CA47FE30715}"/>
              </a:ext>
            </a:extLst>
          </p:cNvPr>
          <p:cNvSpPr txBox="1">
            <a:spLocks noChangeArrowheads="1"/>
          </p:cNvSpPr>
          <p:nvPr/>
        </p:nvSpPr>
        <p:spPr bwMode="auto">
          <a:xfrm>
            <a:off x="381000" y="2971800"/>
            <a:ext cx="4953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en-US" altLang="zh-CN" sz="2600" b="1">
                <a:solidFill>
                  <a:srgbClr val="0000FF"/>
                </a:solidFill>
              </a:rPr>
              <a:t>b. </a:t>
            </a:r>
            <a:r>
              <a:rPr lang="en-US" altLang="zh-CN" sz="2600" b="1" i="1">
                <a:solidFill>
                  <a:srgbClr val="0000FF"/>
                </a:solidFill>
              </a:rPr>
              <a:t>U</a:t>
            </a:r>
            <a:r>
              <a:rPr lang="en-US" altLang="zh-CN" sz="2600" b="1" baseline="-25000">
                <a:solidFill>
                  <a:srgbClr val="0000FF"/>
                </a:solidFill>
              </a:rPr>
              <a:t>DS</a:t>
            </a:r>
            <a:r>
              <a:rPr lang="en-US" altLang="zh-CN" sz="2600" b="1">
                <a:solidFill>
                  <a:srgbClr val="0000FF"/>
                </a:solidFill>
              </a:rPr>
              <a:t>= </a:t>
            </a:r>
            <a:r>
              <a:rPr lang="en-US" altLang="zh-CN" sz="2600" b="1" i="1">
                <a:solidFill>
                  <a:srgbClr val="0000FF"/>
                </a:solidFill>
              </a:rPr>
              <a:t>U</a:t>
            </a:r>
            <a:r>
              <a:rPr lang="en-US" altLang="zh-CN" sz="2600" b="1" baseline="-25000">
                <a:solidFill>
                  <a:srgbClr val="0000FF"/>
                </a:solidFill>
              </a:rPr>
              <a:t>GS</a:t>
            </a:r>
            <a:r>
              <a:rPr lang="en-US" altLang="zh-CN" sz="2600" b="1">
                <a:solidFill>
                  <a:srgbClr val="0000FF"/>
                </a:solidFill>
              </a:rPr>
              <a:t> – </a:t>
            </a:r>
            <a:r>
              <a:rPr lang="en-US" altLang="zh-CN" sz="2600" b="1" i="1">
                <a:solidFill>
                  <a:srgbClr val="0000FF"/>
                </a:solidFill>
              </a:rPr>
              <a:t>U</a:t>
            </a:r>
            <a:r>
              <a:rPr lang="en-US" altLang="zh-CN" sz="2600" b="1" baseline="-25000">
                <a:solidFill>
                  <a:srgbClr val="0000FF"/>
                </a:solidFill>
              </a:rPr>
              <a:t>T</a:t>
            </a:r>
            <a:r>
              <a:rPr lang="zh-CN" altLang="en-US" sz="2600" b="1">
                <a:solidFill>
                  <a:srgbClr val="0000FF"/>
                </a:solidFill>
              </a:rPr>
              <a:t>，</a:t>
            </a:r>
            <a:r>
              <a:rPr lang="zh-CN" altLang="en-US" sz="2600" b="1" baseline="-25000">
                <a:solidFill>
                  <a:srgbClr val="0000FF"/>
                </a:solidFill>
              </a:rPr>
              <a:t> </a:t>
            </a:r>
            <a:r>
              <a:rPr lang="en-US" altLang="zh-CN" sz="2600" b="1" i="1">
                <a:solidFill>
                  <a:srgbClr val="0000FF"/>
                </a:solidFill>
              </a:rPr>
              <a:t>U</a:t>
            </a:r>
            <a:r>
              <a:rPr lang="en-US" altLang="zh-CN" sz="2600" b="1" baseline="-25000">
                <a:solidFill>
                  <a:srgbClr val="0000FF"/>
                </a:solidFill>
              </a:rPr>
              <a:t>GD</a:t>
            </a:r>
            <a:r>
              <a:rPr lang="en-US" altLang="zh-CN" sz="2600" b="1">
                <a:solidFill>
                  <a:srgbClr val="0000FF"/>
                </a:solidFill>
              </a:rPr>
              <a:t> = </a:t>
            </a:r>
            <a:r>
              <a:rPr lang="en-US" altLang="zh-CN" sz="2600" b="1" i="1">
                <a:solidFill>
                  <a:srgbClr val="0000FF"/>
                </a:solidFill>
              </a:rPr>
              <a:t>U</a:t>
            </a:r>
            <a:r>
              <a:rPr lang="en-US" altLang="zh-CN" sz="2600" b="1" baseline="-25000">
                <a:solidFill>
                  <a:srgbClr val="0000FF"/>
                </a:solidFill>
              </a:rPr>
              <a:t>T</a:t>
            </a:r>
          </a:p>
        </p:txBody>
      </p:sp>
      <p:sp>
        <p:nvSpPr>
          <p:cNvPr id="102405" name="Text Box 5">
            <a:extLst>
              <a:ext uri="{FF2B5EF4-FFF2-40B4-BE49-F238E27FC236}">
                <a16:creationId xmlns:a16="http://schemas.microsoft.com/office/drawing/2014/main" id="{0244E364-62EB-4155-B64D-5250EDA26755}"/>
              </a:ext>
            </a:extLst>
          </p:cNvPr>
          <p:cNvSpPr txBox="1">
            <a:spLocks noChangeArrowheads="1"/>
          </p:cNvSpPr>
          <p:nvPr/>
        </p:nvSpPr>
        <p:spPr bwMode="auto">
          <a:xfrm>
            <a:off x="228600" y="3505200"/>
            <a:ext cx="48006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sz="2600" b="1"/>
              <a:t>　　靠近漏极沟道达到临界开启程度，出现预夹断。</a:t>
            </a:r>
          </a:p>
        </p:txBody>
      </p:sp>
      <p:sp>
        <p:nvSpPr>
          <p:cNvPr id="102406" name="Text Box 6">
            <a:extLst>
              <a:ext uri="{FF2B5EF4-FFF2-40B4-BE49-F238E27FC236}">
                <a16:creationId xmlns:a16="http://schemas.microsoft.com/office/drawing/2014/main" id="{F3426494-DDBF-446C-B650-F44B72BC3846}"/>
              </a:ext>
            </a:extLst>
          </p:cNvPr>
          <p:cNvSpPr txBox="1">
            <a:spLocks noChangeArrowheads="1"/>
          </p:cNvSpPr>
          <p:nvPr/>
        </p:nvSpPr>
        <p:spPr bwMode="auto">
          <a:xfrm>
            <a:off x="381000" y="4648200"/>
            <a:ext cx="59150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en-US" altLang="zh-CN" sz="2600" b="1">
                <a:solidFill>
                  <a:srgbClr val="0000FF"/>
                </a:solidFill>
              </a:rPr>
              <a:t>c. </a:t>
            </a:r>
            <a:r>
              <a:rPr lang="en-US" altLang="zh-CN" sz="2600" b="1" i="1">
                <a:solidFill>
                  <a:srgbClr val="0000FF"/>
                </a:solidFill>
              </a:rPr>
              <a:t>U</a:t>
            </a:r>
            <a:r>
              <a:rPr lang="en-US" altLang="zh-CN" sz="2600" b="1" baseline="-25000">
                <a:solidFill>
                  <a:srgbClr val="0000FF"/>
                </a:solidFill>
              </a:rPr>
              <a:t>DS </a:t>
            </a:r>
            <a:r>
              <a:rPr lang="en-US" altLang="zh-CN" sz="2600" b="1">
                <a:solidFill>
                  <a:srgbClr val="0000FF"/>
                </a:solidFill>
              </a:rPr>
              <a:t>&gt; </a:t>
            </a:r>
            <a:r>
              <a:rPr lang="en-US" altLang="zh-CN" sz="2600" b="1" i="1">
                <a:solidFill>
                  <a:srgbClr val="0000FF"/>
                </a:solidFill>
              </a:rPr>
              <a:t>U</a:t>
            </a:r>
            <a:r>
              <a:rPr lang="en-US" altLang="zh-CN" sz="2600" b="1" baseline="-25000">
                <a:solidFill>
                  <a:srgbClr val="0000FF"/>
                </a:solidFill>
              </a:rPr>
              <a:t>GS</a:t>
            </a:r>
            <a:r>
              <a:rPr lang="en-US" altLang="zh-CN" sz="2600" b="1">
                <a:solidFill>
                  <a:srgbClr val="0000FF"/>
                </a:solidFill>
              </a:rPr>
              <a:t> – </a:t>
            </a:r>
            <a:r>
              <a:rPr lang="en-US" altLang="zh-CN" sz="2600" b="1" i="1">
                <a:solidFill>
                  <a:srgbClr val="0000FF"/>
                </a:solidFill>
              </a:rPr>
              <a:t>U</a:t>
            </a:r>
            <a:r>
              <a:rPr lang="en-US" altLang="zh-CN" sz="2600" b="1" baseline="-25000">
                <a:solidFill>
                  <a:srgbClr val="0000FF"/>
                </a:solidFill>
              </a:rPr>
              <a:t>T</a:t>
            </a:r>
            <a:r>
              <a:rPr lang="zh-CN" altLang="en-US" sz="2600" b="1">
                <a:solidFill>
                  <a:srgbClr val="0000FF"/>
                </a:solidFill>
              </a:rPr>
              <a:t>，</a:t>
            </a:r>
            <a:r>
              <a:rPr lang="zh-CN" altLang="en-US" sz="2600" b="1" baseline="-25000">
                <a:solidFill>
                  <a:srgbClr val="0000FF"/>
                </a:solidFill>
              </a:rPr>
              <a:t> </a:t>
            </a:r>
            <a:r>
              <a:rPr lang="en-US" altLang="zh-CN" sz="2600" b="1" i="1">
                <a:solidFill>
                  <a:srgbClr val="0000FF"/>
                </a:solidFill>
              </a:rPr>
              <a:t>U</a:t>
            </a:r>
            <a:r>
              <a:rPr lang="en-US" altLang="zh-CN" sz="2600" b="1" baseline="-25000">
                <a:solidFill>
                  <a:srgbClr val="0000FF"/>
                </a:solidFill>
              </a:rPr>
              <a:t>GD</a:t>
            </a:r>
            <a:r>
              <a:rPr lang="en-US" altLang="zh-CN" sz="2600" b="1">
                <a:solidFill>
                  <a:srgbClr val="0000FF"/>
                </a:solidFill>
              </a:rPr>
              <a:t> &lt; </a:t>
            </a:r>
            <a:r>
              <a:rPr lang="en-US" altLang="zh-CN" sz="2600" b="1" i="1">
                <a:solidFill>
                  <a:srgbClr val="0000FF"/>
                </a:solidFill>
              </a:rPr>
              <a:t>U</a:t>
            </a:r>
            <a:r>
              <a:rPr lang="en-US" altLang="zh-CN" sz="2600" b="1" baseline="-25000">
                <a:solidFill>
                  <a:srgbClr val="0000FF"/>
                </a:solidFill>
              </a:rPr>
              <a:t>T</a:t>
            </a:r>
          </a:p>
        </p:txBody>
      </p:sp>
      <p:sp>
        <p:nvSpPr>
          <p:cNvPr id="102407" name="Text Box 7">
            <a:extLst>
              <a:ext uri="{FF2B5EF4-FFF2-40B4-BE49-F238E27FC236}">
                <a16:creationId xmlns:a16="http://schemas.microsoft.com/office/drawing/2014/main" id="{F23E4F24-0A28-4F31-9124-697E4341C066}"/>
              </a:ext>
            </a:extLst>
          </p:cNvPr>
          <p:cNvSpPr txBox="1">
            <a:spLocks noChangeArrowheads="1"/>
          </p:cNvSpPr>
          <p:nvPr/>
        </p:nvSpPr>
        <p:spPr bwMode="auto">
          <a:xfrm>
            <a:off x="228600" y="5257800"/>
            <a:ext cx="84582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sz="2600" b="1"/>
              <a:t>　　（预夹断后）由于夹断区的沟道电阻很大，</a:t>
            </a:r>
            <a:r>
              <a:rPr lang="en-US" altLang="zh-CN" sz="2600" b="1" i="1"/>
              <a:t>U</a:t>
            </a:r>
            <a:r>
              <a:rPr lang="en-US" altLang="zh-CN" sz="2600" b="1" baseline="-25000"/>
              <a:t>DS </a:t>
            </a:r>
            <a:r>
              <a:rPr lang="zh-CN" altLang="en-US" sz="2600" b="1"/>
              <a:t>逐渐增大时，导电沟道两端电压基本不变， </a:t>
            </a:r>
            <a:r>
              <a:rPr lang="en-US" altLang="zh-CN" sz="2600" b="1" i="1"/>
              <a:t>i</a:t>
            </a:r>
            <a:r>
              <a:rPr lang="en-US" altLang="zh-CN" sz="2600" b="1" baseline="-25000"/>
              <a:t>D</a:t>
            </a:r>
            <a:r>
              <a:rPr lang="zh-CN" altLang="en-US" sz="2600" b="1"/>
              <a:t>因而基本不变。</a:t>
            </a:r>
          </a:p>
        </p:txBody>
      </p:sp>
      <p:sp>
        <p:nvSpPr>
          <p:cNvPr id="102408" name="Text Box 8">
            <a:extLst>
              <a:ext uri="{FF2B5EF4-FFF2-40B4-BE49-F238E27FC236}">
                <a16:creationId xmlns:a16="http://schemas.microsoft.com/office/drawing/2014/main" id="{D4D813CB-2B89-40BA-94E2-D581C558BC55}"/>
              </a:ext>
            </a:extLst>
          </p:cNvPr>
          <p:cNvSpPr txBox="1">
            <a:spLocks noChangeArrowheads="1"/>
          </p:cNvSpPr>
          <p:nvPr/>
        </p:nvSpPr>
        <p:spPr bwMode="auto">
          <a:xfrm>
            <a:off x="381000" y="1233488"/>
            <a:ext cx="86010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en-US" altLang="zh-CN" sz="2600" b="1">
                <a:solidFill>
                  <a:srgbClr val="0000FF"/>
                </a:solidFill>
              </a:rPr>
              <a:t>a. </a:t>
            </a:r>
            <a:r>
              <a:rPr lang="en-US" altLang="zh-CN" sz="2600" b="1" i="1">
                <a:solidFill>
                  <a:srgbClr val="0000FF"/>
                </a:solidFill>
              </a:rPr>
              <a:t>U</a:t>
            </a:r>
            <a:r>
              <a:rPr lang="en-US" altLang="zh-CN" sz="2600" b="1" baseline="-25000">
                <a:solidFill>
                  <a:srgbClr val="0000FF"/>
                </a:solidFill>
              </a:rPr>
              <a:t>DS</a:t>
            </a:r>
            <a:r>
              <a:rPr lang="en-US" altLang="zh-CN" sz="2600" b="1">
                <a:solidFill>
                  <a:srgbClr val="0000FF"/>
                </a:solidFill>
              </a:rPr>
              <a:t> &lt; </a:t>
            </a:r>
            <a:r>
              <a:rPr lang="en-US" altLang="zh-CN" sz="2600" b="1" i="1">
                <a:solidFill>
                  <a:srgbClr val="0000FF"/>
                </a:solidFill>
              </a:rPr>
              <a:t>U</a:t>
            </a:r>
            <a:r>
              <a:rPr lang="en-US" altLang="zh-CN" sz="2600" b="1" baseline="-25000">
                <a:solidFill>
                  <a:srgbClr val="0000FF"/>
                </a:solidFill>
              </a:rPr>
              <a:t>GS</a:t>
            </a:r>
            <a:r>
              <a:rPr lang="en-US" altLang="zh-CN" sz="2600" b="1">
                <a:solidFill>
                  <a:srgbClr val="0000FF"/>
                </a:solidFill>
              </a:rPr>
              <a:t> – </a:t>
            </a:r>
            <a:r>
              <a:rPr lang="en-US" altLang="zh-CN" sz="2600" b="1" i="1">
                <a:solidFill>
                  <a:srgbClr val="0000FF"/>
                </a:solidFill>
              </a:rPr>
              <a:t>U</a:t>
            </a:r>
            <a:r>
              <a:rPr lang="en-US" altLang="zh-CN" sz="2600" b="1" baseline="-25000">
                <a:solidFill>
                  <a:srgbClr val="0000FF"/>
                </a:solidFill>
              </a:rPr>
              <a:t>T  </a:t>
            </a:r>
            <a:r>
              <a:rPr lang="zh-CN" altLang="en-US" sz="2600" b="1">
                <a:solidFill>
                  <a:srgbClr val="0000FF"/>
                </a:solidFill>
              </a:rPr>
              <a:t>，即 </a:t>
            </a:r>
            <a:r>
              <a:rPr lang="en-US" altLang="zh-CN" sz="2600" b="1" i="1">
                <a:solidFill>
                  <a:srgbClr val="0000FF"/>
                </a:solidFill>
              </a:rPr>
              <a:t>U</a:t>
            </a:r>
            <a:r>
              <a:rPr lang="en-US" altLang="zh-CN" sz="2600" b="1" baseline="-25000">
                <a:solidFill>
                  <a:srgbClr val="0000FF"/>
                </a:solidFill>
              </a:rPr>
              <a:t>GD</a:t>
            </a:r>
            <a:r>
              <a:rPr lang="en-US" altLang="zh-CN" sz="2600" b="1">
                <a:solidFill>
                  <a:srgbClr val="0000FF"/>
                </a:solidFill>
              </a:rPr>
              <a:t> = </a:t>
            </a:r>
            <a:r>
              <a:rPr lang="en-US" altLang="zh-CN" sz="2600" b="1" i="1">
                <a:solidFill>
                  <a:srgbClr val="0000FF"/>
                </a:solidFill>
              </a:rPr>
              <a:t>U</a:t>
            </a:r>
            <a:r>
              <a:rPr lang="en-US" altLang="zh-CN" sz="2600" b="1" baseline="-25000">
                <a:solidFill>
                  <a:srgbClr val="0000FF"/>
                </a:solidFill>
              </a:rPr>
              <a:t>GS</a:t>
            </a:r>
            <a:r>
              <a:rPr lang="en-US" altLang="zh-CN" sz="2600" b="1">
                <a:solidFill>
                  <a:srgbClr val="0000FF"/>
                </a:solidFill>
              </a:rPr>
              <a:t> – </a:t>
            </a:r>
            <a:r>
              <a:rPr lang="en-US" altLang="zh-CN" sz="2600" b="1" i="1">
                <a:solidFill>
                  <a:srgbClr val="0000FF"/>
                </a:solidFill>
              </a:rPr>
              <a:t>U</a:t>
            </a:r>
            <a:r>
              <a:rPr lang="en-US" altLang="zh-CN" sz="2600" b="1" baseline="-25000">
                <a:solidFill>
                  <a:srgbClr val="0000FF"/>
                </a:solidFill>
              </a:rPr>
              <a:t>DS</a:t>
            </a:r>
            <a:r>
              <a:rPr lang="en-US" altLang="zh-CN" sz="2600" b="1">
                <a:solidFill>
                  <a:srgbClr val="0000FF"/>
                </a:solidFill>
              </a:rPr>
              <a:t> &gt; </a:t>
            </a:r>
            <a:r>
              <a:rPr lang="en-US" altLang="zh-CN" sz="2600" b="1" i="1">
                <a:solidFill>
                  <a:srgbClr val="0000FF"/>
                </a:solidFill>
              </a:rPr>
              <a:t>U</a:t>
            </a:r>
            <a:r>
              <a:rPr lang="en-US" altLang="zh-CN" sz="2600" b="1" baseline="-25000">
                <a:solidFill>
                  <a:srgbClr val="0000FF"/>
                </a:solidFill>
              </a:rPr>
              <a:t>T</a:t>
            </a:r>
            <a:r>
              <a:rPr lang="zh-CN" altLang="en-US" sz="2600" b="1"/>
              <a:t>（预夹断前）</a:t>
            </a:r>
            <a:endParaRPr lang="zh-CN" altLang="en-US" b="1"/>
          </a:p>
        </p:txBody>
      </p:sp>
      <p:grpSp>
        <p:nvGrpSpPr>
          <p:cNvPr id="2" name="Group 9">
            <a:extLst>
              <a:ext uri="{FF2B5EF4-FFF2-40B4-BE49-F238E27FC236}">
                <a16:creationId xmlns:a16="http://schemas.microsoft.com/office/drawing/2014/main" id="{C7EC9A7C-4BCF-41D6-AE23-698EAF867042}"/>
              </a:ext>
            </a:extLst>
          </p:cNvPr>
          <p:cNvGrpSpPr>
            <a:grpSpLocks/>
          </p:cNvGrpSpPr>
          <p:nvPr/>
        </p:nvGrpSpPr>
        <p:grpSpPr bwMode="auto">
          <a:xfrm>
            <a:off x="5486400" y="1905000"/>
            <a:ext cx="3200400" cy="3490913"/>
            <a:chOff x="0" y="0"/>
            <a:chExt cx="2016" cy="2199"/>
          </a:xfrm>
        </p:grpSpPr>
        <p:sp>
          <p:nvSpPr>
            <p:cNvPr id="102410" name="Line 10">
              <a:extLst>
                <a:ext uri="{FF2B5EF4-FFF2-40B4-BE49-F238E27FC236}">
                  <a16:creationId xmlns:a16="http://schemas.microsoft.com/office/drawing/2014/main" id="{16E7ABE2-9DAA-4A30-9C8E-4F3A11580019}"/>
                </a:ext>
              </a:extLst>
            </p:cNvPr>
            <p:cNvSpPr>
              <a:spLocks noChangeShapeType="1"/>
            </p:cNvSpPr>
            <p:nvPr/>
          </p:nvSpPr>
          <p:spPr bwMode="auto">
            <a:xfrm>
              <a:off x="0" y="291"/>
              <a:ext cx="870" cy="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2411" name="Group 11">
              <a:extLst>
                <a:ext uri="{FF2B5EF4-FFF2-40B4-BE49-F238E27FC236}">
                  <a16:creationId xmlns:a16="http://schemas.microsoft.com/office/drawing/2014/main" id="{B2CF9752-F4BE-430B-8036-EE754996EAA5}"/>
                </a:ext>
              </a:extLst>
            </p:cNvPr>
            <p:cNvGrpSpPr>
              <a:grpSpLocks/>
            </p:cNvGrpSpPr>
            <p:nvPr/>
          </p:nvGrpSpPr>
          <p:grpSpPr bwMode="auto">
            <a:xfrm>
              <a:off x="1028" y="415"/>
              <a:ext cx="79" cy="416"/>
              <a:chOff x="0" y="0"/>
              <a:chExt cx="96" cy="480"/>
            </a:xfrm>
          </p:grpSpPr>
          <p:sp>
            <p:nvSpPr>
              <p:cNvPr id="102412" name="Line 12">
                <a:extLst>
                  <a:ext uri="{FF2B5EF4-FFF2-40B4-BE49-F238E27FC236}">
                    <a16:creationId xmlns:a16="http://schemas.microsoft.com/office/drawing/2014/main" id="{523C434D-812A-490F-91AB-F3D7D1C83CDB}"/>
                  </a:ext>
                </a:extLst>
              </p:cNvPr>
              <p:cNvSpPr>
                <a:spLocks noChangeShapeType="1"/>
              </p:cNvSpPr>
              <p:nvPr/>
            </p:nvSpPr>
            <p:spPr bwMode="auto">
              <a:xfrm>
                <a:off x="48" y="84"/>
                <a:ext cx="0" cy="3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3" name="Oval 13">
                <a:extLst>
                  <a:ext uri="{FF2B5EF4-FFF2-40B4-BE49-F238E27FC236}">
                    <a16:creationId xmlns:a16="http://schemas.microsoft.com/office/drawing/2014/main" id="{AA6839ED-D575-4BA4-88CC-82EE084B6A07}"/>
                  </a:ext>
                </a:extLst>
              </p:cNvPr>
              <p:cNvSpPr>
                <a:spLocks noChangeArrowheads="1"/>
              </p:cNvSpPr>
              <p:nvPr/>
            </p:nvSpPr>
            <p:spPr bwMode="auto">
              <a:xfrm>
                <a:off x="0" y="0"/>
                <a:ext cx="96" cy="96"/>
              </a:xfrm>
              <a:prstGeom prst="ellipse">
                <a:avLst/>
              </a:prstGeom>
              <a:solidFill>
                <a:schemeClr val="bg1"/>
              </a:solidFill>
              <a:ln w="38100">
                <a:solidFill>
                  <a:schemeClr val="tx1"/>
                </a:solidFill>
                <a:round/>
                <a:headEnd/>
                <a:tailEnd/>
              </a:ln>
            </p:spPr>
            <p:txBody>
              <a:bodyPr wrap="none" anchor="ctr"/>
              <a:lstStyle/>
              <a:p>
                <a:endParaRPr lang="zh-CN" altLang="en-US"/>
              </a:p>
            </p:txBody>
          </p:sp>
        </p:grpSp>
        <p:sp>
          <p:nvSpPr>
            <p:cNvPr id="102414" name="Line 14">
              <a:extLst>
                <a:ext uri="{FF2B5EF4-FFF2-40B4-BE49-F238E27FC236}">
                  <a16:creationId xmlns:a16="http://schemas.microsoft.com/office/drawing/2014/main" id="{0260D17E-F55A-48CF-B51E-75D7569F5F0B}"/>
                </a:ext>
              </a:extLst>
            </p:cNvPr>
            <p:cNvSpPr>
              <a:spLocks noChangeShapeType="1"/>
            </p:cNvSpPr>
            <p:nvPr/>
          </p:nvSpPr>
          <p:spPr bwMode="auto">
            <a:xfrm>
              <a:off x="405" y="311"/>
              <a:ext cx="0" cy="47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5" name="Oval 15">
              <a:extLst>
                <a:ext uri="{FF2B5EF4-FFF2-40B4-BE49-F238E27FC236}">
                  <a16:creationId xmlns:a16="http://schemas.microsoft.com/office/drawing/2014/main" id="{D14896B7-87FF-435C-A7FF-678B09FA35CD}"/>
                </a:ext>
              </a:extLst>
            </p:cNvPr>
            <p:cNvSpPr>
              <a:spLocks noChangeArrowheads="1"/>
            </p:cNvSpPr>
            <p:nvPr/>
          </p:nvSpPr>
          <p:spPr bwMode="auto">
            <a:xfrm>
              <a:off x="356" y="249"/>
              <a:ext cx="79" cy="83"/>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102416" name="Line 16">
              <a:extLst>
                <a:ext uri="{FF2B5EF4-FFF2-40B4-BE49-F238E27FC236}">
                  <a16:creationId xmlns:a16="http://schemas.microsoft.com/office/drawing/2014/main" id="{1B74516F-89B2-464F-BB40-2551607F7BCE}"/>
                </a:ext>
              </a:extLst>
            </p:cNvPr>
            <p:cNvSpPr>
              <a:spLocks noChangeShapeType="1"/>
            </p:cNvSpPr>
            <p:nvPr/>
          </p:nvSpPr>
          <p:spPr bwMode="auto">
            <a:xfrm>
              <a:off x="317" y="789"/>
              <a:ext cx="197"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7" name="Line 17">
              <a:extLst>
                <a:ext uri="{FF2B5EF4-FFF2-40B4-BE49-F238E27FC236}">
                  <a16:creationId xmlns:a16="http://schemas.microsoft.com/office/drawing/2014/main" id="{6FC34965-9DA0-4754-8723-031B9769C2C0}"/>
                </a:ext>
              </a:extLst>
            </p:cNvPr>
            <p:cNvSpPr>
              <a:spLocks noChangeShapeType="1"/>
            </p:cNvSpPr>
            <p:nvPr/>
          </p:nvSpPr>
          <p:spPr bwMode="auto">
            <a:xfrm>
              <a:off x="1067" y="1745"/>
              <a:ext cx="0" cy="3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8" name="Oval 18">
              <a:extLst>
                <a:ext uri="{FF2B5EF4-FFF2-40B4-BE49-F238E27FC236}">
                  <a16:creationId xmlns:a16="http://schemas.microsoft.com/office/drawing/2014/main" id="{FCF77BA8-82D8-4DB5-BC6C-C9EB72A488C3}"/>
                </a:ext>
              </a:extLst>
            </p:cNvPr>
            <p:cNvSpPr>
              <a:spLocks noChangeArrowheads="1"/>
            </p:cNvSpPr>
            <p:nvPr/>
          </p:nvSpPr>
          <p:spPr bwMode="auto">
            <a:xfrm>
              <a:off x="1028" y="2077"/>
              <a:ext cx="79" cy="83"/>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102419" name="Line 19">
              <a:extLst>
                <a:ext uri="{FF2B5EF4-FFF2-40B4-BE49-F238E27FC236}">
                  <a16:creationId xmlns:a16="http://schemas.microsoft.com/office/drawing/2014/main" id="{91BAC412-3009-4557-B384-95AD2090D74B}"/>
                </a:ext>
              </a:extLst>
            </p:cNvPr>
            <p:cNvSpPr>
              <a:spLocks noChangeShapeType="1"/>
            </p:cNvSpPr>
            <p:nvPr/>
          </p:nvSpPr>
          <p:spPr bwMode="auto">
            <a:xfrm>
              <a:off x="870" y="789"/>
              <a:ext cx="356"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2420" name="Group 20">
              <a:extLst>
                <a:ext uri="{FF2B5EF4-FFF2-40B4-BE49-F238E27FC236}">
                  <a16:creationId xmlns:a16="http://schemas.microsoft.com/office/drawing/2014/main" id="{D01E5350-385D-4487-83C0-6F8A02E6BFE1}"/>
                </a:ext>
              </a:extLst>
            </p:cNvPr>
            <p:cNvGrpSpPr>
              <a:grpSpLocks/>
            </p:cNvGrpSpPr>
            <p:nvPr/>
          </p:nvGrpSpPr>
          <p:grpSpPr bwMode="auto">
            <a:xfrm>
              <a:off x="317" y="789"/>
              <a:ext cx="1462" cy="125"/>
              <a:chOff x="0" y="0"/>
              <a:chExt cx="1776" cy="144"/>
            </a:xfrm>
          </p:grpSpPr>
          <p:sp>
            <p:nvSpPr>
              <p:cNvPr id="102421" name="Rectangle 21">
                <a:extLst>
                  <a:ext uri="{FF2B5EF4-FFF2-40B4-BE49-F238E27FC236}">
                    <a16:creationId xmlns:a16="http://schemas.microsoft.com/office/drawing/2014/main" id="{19BA105D-586B-4249-B671-D4C8792F071A}"/>
                  </a:ext>
                </a:extLst>
              </p:cNvPr>
              <p:cNvSpPr>
                <a:spLocks noChangeArrowheads="1"/>
              </p:cNvSpPr>
              <p:nvPr/>
            </p:nvSpPr>
            <p:spPr bwMode="auto">
              <a:xfrm>
                <a:off x="0" y="0"/>
                <a:ext cx="1776" cy="144"/>
              </a:xfrm>
              <a:prstGeom prst="rect">
                <a:avLst/>
              </a:prstGeom>
              <a:solidFill>
                <a:srgbClr val="FF9966"/>
              </a:solidFill>
              <a:ln w="9525">
                <a:solidFill>
                  <a:schemeClr val="tx1"/>
                </a:solidFill>
                <a:miter lim="800000"/>
                <a:headEnd/>
                <a:tailEnd/>
              </a:ln>
            </p:spPr>
            <p:txBody>
              <a:bodyPr wrap="none" anchor="ctr"/>
              <a:lstStyle/>
              <a:p>
                <a:endParaRPr lang="zh-CN" altLang="en-US"/>
              </a:p>
            </p:txBody>
          </p:sp>
          <p:sp>
            <p:nvSpPr>
              <p:cNvPr id="102422" name="Line 22">
                <a:extLst>
                  <a:ext uri="{FF2B5EF4-FFF2-40B4-BE49-F238E27FC236}">
                    <a16:creationId xmlns:a16="http://schemas.microsoft.com/office/drawing/2014/main" id="{CA773C14-6EFB-40AF-8859-EDF267BD4333}"/>
                  </a:ext>
                </a:extLst>
              </p:cNvPr>
              <p:cNvSpPr>
                <a:spLocks noChangeShapeType="1"/>
              </p:cNvSpPr>
              <p:nvPr/>
            </p:nvSpPr>
            <p:spPr bwMode="auto">
              <a:xfrm flipH="1">
                <a:off x="96"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23" name="Line 23">
                <a:extLst>
                  <a:ext uri="{FF2B5EF4-FFF2-40B4-BE49-F238E27FC236}">
                    <a16:creationId xmlns:a16="http://schemas.microsoft.com/office/drawing/2014/main" id="{7ED42FE9-ED46-4189-9914-82767188DA5E}"/>
                  </a:ext>
                </a:extLst>
              </p:cNvPr>
              <p:cNvSpPr>
                <a:spLocks noChangeShapeType="1"/>
              </p:cNvSpPr>
              <p:nvPr/>
            </p:nvSpPr>
            <p:spPr bwMode="auto">
              <a:xfrm flipH="1">
                <a:off x="0"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24" name="Line 24">
                <a:extLst>
                  <a:ext uri="{FF2B5EF4-FFF2-40B4-BE49-F238E27FC236}">
                    <a16:creationId xmlns:a16="http://schemas.microsoft.com/office/drawing/2014/main" id="{077E2967-466B-48AC-A1AC-69B19CFEAE5D}"/>
                  </a:ext>
                </a:extLst>
              </p:cNvPr>
              <p:cNvSpPr>
                <a:spLocks noChangeShapeType="1"/>
              </p:cNvSpPr>
              <p:nvPr/>
            </p:nvSpPr>
            <p:spPr bwMode="auto">
              <a:xfrm flipH="1">
                <a:off x="1056"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25" name="Line 25">
                <a:extLst>
                  <a:ext uri="{FF2B5EF4-FFF2-40B4-BE49-F238E27FC236}">
                    <a16:creationId xmlns:a16="http://schemas.microsoft.com/office/drawing/2014/main" id="{98EAEEE4-E0FA-4009-B915-70CA07C89DAC}"/>
                  </a:ext>
                </a:extLst>
              </p:cNvPr>
              <p:cNvSpPr>
                <a:spLocks noChangeShapeType="1"/>
              </p:cNvSpPr>
              <p:nvPr/>
            </p:nvSpPr>
            <p:spPr bwMode="auto">
              <a:xfrm flipH="1">
                <a:off x="864"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26" name="Line 26">
                <a:extLst>
                  <a:ext uri="{FF2B5EF4-FFF2-40B4-BE49-F238E27FC236}">
                    <a16:creationId xmlns:a16="http://schemas.microsoft.com/office/drawing/2014/main" id="{0FDB18AF-E515-4E71-9128-02436A6C2968}"/>
                  </a:ext>
                </a:extLst>
              </p:cNvPr>
              <p:cNvSpPr>
                <a:spLocks noChangeShapeType="1"/>
              </p:cNvSpPr>
              <p:nvPr/>
            </p:nvSpPr>
            <p:spPr bwMode="auto">
              <a:xfrm flipH="1">
                <a:off x="480"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27" name="Line 27">
                <a:extLst>
                  <a:ext uri="{FF2B5EF4-FFF2-40B4-BE49-F238E27FC236}">
                    <a16:creationId xmlns:a16="http://schemas.microsoft.com/office/drawing/2014/main" id="{B76525AC-D86A-4171-A58D-2B2FEC3CBF01}"/>
                  </a:ext>
                </a:extLst>
              </p:cNvPr>
              <p:cNvSpPr>
                <a:spLocks noChangeShapeType="1"/>
              </p:cNvSpPr>
              <p:nvPr/>
            </p:nvSpPr>
            <p:spPr bwMode="auto">
              <a:xfrm flipH="1">
                <a:off x="576"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28" name="Line 28">
                <a:extLst>
                  <a:ext uri="{FF2B5EF4-FFF2-40B4-BE49-F238E27FC236}">
                    <a16:creationId xmlns:a16="http://schemas.microsoft.com/office/drawing/2014/main" id="{700149CA-9C73-4EF0-A356-02F17E33DC6D}"/>
                  </a:ext>
                </a:extLst>
              </p:cNvPr>
              <p:cNvSpPr>
                <a:spLocks noChangeShapeType="1"/>
              </p:cNvSpPr>
              <p:nvPr/>
            </p:nvSpPr>
            <p:spPr bwMode="auto">
              <a:xfrm flipH="1">
                <a:off x="672"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29" name="Line 29">
                <a:extLst>
                  <a:ext uri="{FF2B5EF4-FFF2-40B4-BE49-F238E27FC236}">
                    <a16:creationId xmlns:a16="http://schemas.microsoft.com/office/drawing/2014/main" id="{A19AA6AB-4686-429E-8BF6-32F51F3BB578}"/>
                  </a:ext>
                </a:extLst>
              </p:cNvPr>
              <p:cNvSpPr>
                <a:spLocks noChangeShapeType="1"/>
              </p:cNvSpPr>
              <p:nvPr/>
            </p:nvSpPr>
            <p:spPr bwMode="auto">
              <a:xfrm flipH="1">
                <a:off x="768"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30" name="Line 30">
                <a:extLst>
                  <a:ext uri="{FF2B5EF4-FFF2-40B4-BE49-F238E27FC236}">
                    <a16:creationId xmlns:a16="http://schemas.microsoft.com/office/drawing/2014/main" id="{9A564AFA-0D81-410D-A65B-B2956EAD0ACB}"/>
                  </a:ext>
                </a:extLst>
              </p:cNvPr>
              <p:cNvSpPr>
                <a:spLocks noChangeShapeType="1"/>
              </p:cNvSpPr>
              <p:nvPr/>
            </p:nvSpPr>
            <p:spPr bwMode="auto">
              <a:xfrm flipH="1">
                <a:off x="960"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31" name="Line 31">
                <a:extLst>
                  <a:ext uri="{FF2B5EF4-FFF2-40B4-BE49-F238E27FC236}">
                    <a16:creationId xmlns:a16="http://schemas.microsoft.com/office/drawing/2014/main" id="{74B346C4-D4C4-4F13-8C3A-FFB95EA8DE8B}"/>
                  </a:ext>
                </a:extLst>
              </p:cNvPr>
              <p:cNvSpPr>
                <a:spLocks noChangeShapeType="1"/>
              </p:cNvSpPr>
              <p:nvPr/>
            </p:nvSpPr>
            <p:spPr bwMode="auto">
              <a:xfrm flipH="1">
                <a:off x="1440"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32" name="Line 32">
                <a:extLst>
                  <a:ext uri="{FF2B5EF4-FFF2-40B4-BE49-F238E27FC236}">
                    <a16:creationId xmlns:a16="http://schemas.microsoft.com/office/drawing/2014/main" id="{0E233D24-BFDC-4A5B-86B4-3FA9306B4642}"/>
                  </a:ext>
                </a:extLst>
              </p:cNvPr>
              <p:cNvSpPr>
                <a:spLocks noChangeShapeType="1"/>
              </p:cNvSpPr>
              <p:nvPr/>
            </p:nvSpPr>
            <p:spPr bwMode="auto">
              <a:xfrm flipH="1">
                <a:off x="1536"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33" name="Line 33">
                <a:extLst>
                  <a:ext uri="{FF2B5EF4-FFF2-40B4-BE49-F238E27FC236}">
                    <a16:creationId xmlns:a16="http://schemas.microsoft.com/office/drawing/2014/main" id="{428F4F9E-CD83-483F-AF2D-AC25CF2C99FF}"/>
                  </a:ext>
                </a:extLst>
              </p:cNvPr>
              <p:cNvSpPr>
                <a:spLocks noChangeShapeType="1"/>
              </p:cNvSpPr>
              <p:nvPr/>
            </p:nvSpPr>
            <p:spPr bwMode="auto">
              <a:xfrm flipH="1">
                <a:off x="1632"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34" name="Line 34">
                <a:extLst>
                  <a:ext uri="{FF2B5EF4-FFF2-40B4-BE49-F238E27FC236}">
                    <a16:creationId xmlns:a16="http://schemas.microsoft.com/office/drawing/2014/main" id="{5D3DA7A6-75A5-479C-A143-35293475E445}"/>
                  </a:ext>
                </a:extLst>
              </p:cNvPr>
              <p:cNvSpPr>
                <a:spLocks noChangeShapeType="1"/>
              </p:cNvSpPr>
              <p:nvPr/>
            </p:nvSpPr>
            <p:spPr bwMode="auto">
              <a:xfrm flipH="1">
                <a:off x="192" y="48"/>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35" name="Line 35">
                <a:extLst>
                  <a:ext uri="{FF2B5EF4-FFF2-40B4-BE49-F238E27FC236}">
                    <a16:creationId xmlns:a16="http://schemas.microsoft.com/office/drawing/2014/main" id="{E8CE02B8-CA61-4ADD-9F2E-676A2D5082AB}"/>
                  </a:ext>
                </a:extLst>
              </p:cNvPr>
              <p:cNvSpPr>
                <a:spLocks noChangeShapeType="1"/>
              </p:cNvSpPr>
              <p:nvPr/>
            </p:nvSpPr>
            <p:spPr bwMode="auto">
              <a:xfrm flipH="1">
                <a:off x="1152" y="48"/>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36" name="Line 36">
                <a:extLst>
                  <a:ext uri="{FF2B5EF4-FFF2-40B4-BE49-F238E27FC236}">
                    <a16:creationId xmlns:a16="http://schemas.microsoft.com/office/drawing/2014/main" id="{9EED07FA-EDDC-4340-8A99-222181458DEF}"/>
                  </a:ext>
                </a:extLst>
              </p:cNvPr>
              <p:cNvSpPr>
                <a:spLocks noChangeShapeType="1"/>
              </p:cNvSpPr>
              <p:nvPr/>
            </p:nvSpPr>
            <p:spPr bwMode="auto">
              <a:xfrm flipH="1">
                <a:off x="384"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37" name="Line 37">
                <a:extLst>
                  <a:ext uri="{FF2B5EF4-FFF2-40B4-BE49-F238E27FC236}">
                    <a16:creationId xmlns:a16="http://schemas.microsoft.com/office/drawing/2014/main" id="{17DAA69F-3718-446C-A05D-99B97514EA69}"/>
                  </a:ext>
                </a:extLst>
              </p:cNvPr>
              <p:cNvSpPr>
                <a:spLocks noChangeShapeType="1"/>
              </p:cNvSpPr>
              <p:nvPr/>
            </p:nvSpPr>
            <p:spPr bwMode="auto">
              <a:xfrm flipH="1">
                <a:off x="288"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38" name="Line 38">
                <a:extLst>
                  <a:ext uri="{FF2B5EF4-FFF2-40B4-BE49-F238E27FC236}">
                    <a16:creationId xmlns:a16="http://schemas.microsoft.com/office/drawing/2014/main" id="{BED929BA-822D-4E72-A154-D4F74DAC8E19}"/>
                  </a:ext>
                </a:extLst>
              </p:cNvPr>
              <p:cNvSpPr>
                <a:spLocks noChangeShapeType="1"/>
              </p:cNvSpPr>
              <p:nvPr/>
            </p:nvSpPr>
            <p:spPr bwMode="auto">
              <a:xfrm flipH="1">
                <a:off x="192"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39" name="Line 39">
                <a:extLst>
                  <a:ext uri="{FF2B5EF4-FFF2-40B4-BE49-F238E27FC236}">
                    <a16:creationId xmlns:a16="http://schemas.microsoft.com/office/drawing/2014/main" id="{2430FE57-3A69-4397-9321-A4B86BB6A553}"/>
                  </a:ext>
                </a:extLst>
              </p:cNvPr>
              <p:cNvSpPr>
                <a:spLocks noChangeShapeType="1"/>
              </p:cNvSpPr>
              <p:nvPr/>
            </p:nvSpPr>
            <p:spPr bwMode="auto">
              <a:xfrm flipH="1">
                <a:off x="1152"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40" name="Line 40">
                <a:extLst>
                  <a:ext uri="{FF2B5EF4-FFF2-40B4-BE49-F238E27FC236}">
                    <a16:creationId xmlns:a16="http://schemas.microsoft.com/office/drawing/2014/main" id="{045FFBBA-EC5B-4DDC-BF47-22954ACCEB57}"/>
                  </a:ext>
                </a:extLst>
              </p:cNvPr>
              <p:cNvSpPr>
                <a:spLocks noChangeShapeType="1"/>
              </p:cNvSpPr>
              <p:nvPr/>
            </p:nvSpPr>
            <p:spPr bwMode="auto">
              <a:xfrm flipH="1">
                <a:off x="1248"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41" name="Line 41">
                <a:extLst>
                  <a:ext uri="{FF2B5EF4-FFF2-40B4-BE49-F238E27FC236}">
                    <a16:creationId xmlns:a16="http://schemas.microsoft.com/office/drawing/2014/main" id="{AEBDDA02-3FFC-45DB-BA99-0BF539B679C4}"/>
                  </a:ext>
                </a:extLst>
              </p:cNvPr>
              <p:cNvSpPr>
                <a:spLocks noChangeShapeType="1"/>
              </p:cNvSpPr>
              <p:nvPr/>
            </p:nvSpPr>
            <p:spPr bwMode="auto">
              <a:xfrm flipH="1">
                <a:off x="1344"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2442" name="Group 42">
              <a:extLst>
                <a:ext uri="{FF2B5EF4-FFF2-40B4-BE49-F238E27FC236}">
                  <a16:creationId xmlns:a16="http://schemas.microsoft.com/office/drawing/2014/main" id="{264AD1E9-F4FE-472C-B93F-CADF7CC86DA9}"/>
                </a:ext>
              </a:extLst>
            </p:cNvPr>
            <p:cNvGrpSpPr>
              <a:grpSpLocks/>
            </p:cNvGrpSpPr>
            <p:nvPr/>
          </p:nvGrpSpPr>
          <p:grpSpPr bwMode="auto">
            <a:xfrm>
              <a:off x="514" y="789"/>
              <a:ext cx="1067" cy="125"/>
              <a:chOff x="0" y="0"/>
              <a:chExt cx="1296" cy="144"/>
            </a:xfrm>
          </p:grpSpPr>
          <p:sp>
            <p:nvSpPr>
              <p:cNvPr id="102443" name="AutoShape 43">
                <a:extLst>
                  <a:ext uri="{FF2B5EF4-FFF2-40B4-BE49-F238E27FC236}">
                    <a16:creationId xmlns:a16="http://schemas.microsoft.com/office/drawing/2014/main" id="{1F25F25D-8727-44B2-ADC0-19D2DFB00B9F}"/>
                  </a:ext>
                </a:extLst>
              </p:cNvPr>
              <p:cNvSpPr>
                <a:spLocks noChangeArrowheads="1"/>
              </p:cNvSpPr>
              <p:nvPr/>
            </p:nvSpPr>
            <p:spPr bwMode="auto">
              <a:xfrm>
                <a:off x="960" y="0"/>
                <a:ext cx="336" cy="144"/>
              </a:xfrm>
              <a:custGeom>
                <a:avLst/>
                <a:gdLst>
                  <a:gd name="T0" fmla="*/ 0 w 21600"/>
                  <a:gd name="T1" fmla="*/ 0 h 21600"/>
                  <a:gd name="T2" fmla="*/ 5400 w 21600"/>
                  <a:gd name="T3" fmla="*/ 21600 h 21600"/>
                  <a:gd name="T4" fmla="*/ 1620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2444" name="Line 44">
                <a:extLst>
                  <a:ext uri="{FF2B5EF4-FFF2-40B4-BE49-F238E27FC236}">
                    <a16:creationId xmlns:a16="http://schemas.microsoft.com/office/drawing/2014/main" id="{76B6AF07-725C-4C79-96D4-9993BAF1843A}"/>
                  </a:ext>
                </a:extLst>
              </p:cNvPr>
              <p:cNvSpPr>
                <a:spLocks noChangeShapeType="1"/>
              </p:cNvSpPr>
              <p:nvPr/>
            </p:nvSpPr>
            <p:spPr bwMode="auto">
              <a:xfrm>
                <a:off x="960" y="0"/>
                <a:ext cx="96"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45" name="Line 45">
                <a:extLst>
                  <a:ext uri="{FF2B5EF4-FFF2-40B4-BE49-F238E27FC236}">
                    <a16:creationId xmlns:a16="http://schemas.microsoft.com/office/drawing/2014/main" id="{19832B46-F318-4226-BD29-760FDC77167F}"/>
                  </a:ext>
                </a:extLst>
              </p:cNvPr>
              <p:cNvSpPr>
                <a:spLocks noChangeShapeType="1"/>
              </p:cNvSpPr>
              <p:nvPr/>
            </p:nvSpPr>
            <p:spPr bwMode="auto">
              <a:xfrm flipH="1">
                <a:off x="1200" y="0"/>
                <a:ext cx="96"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2446" name="Group 46">
                <a:extLst>
                  <a:ext uri="{FF2B5EF4-FFF2-40B4-BE49-F238E27FC236}">
                    <a16:creationId xmlns:a16="http://schemas.microsoft.com/office/drawing/2014/main" id="{074612E3-C5EA-4017-8305-82B7CAC2E09B}"/>
                  </a:ext>
                </a:extLst>
              </p:cNvPr>
              <p:cNvGrpSpPr>
                <a:grpSpLocks/>
              </p:cNvGrpSpPr>
              <p:nvPr/>
            </p:nvGrpSpPr>
            <p:grpSpPr bwMode="auto">
              <a:xfrm>
                <a:off x="0" y="0"/>
                <a:ext cx="336" cy="144"/>
                <a:chOff x="0" y="0"/>
                <a:chExt cx="336" cy="144"/>
              </a:xfrm>
            </p:grpSpPr>
            <p:sp>
              <p:nvSpPr>
                <p:cNvPr id="102447" name="AutoShape 47">
                  <a:extLst>
                    <a:ext uri="{FF2B5EF4-FFF2-40B4-BE49-F238E27FC236}">
                      <a16:creationId xmlns:a16="http://schemas.microsoft.com/office/drawing/2014/main" id="{4CD19F34-42B3-486F-B26B-BD38E0779350}"/>
                    </a:ext>
                  </a:extLst>
                </p:cNvPr>
                <p:cNvSpPr>
                  <a:spLocks noChangeArrowheads="1"/>
                </p:cNvSpPr>
                <p:nvPr/>
              </p:nvSpPr>
              <p:spPr bwMode="auto">
                <a:xfrm>
                  <a:off x="0" y="0"/>
                  <a:ext cx="336" cy="144"/>
                </a:xfrm>
                <a:custGeom>
                  <a:avLst/>
                  <a:gdLst>
                    <a:gd name="T0" fmla="*/ 0 w 21600"/>
                    <a:gd name="T1" fmla="*/ 0 h 21600"/>
                    <a:gd name="T2" fmla="*/ 5400 w 21600"/>
                    <a:gd name="T3" fmla="*/ 21600 h 21600"/>
                    <a:gd name="T4" fmla="*/ 1620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2448" name="Line 48">
                  <a:extLst>
                    <a:ext uri="{FF2B5EF4-FFF2-40B4-BE49-F238E27FC236}">
                      <a16:creationId xmlns:a16="http://schemas.microsoft.com/office/drawing/2014/main" id="{E6FCFC37-E4DE-4D03-8825-4AEB94C78329}"/>
                    </a:ext>
                  </a:extLst>
                </p:cNvPr>
                <p:cNvSpPr>
                  <a:spLocks noChangeShapeType="1"/>
                </p:cNvSpPr>
                <p:nvPr/>
              </p:nvSpPr>
              <p:spPr bwMode="auto">
                <a:xfrm>
                  <a:off x="0" y="0"/>
                  <a:ext cx="96"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49" name="Line 49">
                  <a:extLst>
                    <a:ext uri="{FF2B5EF4-FFF2-40B4-BE49-F238E27FC236}">
                      <a16:creationId xmlns:a16="http://schemas.microsoft.com/office/drawing/2014/main" id="{558A9B07-EB01-4078-BC6D-03F000F0F9EC}"/>
                    </a:ext>
                  </a:extLst>
                </p:cNvPr>
                <p:cNvSpPr>
                  <a:spLocks noChangeShapeType="1"/>
                </p:cNvSpPr>
                <p:nvPr/>
              </p:nvSpPr>
              <p:spPr bwMode="auto">
                <a:xfrm flipH="1">
                  <a:off x="240" y="0"/>
                  <a:ext cx="96"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50" name="Line 50">
                  <a:extLst>
                    <a:ext uri="{FF2B5EF4-FFF2-40B4-BE49-F238E27FC236}">
                      <a16:creationId xmlns:a16="http://schemas.microsoft.com/office/drawing/2014/main" id="{BCDBE4AB-89B4-4C32-9C7A-AA8B7BAD9E85}"/>
                    </a:ext>
                  </a:extLst>
                </p:cNvPr>
                <p:cNvSpPr>
                  <a:spLocks noChangeShapeType="1"/>
                </p:cNvSpPr>
                <p:nvPr/>
              </p:nvSpPr>
              <p:spPr bwMode="auto">
                <a:xfrm>
                  <a:off x="96" y="144"/>
                  <a:ext cx="14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2451" name="Line 51">
                <a:extLst>
                  <a:ext uri="{FF2B5EF4-FFF2-40B4-BE49-F238E27FC236}">
                    <a16:creationId xmlns:a16="http://schemas.microsoft.com/office/drawing/2014/main" id="{C9BD2258-085B-4522-9A58-E996CCF9DA2A}"/>
                  </a:ext>
                </a:extLst>
              </p:cNvPr>
              <p:cNvSpPr>
                <a:spLocks noChangeShapeType="1"/>
              </p:cNvSpPr>
              <p:nvPr/>
            </p:nvSpPr>
            <p:spPr bwMode="auto">
              <a:xfrm>
                <a:off x="1056" y="144"/>
                <a:ext cx="14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2452" name="Rectangle 52">
              <a:extLst>
                <a:ext uri="{FF2B5EF4-FFF2-40B4-BE49-F238E27FC236}">
                  <a16:creationId xmlns:a16="http://schemas.microsoft.com/office/drawing/2014/main" id="{7E872553-1A23-4D16-9675-A1860F36EF71}"/>
                </a:ext>
              </a:extLst>
            </p:cNvPr>
            <p:cNvSpPr>
              <a:spLocks noChangeArrowheads="1"/>
            </p:cNvSpPr>
            <p:nvPr/>
          </p:nvSpPr>
          <p:spPr bwMode="auto">
            <a:xfrm>
              <a:off x="317" y="914"/>
              <a:ext cx="1462" cy="830"/>
            </a:xfrm>
            <a:prstGeom prst="rect">
              <a:avLst/>
            </a:prstGeom>
            <a:solidFill>
              <a:srgbClr val="CCFFFF"/>
            </a:solidFill>
            <a:ln w="9525">
              <a:solidFill>
                <a:schemeClr val="tx1"/>
              </a:solidFill>
              <a:miter lim="800000"/>
              <a:headEnd/>
              <a:tailEnd/>
            </a:ln>
          </p:spPr>
          <p:txBody>
            <a:bodyPr wrap="none" anchor="ctr"/>
            <a:lstStyle/>
            <a:p>
              <a:endParaRPr lang="zh-CN" altLang="en-US"/>
            </a:p>
          </p:txBody>
        </p:sp>
        <p:sp>
          <p:nvSpPr>
            <p:cNvPr id="102453" name="Text Box 53">
              <a:extLst>
                <a:ext uri="{FF2B5EF4-FFF2-40B4-BE49-F238E27FC236}">
                  <a16:creationId xmlns:a16="http://schemas.microsoft.com/office/drawing/2014/main" id="{70FF4F22-F182-4E93-B7C8-55FED128D116}"/>
                </a:ext>
              </a:extLst>
            </p:cNvPr>
            <p:cNvSpPr txBox="1">
              <a:spLocks noChangeArrowheads="1"/>
            </p:cNvSpPr>
            <p:nvPr/>
          </p:nvSpPr>
          <p:spPr bwMode="auto">
            <a:xfrm>
              <a:off x="752" y="1330"/>
              <a:ext cx="8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t>P </a:t>
              </a:r>
              <a:r>
                <a:rPr lang="zh-CN" altLang="en-US" sz="2000" b="1"/>
                <a:t>型衬底</a:t>
              </a:r>
            </a:p>
          </p:txBody>
        </p:sp>
        <p:grpSp>
          <p:nvGrpSpPr>
            <p:cNvPr id="102454" name="Group 54">
              <a:extLst>
                <a:ext uri="{FF2B5EF4-FFF2-40B4-BE49-F238E27FC236}">
                  <a16:creationId xmlns:a16="http://schemas.microsoft.com/office/drawing/2014/main" id="{06B98A70-6DD4-4D6B-8B08-2B456B6D3BE8}"/>
                </a:ext>
              </a:extLst>
            </p:cNvPr>
            <p:cNvGrpSpPr>
              <a:grpSpLocks/>
            </p:cNvGrpSpPr>
            <p:nvPr/>
          </p:nvGrpSpPr>
          <p:grpSpPr bwMode="auto">
            <a:xfrm>
              <a:off x="475" y="914"/>
              <a:ext cx="395" cy="250"/>
              <a:chOff x="0" y="0"/>
              <a:chExt cx="480" cy="289"/>
            </a:xfrm>
          </p:grpSpPr>
          <p:sp>
            <p:nvSpPr>
              <p:cNvPr id="102455" name="Rectangle 55">
                <a:extLst>
                  <a:ext uri="{FF2B5EF4-FFF2-40B4-BE49-F238E27FC236}">
                    <a16:creationId xmlns:a16="http://schemas.microsoft.com/office/drawing/2014/main" id="{4F208F7B-DFD4-4B65-ADC6-7149909C777A}"/>
                  </a:ext>
                </a:extLst>
              </p:cNvPr>
              <p:cNvSpPr>
                <a:spLocks noChangeArrowheads="1"/>
              </p:cNvSpPr>
              <p:nvPr/>
            </p:nvSpPr>
            <p:spPr bwMode="auto">
              <a:xfrm>
                <a:off x="0" y="0"/>
                <a:ext cx="432" cy="240"/>
              </a:xfrm>
              <a:prstGeom prst="rect">
                <a:avLst/>
              </a:prstGeom>
              <a:solidFill>
                <a:srgbClr val="FFFFCC"/>
              </a:solidFill>
              <a:ln w="9525">
                <a:solidFill>
                  <a:schemeClr val="tx1"/>
                </a:solidFill>
                <a:miter lim="800000"/>
                <a:headEnd/>
                <a:tailEnd/>
              </a:ln>
            </p:spPr>
            <p:txBody>
              <a:bodyPr wrap="none" anchor="ctr"/>
              <a:lstStyle/>
              <a:p>
                <a:endParaRPr lang="zh-CN" altLang="en-US"/>
              </a:p>
            </p:txBody>
          </p:sp>
          <p:sp>
            <p:nvSpPr>
              <p:cNvPr id="102456" name="Text Box 56">
                <a:extLst>
                  <a:ext uri="{FF2B5EF4-FFF2-40B4-BE49-F238E27FC236}">
                    <a16:creationId xmlns:a16="http://schemas.microsoft.com/office/drawing/2014/main" id="{B1D69599-56DB-4845-BE7C-7322C5FA1B3A}"/>
                  </a:ext>
                </a:extLst>
              </p:cNvPr>
              <p:cNvSpPr txBox="1">
                <a:spLocks noChangeArrowheads="1"/>
              </p:cNvSpPr>
              <p:nvPr/>
            </p:nvSpPr>
            <p:spPr bwMode="auto">
              <a:xfrm>
                <a:off x="97" y="0"/>
                <a:ext cx="383"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t>N</a:t>
                </a:r>
                <a:r>
                  <a:rPr lang="en-US" altLang="zh-CN" sz="2000" b="1" baseline="30000"/>
                  <a:t>+</a:t>
                </a:r>
                <a:endParaRPr lang="en-US" altLang="zh-CN" sz="2000" b="1"/>
              </a:p>
            </p:txBody>
          </p:sp>
        </p:grpSp>
        <p:grpSp>
          <p:nvGrpSpPr>
            <p:cNvPr id="102457" name="Group 57">
              <a:extLst>
                <a:ext uri="{FF2B5EF4-FFF2-40B4-BE49-F238E27FC236}">
                  <a16:creationId xmlns:a16="http://schemas.microsoft.com/office/drawing/2014/main" id="{FC6F6943-870B-407E-BAFF-647C4AFB2336}"/>
                </a:ext>
              </a:extLst>
            </p:cNvPr>
            <p:cNvGrpSpPr>
              <a:grpSpLocks/>
            </p:cNvGrpSpPr>
            <p:nvPr/>
          </p:nvGrpSpPr>
          <p:grpSpPr bwMode="auto">
            <a:xfrm>
              <a:off x="1265" y="905"/>
              <a:ext cx="395" cy="250"/>
              <a:chOff x="0" y="0"/>
              <a:chExt cx="480" cy="289"/>
            </a:xfrm>
          </p:grpSpPr>
          <p:sp>
            <p:nvSpPr>
              <p:cNvPr id="102458" name="Rectangle 58">
                <a:extLst>
                  <a:ext uri="{FF2B5EF4-FFF2-40B4-BE49-F238E27FC236}">
                    <a16:creationId xmlns:a16="http://schemas.microsoft.com/office/drawing/2014/main" id="{D0F3C2D6-992A-4FC7-9690-A002A68A3F52}"/>
                  </a:ext>
                </a:extLst>
              </p:cNvPr>
              <p:cNvSpPr>
                <a:spLocks noChangeArrowheads="1"/>
              </p:cNvSpPr>
              <p:nvPr/>
            </p:nvSpPr>
            <p:spPr bwMode="auto">
              <a:xfrm>
                <a:off x="0" y="10"/>
                <a:ext cx="432" cy="240"/>
              </a:xfrm>
              <a:prstGeom prst="rect">
                <a:avLst/>
              </a:prstGeom>
              <a:solidFill>
                <a:srgbClr val="FFFFCC"/>
              </a:solidFill>
              <a:ln w="9525">
                <a:solidFill>
                  <a:schemeClr val="tx1"/>
                </a:solidFill>
                <a:miter lim="800000"/>
                <a:headEnd/>
                <a:tailEnd/>
              </a:ln>
            </p:spPr>
            <p:txBody>
              <a:bodyPr wrap="none" anchor="ctr"/>
              <a:lstStyle/>
              <a:p>
                <a:endParaRPr lang="zh-CN" altLang="en-US"/>
              </a:p>
            </p:txBody>
          </p:sp>
          <p:sp>
            <p:nvSpPr>
              <p:cNvPr id="102459" name="Text Box 59">
                <a:extLst>
                  <a:ext uri="{FF2B5EF4-FFF2-40B4-BE49-F238E27FC236}">
                    <a16:creationId xmlns:a16="http://schemas.microsoft.com/office/drawing/2014/main" id="{47D83F94-7110-4526-8998-3CBC64FF159F}"/>
                  </a:ext>
                </a:extLst>
              </p:cNvPr>
              <p:cNvSpPr txBox="1">
                <a:spLocks noChangeArrowheads="1"/>
              </p:cNvSpPr>
              <p:nvPr/>
            </p:nvSpPr>
            <p:spPr bwMode="auto">
              <a:xfrm>
                <a:off x="96" y="0"/>
                <a:ext cx="38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t>N</a:t>
                </a:r>
                <a:r>
                  <a:rPr lang="en-US" altLang="zh-CN" sz="2000" b="1" baseline="30000"/>
                  <a:t>+</a:t>
                </a:r>
                <a:endParaRPr lang="en-US" altLang="zh-CN" sz="2000" b="1"/>
              </a:p>
            </p:txBody>
          </p:sp>
        </p:grpSp>
        <p:sp>
          <p:nvSpPr>
            <p:cNvPr id="102460" name="Text Box 60">
              <a:extLst>
                <a:ext uri="{FF2B5EF4-FFF2-40B4-BE49-F238E27FC236}">
                  <a16:creationId xmlns:a16="http://schemas.microsoft.com/office/drawing/2014/main" id="{0DA64D1E-0908-4617-A519-A14D3C382302}"/>
                </a:ext>
              </a:extLst>
            </p:cNvPr>
            <p:cNvSpPr txBox="1">
              <a:spLocks noChangeArrowheads="1"/>
            </p:cNvSpPr>
            <p:nvPr/>
          </p:nvSpPr>
          <p:spPr bwMode="auto">
            <a:xfrm>
              <a:off x="1107" y="1911"/>
              <a:ext cx="3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rgbClr val="FF3300"/>
                  </a:solidFill>
                </a:rPr>
                <a:t>B</a:t>
              </a:r>
            </a:p>
          </p:txBody>
        </p:sp>
        <p:sp>
          <p:nvSpPr>
            <p:cNvPr id="102461" name="Text Box 61">
              <a:extLst>
                <a:ext uri="{FF2B5EF4-FFF2-40B4-BE49-F238E27FC236}">
                  <a16:creationId xmlns:a16="http://schemas.microsoft.com/office/drawing/2014/main" id="{048EAA43-2118-414C-B654-6B2EFE54818C}"/>
                </a:ext>
              </a:extLst>
            </p:cNvPr>
            <p:cNvSpPr txBox="1">
              <a:spLocks noChangeArrowheads="1"/>
            </p:cNvSpPr>
            <p:nvPr/>
          </p:nvSpPr>
          <p:spPr bwMode="auto">
            <a:xfrm>
              <a:off x="1107" y="457"/>
              <a:ext cx="3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rgbClr val="FF3300"/>
                  </a:solidFill>
                </a:rPr>
                <a:t>G</a:t>
              </a:r>
            </a:p>
          </p:txBody>
        </p:sp>
        <p:sp>
          <p:nvSpPr>
            <p:cNvPr id="102462" name="Text Box 62">
              <a:extLst>
                <a:ext uri="{FF2B5EF4-FFF2-40B4-BE49-F238E27FC236}">
                  <a16:creationId xmlns:a16="http://schemas.microsoft.com/office/drawing/2014/main" id="{247086C0-3DEC-4BE9-AA67-A53BE672CBA9}"/>
                </a:ext>
              </a:extLst>
            </p:cNvPr>
            <p:cNvSpPr txBox="1">
              <a:spLocks noChangeArrowheads="1"/>
            </p:cNvSpPr>
            <p:nvPr/>
          </p:nvSpPr>
          <p:spPr bwMode="auto">
            <a:xfrm>
              <a:off x="198" y="457"/>
              <a:ext cx="3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rgbClr val="FF3300"/>
                  </a:solidFill>
                </a:rPr>
                <a:t>S</a:t>
              </a:r>
            </a:p>
          </p:txBody>
        </p:sp>
        <p:sp>
          <p:nvSpPr>
            <p:cNvPr id="102463" name="Text Box 63">
              <a:extLst>
                <a:ext uri="{FF2B5EF4-FFF2-40B4-BE49-F238E27FC236}">
                  <a16:creationId xmlns:a16="http://schemas.microsoft.com/office/drawing/2014/main" id="{A8E9303C-11B5-4478-9EEC-7D01E3F776C3}"/>
                </a:ext>
              </a:extLst>
            </p:cNvPr>
            <p:cNvSpPr txBox="1">
              <a:spLocks noChangeArrowheads="1"/>
            </p:cNvSpPr>
            <p:nvPr/>
          </p:nvSpPr>
          <p:spPr bwMode="auto">
            <a:xfrm>
              <a:off x="1660" y="457"/>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rgbClr val="FF3300"/>
                  </a:solidFill>
                </a:rPr>
                <a:t>D</a:t>
              </a:r>
            </a:p>
          </p:txBody>
        </p:sp>
        <p:grpSp>
          <p:nvGrpSpPr>
            <p:cNvPr id="3" name="Group 64">
              <a:extLst>
                <a:ext uri="{FF2B5EF4-FFF2-40B4-BE49-F238E27FC236}">
                  <a16:creationId xmlns:a16="http://schemas.microsoft.com/office/drawing/2014/main" id="{0D57BB23-5E85-4316-BA7E-E8CC48EC468B}"/>
                </a:ext>
              </a:extLst>
            </p:cNvPr>
            <p:cNvGrpSpPr>
              <a:grpSpLocks/>
            </p:cNvGrpSpPr>
            <p:nvPr/>
          </p:nvGrpSpPr>
          <p:grpSpPr bwMode="auto">
            <a:xfrm>
              <a:off x="1581" y="249"/>
              <a:ext cx="198" cy="540"/>
              <a:chOff x="0" y="0"/>
              <a:chExt cx="240" cy="624"/>
            </a:xfrm>
          </p:grpSpPr>
          <p:grpSp>
            <p:nvGrpSpPr>
              <p:cNvPr id="102465" name="Group 65">
                <a:extLst>
                  <a:ext uri="{FF2B5EF4-FFF2-40B4-BE49-F238E27FC236}">
                    <a16:creationId xmlns:a16="http://schemas.microsoft.com/office/drawing/2014/main" id="{A6CE4F85-669E-4BA8-8AC0-99B11106F5EB}"/>
                  </a:ext>
                </a:extLst>
              </p:cNvPr>
              <p:cNvGrpSpPr>
                <a:grpSpLocks/>
              </p:cNvGrpSpPr>
              <p:nvPr/>
            </p:nvGrpSpPr>
            <p:grpSpPr bwMode="auto">
              <a:xfrm>
                <a:off x="48" y="0"/>
                <a:ext cx="96" cy="624"/>
                <a:chOff x="0" y="0"/>
                <a:chExt cx="96" cy="624"/>
              </a:xfrm>
            </p:grpSpPr>
            <p:sp>
              <p:nvSpPr>
                <p:cNvPr id="102466" name="Line 66">
                  <a:extLst>
                    <a:ext uri="{FF2B5EF4-FFF2-40B4-BE49-F238E27FC236}">
                      <a16:creationId xmlns:a16="http://schemas.microsoft.com/office/drawing/2014/main" id="{00A35AC6-F923-4136-993D-E677B6E60484}"/>
                    </a:ext>
                  </a:extLst>
                </p:cNvPr>
                <p:cNvSpPr>
                  <a:spLocks noChangeShapeType="1"/>
                </p:cNvSpPr>
                <p:nvPr/>
              </p:nvSpPr>
              <p:spPr bwMode="auto">
                <a:xfrm>
                  <a:off x="60" y="72"/>
                  <a:ext cx="0" cy="55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67" name="Oval 67">
                  <a:extLst>
                    <a:ext uri="{FF2B5EF4-FFF2-40B4-BE49-F238E27FC236}">
                      <a16:creationId xmlns:a16="http://schemas.microsoft.com/office/drawing/2014/main" id="{C1252145-5140-456C-9644-4F325F657DA6}"/>
                    </a:ext>
                  </a:extLst>
                </p:cNvPr>
                <p:cNvSpPr>
                  <a:spLocks noChangeArrowheads="1"/>
                </p:cNvSpPr>
                <p:nvPr/>
              </p:nvSpPr>
              <p:spPr bwMode="auto">
                <a:xfrm>
                  <a:off x="0" y="0"/>
                  <a:ext cx="96" cy="96"/>
                </a:xfrm>
                <a:prstGeom prst="ellipse">
                  <a:avLst/>
                </a:prstGeom>
                <a:solidFill>
                  <a:schemeClr val="bg1"/>
                </a:solidFill>
                <a:ln w="38100">
                  <a:solidFill>
                    <a:schemeClr val="tx1"/>
                  </a:solidFill>
                  <a:round/>
                  <a:headEnd/>
                  <a:tailEnd/>
                </a:ln>
              </p:spPr>
              <p:txBody>
                <a:bodyPr wrap="none" anchor="ctr"/>
                <a:lstStyle/>
                <a:p>
                  <a:endParaRPr lang="zh-CN" altLang="en-US"/>
                </a:p>
              </p:txBody>
            </p:sp>
          </p:grpSp>
          <p:sp>
            <p:nvSpPr>
              <p:cNvPr id="102468" name="Line 68">
                <a:extLst>
                  <a:ext uri="{FF2B5EF4-FFF2-40B4-BE49-F238E27FC236}">
                    <a16:creationId xmlns:a16="http://schemas.microsoft.com/office/drawing/2014/main" id="{5AC58D79-03BC-4E02-A811-DF5A39667BB0}"/>
                  </a:ext>
                </a:extLst>
              </p:cNvPr>
              <p:cNvSpPr>
                <a:spLocks noChangeShapeType="1"/>
              </p:cNvSpPr>
              <p:nvPr/>
            </p:nvSpPr>
            <p:spPr bwMode="auto">
              <a:xfrm>
                <a:off x="0" y="624"/>
                <a:ext cx="24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2469" name="Line 69">
              <a:extLst>
                <a:ext uri="{FF2B5EF4-FFF2-40B4-BE49-F238E27FC236}">
                  <a16:creationId xmlns:a16="http://schemas.microsoft.com/office/drawing/2014/main" id="{0F53ED78-E5EA-4666-A094-3C2D78E4B63B}"/>
                </a:ext>
              </a:extLst>
            </p:cNvPr>
            <p:cNvSpPr>
              <a:spLocks noChangeShapeType="1"/>
            </p:cNvSpPr>
            <p:nvPr/>
          </p:nvSpPr>
          <p:spPr bwMode="auto">
            <a:xfrm>
              <a:off x="11" y="280"/>
              <a:ext cx="0" cy="1703"/>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70" name="Line 70">
              <a:extLst>
                <a:ext uri="{FF2B5EF4-FFF2-40B4-BE49-F238E27FC236}">
                  <a16:creationId xmlns:a16="http://schemas.microsoft.com/office/drawing/2014/main" id="{1332E41C-B8DF-44C3-AD50-607D702685D7}"/>
                </a:ext>
              </a:extLst>
            </p:cNvPr>
            <p:cNvSpPr>
              <a:spLocks noChangeShapeType="1"/>
            </p:cNvSpPr>
            <p:nvPr/>
          </p:nvSpPr>
          <p:spPr bwMode="auto">
            <a:xfrm>
              <a:off x="701" y="582"/>
              <a:ext cx="0" cy="12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71" name="Line 71">
              <a:extLst>
                <a:ext uri="{FF2B5EF4-FFF2-40B4-BE49-F238E27FC236}">
                  <a16:creationId xmlns:a16="http://schemas.microsoft.com/office/drawing/2014/main" id="{E4CDB0AE-6AFF-43C5-927C-BD974BBFDEE2}"/>
                </a:ext>
              </a:extLst>
            </p:cNvPr>
            <p:cNvSpPr>
              <a:spLocks noChangeShapeType="1"/>
            </p:cNvSpPr>
            <p:nvPr/>
          </p:nvSpPr>
          <p:spPr bwMode="auto">
            <a:xfrm>
              <a:off x="780" y="498"/>
              <a:ext cx="0" cy="291"/>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72" name="Line 72">
              <a:extLst>
                <a:ext uri="{FF2B5EF4-FFF2-40B4-BE49-F238E27FC236}">
                  <a16:creationId xmlns:a16="http://schemas.microsoft.com/office/drawing/2014/main" id="{4C7F5F22-916D-45EF-B56C-A6D1E0B57469}"/>
                </a:ext>
              </a:extLst>
            </p:cNvPr>
            <p:cNvSpPr>
              <a:spLocks noChangeShapeType="1"/>
            </p:cNvSpPr>
            <p:nvPr/>
          </p:nvSpPr>
          <p:spPr bwMode="auto">
            <a:xfrm>
              <a:off x="385" y="665"/>
              <a:ext cx="316"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73" name="Line 73">
              <a:extLst>
                <a:ext uri="{FF2B5EF4-FFF2-40B4-BE49-F238E27FC236}">
                  <a16:creationId xmlns:a16="http://schemas.microsoft.com/office/drawing/2014/main" id="{B6A5BE93-BF9C-49A2-89C4-0C5C489D20C5}"/>
                </a:ext>
              </a:extLst>
            </p:cNvPr>
            <p:cNvSpPr>
              <a:spLocks noChangeShapeType="1"/>
            </p:cNvSpPr>
            <p:nvPr/>
          </p:nvSpPr>
          <p:spPr bwMode="auto">
            <a:xfrm>
              <a:off x="762" y="665"/>
              <a:ext cx="305"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74" name="Oval 74">
              <a:extLst>
                <a:ext uri="{FF2B5EF4-FFF2-40B4-BE49-F238E27FC236}">
                  <a16:creationId xmlns:a16="http://schemas.microsoft.com/office/drawing/2014/main" id="{9D7F5686-0DBE-46A0-851F-EB7C546280F1}"/>
                </a:ext>
              </a:extLst>
            </p:cNvPr>
            <p:cNvSpPr>
              <a:spLocks noChangeArrowheads="1"/>
            </p:cNvSpPr>
            <p:nvPr/>
          </p:nvSpPr>
          <p:spPr bwMode="auto">
            <a:xfrm>
              <a:off x="356" y="614"/>
              <a:ext cx="79" cy="84"/>
            </a:xfrm>
            <a:prstGeom prst="ellipse">
              <a:avLst/>
            </a:prstGeom>
            <a:solidFill>
              <a:srgbClr val="0000FF"/>
            </a:solidFill>
            <a:ln w="38100">
              <a:solidFill>
                <a:srgbClr val="0000FF"/>
              </a:solidFill>
              <a:round/>
              <a:headEnd/>
              <a:tailEnd/>
            </a:ln>
          </p:spPr>
          <p:txBody>
            <a:bodyPr wrap="none" anchor="ctr"/>
            <a:lstStyle/>
            <a:p>
              <a:endParaRPr lang="zh-CN" altLang="en-US"/>
            </a:p>
          </p:txBody>
        </p:sp>
        <p:grpSp>
          <p:nvGrpSpPr>
            <p:cNvPr id="102475" name="Group 75">
              <a:extLst>
                <a:ext uri="{FF2B5EF4-FFF2-40B4-BE49-F238E27FC236}">
                  <a16:creationId xmlns:a16="http://schemas.microsoft.com/office/drawing/2014/main" id="{5B286710-3548-46C3-9408-F60190A54CE3}"/>
                </a:ext>
              </a:extLst>
            </p:cNvPr>
            <p:cNvGrpSpPr>
              <a:grpSpLocks/>
            </p:cNvGrpSpPr>
            <p:nvPr/>
          </p:nvGrpSpPr>
          <p:grpSpPr bwMode="auto">
            <a:xfrm>
              <a:off x="1581" y="249"/>
              <a:ext cx="198" cy="540"/>
              <a:chOff x="0" y="0"/>
              <a:chExt cx="240" cy="624"/>
            </a:xfrm>
          </p:grpSpPr>
          <p:grpSp>
            <p:nvGrpSpPr>
              <p:cNvPr id="102476" name="Group 76">
                <a:extLst>
                  <a:ext uri="{FF2B5EF4-FFF2-40B4-BE49-F238E27FC236}">
                    <a16:creationId xmlns:a16="http://schemas.microsoft.com/office/drawing/2014/main" id="{228FFF17-E914-4B06-918A-71C8A26968E1}"/>
                  </a:ext>
                </a:extLst>
              </p:cNvPr>
              <p:cNvGrpSpPr>
                <a:grpSpLocks/>
              </p:cNvGrpSpPr>
              <p:nvPr/>
            </p:nvGrpSpPr>
            <p:grpSpPr bwMode="auto">
              <a:xfrm>
                <a:off x="48" y="0"/>
                <a:ext cx="96" cy="624"/>
                <a:chOff x="0" y="0"/>
                <a:chExt cx="96" cy="624"/>
              </a:xfrm>
            </p:grpSpPr>
            <p:sp>
              <p:nvSpPr>
                <p:cNvPr id="102477" name="Line 77">
                  <a:extLst>
                    <a:ext uri="{FF2B5EF4-FFF2-40B4-BE49-F238E27FC236}">
                      <a16:creationId xmlns:a16="http://schemas.microsoft.com/office/drawing/2014/main" id="{C7A82E0A-8891-43B1-9DF2-063E8B8F6FF5}"/>
                    </a:ext>
                  </a:extLst>
                </p:cNvPr>
                <p:cNvSpPr>
                  <a:spLocks noChangeShapeType="1"/>
                </p:cNvSpPr>
                <p:nvPr/>
              </p:nvSpPr>
              <p:spPr bwMode="auto">
                <a:xfrm>
                  <a:off x="60" y="72"/>
                  <a:ext cx="0" cy="552"/>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78" name="Oval 78">
                  <a:extLst>
                    <a:ext uri="{FF2B5EF4-FFF2-40B4-BE49-F238E27FC236}">
                      <a16:creationId xmlns:a16="http://schemas.microsoft.com/office/drawing/2014/main" id="{9F107BED-CC7C-449B-BAE7-FE63C238CE62}"/>
                    </a:ext>
                  </a:extLst>
                </p:cNvPr>
                <p:cNvSpPr>
                  <a:spLocks noChangeArrowheads="1"/>
                </p:cNvSpPr>
                <p:nvPr/>
              </p:nvSpPr>
              <p:spPr bwMode="auto">
                <a:xfrm>
                  <a:off x="0" y="0"/>
                  <a:ext cx="96" cy="96"/>
                </a:xfrm>
                <a:prstGeom prst="ellipse">
                  <a:avLst/>
                </a:prstGeom>
                <a:solidFill>
                  <a:schemeClr val="bg1"/>
                </a:solidFill>
                <a:ln w="38100">
                  <a:solidFill>
                    <a:srgbClr val="A50021"/>
                  </a:solidFill>
                  <a:round/>
                  <a:headEnd/>
                  <a:tailEnd/>
                </a:ln>
              </p:spPr>
              <p:txBody>
                <a:bodyPr wrap="none" anchor="ctr"/>
                <a:lstStyle/>
                <a:p>
                  <a:endParaRPr lang="zh-CN" altLang="en-US"/>
                </a:p>
              </p:txBody>
            </p:sp>
          </p:grpSp>
          <p:sp>
            <p:nvSpPr>
              <p:cNvPr id="102479" name="Line 79">
                <a:extLst>
                  <a:ext uri="{FF2B5EF4-FFF2-40B4-BE49-F238E27FC236}">
                    <a16:creationId xmlns:a16="http://schemas.microsoft.com/office/drawing/2014/main" id="{20F9D75D-705F-4AA0-A1C0-5A04FF689C51}"/>
                  </a:ext>
                </a:extLst>
              </p:cNvPr>
              <p:cNvSpPr>
                <a:spLocks noChangeShapeType="1"/>
              </p:cNvSpPr>
              <p:nvPr/>
            </p:nvSpPr>
            <p:spPr bwMode="auto">
              <a:xfrm>
                <a:off x="0" y="624"/>
                <a:ext cx="240" cy="0"/>
              </a:xfrm>
              <a:prstGeom prst="line">
                <a:avLst/>
              </a:prstGeom>
              <a:noFill/>
              <a:ln w="76200">
                <a:solidFill>
                  <a:srgbClr val="A5002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2480" name="Line 80">
              <a:extLst>
                <a:ext uri="{FF2B5EF4-FFF2-40B4-BE49-F238E27FC236}">
                  <a16:creationId xmlns:a16="http://schemas.microsoft.com/office/drawing/2014/main" id="{44003118-D301-4118-A071-A3C2C2BF5A83}"/>
                </a:ext>
              </a:extLst>
            </p:cNvPr>
            <p:cNvSpPr>
              <a:spLocks noChangeShapeType="1"/>
            </p:cNvSpPr>
            <p:nvPr/>
          </p:nvSpPr>
          <p:spPr bwMode="auto">
            <a:xfrm>
              <a:off x="0" y="1983"/>
              <a:ext cx="1067" cy="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81" name="Oval 81">
              <a:extLst>
                <a:ext uri="{FF2B5EF4-FFF2-40B4-BE49-F238E27FC236}">
                  <a16:creationId xmlns:a16="http://schemas.microsoft.com/office/drawing/2014/main" id="{D32B92B7-2738-4C85-86BF-CB15247951F9}"/>
                </a:ext>
              </a:extLst>
            </p:cNvPr>
            <p:cNvSpPr>
              <a:spLocks noChangeArrowheads="1"/>
            </p:cNvSpPr>
            <p:nvPr/>
          </p:nvSpPr>
          <p:spPr bwMode="auto">
            <a:xfrm>
              <a:off x="1034" y="1932"/>
              <a:ext cx="79" cy="84"/>
            </a:xfrm>
            <a:prstGeom prst="ellipse">
              <a:avLst/>
            </a:prstGeom>
            <a:solidFill>
              <a:srgbClr val="A5002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2482" name="Text Box 82">
              <a:extLst>
                <a:ext uri="{FF2B5EF4-FFF2-40B4-BE49-F238E27FC236}">
                  <a16:creationId xmlns:a16="http://schemas.microsoft.com/office/drawing/2014/main" id="{F4DFCEB7-B69F-4C70-A889-1BF22177673B}"/>
                </a:ext>
              </a:extLst>
            </p:cNvPr>
            <p:cNvSpPr txBox="1">
              <a:spLocks noChangeArrowheads="1"/>
            </p:cNvSpPr>
            <p:nvPr/>
          </p:nvSpPr>
          <p:spPr bwMode="auto">
            <a:xfrm>
              <a:off x="474" y="282"/>
              <a:ext cx="4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i="1">
                  <a:solidFill>
                    <a:srgbClr val="0000FF"/>
                  </a:solidFill>
                </a:rPr>
                <a:t>V</a:t>
              </a:r>
              <a:r>
                <a:rPr lang="en-US" altLang="zh-CN" sz="2000" b="1" baseline="-25000">
                  <a:solidFill>
                    <a:srgbClr val="0000FF"/>
                  </a:solidFill>
                </a:rPr>
                <a:t>GG</a:t>
              </a:r>
            </a:p>
          </p:txBody>
        </p:sp>
        <p:sp>
          <p:nvSpPr>
            <p:cNvPr id="102483" name="Line 83">
              <a:extLst>
                <a:ext uri="{FF2B5EF4-FFF2-40B4-BE49-F238E27FC236}">
                  <a16:creationId xmlns:a16="http://schemas.microsoft.com/office/drawing/2014/main" id="{F17F0D3F-911D-4CA9-93FE-726404BB4C37}"/>
                </a:ext>
              </a:extLst>
            </p:cNvPr>
            <p:cNvSpPr>
              <a:spLocks noChangeShapeType="1"/>
            </p:cNvSpPr>
            <p:nvPr/>
          </p:nvSpPr>
          <p:spPr bwMode="auto">
            <a:xfrm>
              <a:off x="1028" y="291"/>
              <a:ext cx="593" cy="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2484" name="Group 84">
              <a:extLst>
                <a:ext uri="{FF2B5EF4-FFF2-40B4-BE49-F238E27FC236}">
                  <a16:creationId xmlns:a16="http://schemas.microsoft.com/office/drawing/2014/main" id="{304F9863-4D3E-4695-B96A-9C998E49B1F7}"/>
                </a:ext>
              </a:extLst>
            </p:cNvPr>
            <p:cNvGrpSpPr>
              <a:grpSpLocks/>
            </p:cNvGrpSpPr>
            <p:nvPr/>
          </p:nvGrpSpPr>
          <p:grpSpPr bwMode="auto">
            <a:xfrm>
              <a:off x="814" y="149"/>
              <a:ext cx="356" cy="291"/>
              <a:chOff x="0" y="0"/>
              <a:chExt cx="432" cy="336"/>
            </a:xfrm>
          </p:grpSpPr>
          <p:sp>
            <p:nvSpPr>
              <p:cNvPr id="102485" name="Line 85">
                <a:extLst>
                  <a:ext uri="{FF2B5EF4-FFF2-40B4-BE49-F238E27FC236}">
                    <a16:creationId xmlns:a16="http://schemas.microsoft.com/office/drawing/2014/main" id="{07DD5EA0-C36E-498B-9249-F9580FF601DD}"/>
                  </a:ext>
                </a:extLst>
              </p:cNvPr>
              <p:cNvSpPr>
                <a:spLocks noChangeShapeType="1"/>
              </p:cNvSpPr>
              <p:nvPr/>
            </p:nvSpPr>
            <p:spPr bwMode="auto">
              <a:xfrm>
                <a:off x="96" y="96"/>
                <a:ext cx="0" cy="14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86" name="Line 86">
                <a:extLst>
                  <a:ext uri="{FF2B5EF4-FFF2-40B4-BE49-F238E27FC236}">
                    <a16:creationId xmlns:a16="http://schemas.microsoft.com/office/drawing/2014/main" id="{94F6FCFF-4072-40F0-B493-BD5892511AA2}"/>
                  </a:ext>
                </a:extLst>
              </p:cNvPr>
              <p:cNvSpPr>
                <a:spLocks noChangeShapeType="1"/>
              </p:cNvSpPr>
              <p:nvPr/>
            </p:nvSpPr>
            <p:spPr bwMode="auto">
              <a:xfrm>
                <a:off x="144" y="0"/>
                <a:ext cx="0"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87" name="Line 87">
                <a:extLst>
                  <a:ext uri="{FF2B5EF4-FFF2-40B4-BE49-F238E27FC236}">
                    <a16:creationId xmlns:a16="http://schemas.microsoft.com/office/drawing/2014/main" id="{FF5D3865-BF51-4457-9228-26F3BABDE726}"/>
                  </a:ext>
                </a:extLst>
              </p:cNvPr>
              <p:cNvSpPr>
                <a:spLocks noChangeShapeType="1"/>
              </p:cNvSpPr>
              <p:nvPr/>
            </p:nvSpPr>
            <p:spPr bwMode="auto">
              <a:xfrm flipV="1">
                <a:off x="0" y="0"/>
                <a:ext cx="432" cy="249"/>
              </a:xfrm>
              <a:prstGeom prst="line">
                <a:avLst/>
              </a:prstGeom>
              <a:noFill/>
              <a:ln w="38100">
                <a:solidFill>
                  <a:srgbClr val="0000FF"/>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2488" name="Line 88">
                <a:extLst>
                  <a:ext uri="{FF2B5EF4-FFF2-40B4-BE49-F238E27FC236}">
                    <a16:creationId xmlns:a16="http://schemas.microsoft.com/office/drawing/2014/main" id="{6100CA7B-F7DD-4388-A2EB-4DAE64608D6F}"/>
                  </a:ext>
                </a:extLst>
              </p:cNvPr>
              <p:cNvSpPr>
                <a:spLocks noChangeShapeType="1"/>
              </p:cNvSpPr>
              <p:nvPr/>
            </p:nvSpPr>
            <p:spPr bwMode="auto">
              <a:xfrm>
                <a:off x="192" y="96"/>
                <a:ext cx="0" cy="14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89" name="Line 89">
                <a:extLst>
                  <a:ext uri="{FF2B5EF4-FFF2-40B4-BE49-F238E27FC236}">
                    <a16:creationId xmlns:a16="http://schemas.microsoft.com/office/drawing/2014/main" id="{5C25803B-5F9F-4F98-AAF5-00771D5780D7}"/>
                  </a:ext>
                </a:extLst>
              </p:cNvPr>
              <p:cNvSpPr>
                <a:spLocks noChangeShapeType="1"/>
              </p:cNvSpPr>
              <p:nvPr/>
            </p:nvSpPr>
            <p:spPr bwMode="auto">
              <a:xfrm>
                <a:off x="240" y="0"/>
                <a:ext cx="0"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2490" name="Oval 90">
              <a:extLst>
                <a:ext uri="{FF2B5EF4-FFF2-40B4-BE49-F238E27FC236}">
                  <a16:creationId xmlns:a16="http://schemas.microsoft.com/office/drawing/2014/main" id="{D736351C-F466-4F3C-A21A-F58F87C8CDBF}"/>
                </a:ext>
              </a:extLst>
            </p:cNvPr>
            <p:cNvSpPr>
              <a:spLocks noChangeArrowheads="1"/>
            </p:cNvSpPr>
            <p:nvPr/>
          </p:nvSpPr>
          <p:spPr bwMode="auto">
            <a:xfrm>
              <a:off x="1023" y="603"/>
              <a:ext cx="79" cy="83"/>
            </a:xfrm>
            <a:prstGeom prst="ellipse">
              <a:avLst/>
            </a:prstGeom>
            <a:solidFill>
              <a:srgbClr val="0000FF"/>
            </a:solidFill>
            <a:ln w="38100">
              <a:solidFill>
                <a:srgbClr val="0000FF"/>
              </a:solidFill>
              <a:round/>
              <a:headEnd/>
              <a:tailEnd/>
            </a:ln>
          </p:spPr>
          <p:txBody>
            <a:bodyPr wrap="none" anchor="ctr"/>
            <a:lstStyle/>
            <a:p>
              <a:endParaRPr lang="zh-CN" altLang="en-US"/>
            </a:p>
          </p:txBody>
        </p:sp>
        <p:sp>
          <p:nvSpPr>
            <p:cNvPr id="102491" name="Text Box 91">
              <a:extLst>
                <a:ext uri="{FF2B5EF4-FFF2-40B4-BE49-F238E27FC236}">
                  <a16:creationId xmlns:a16="http://schemas.microsoft.com/office/drawing/2014/main" id="{D0E64866-A203-4C11-93BF-E9D0AD25D57E}"/>
                </a:ext>
              </a:extLst>
            </p:cNvPr>
            <p:cNvSpPr txBox="1">
              <a:spLocks noChangeArrowheads="1"/>
            </p:cNvSpPr>
            <p:nvPr/>
          </p:nvSpPr>
          <p:spPr bwMode="auto">
            <a:xfrm>
              <a:off x="632" y="0"/>
              <a:ext cx="4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i="1">
                  <a:solidFill>
                    <a:srgbClr val="0000FF"/>
                  </a:solidFill>
                </a:rPr>
                <a:t>V</a:t>
              </a:r>
              <a:r>
                <a:rPr lang="en-US" altLang="zh-CN" sz="2000" b="1" baseline="-25000">
                  <a:solidFill>
                    <a:srgbClr val="0000FF"/>
                  </a:solidFill>
                </a:rPr>
                <a:t>DD</a:t>
              </a:r>
            </a:p>
          </p:txBody>
        </p:sp>
        <p:sp>
          <p:nvSpPr>
            <p:cNvPr id="102492" name="未知">
              <a:extLst>
                <a:ext uri="{FF2B5EF4-FFF2-40B4-BE49-F238E27FC236}">
                  <a16:creationId xmlns:a16="http://schemas.microsoft.com/office/drawing/2014/main" id="{7FC713C7-43CF-4280-AFB9-724010B7A9C7}"/>
                </a:ext>
              </a:extLst>
            </p:cNvPr>
            <p:cNvSpPr>
              <a:spLocks noChangeArrowheads="1"/>
            </p:cNvSpPr>
            <p:nvPr/>
          </p:nvSpPr>
          <p:spPr bwMode="auto">
            <a:xfrm>
              <a:off x="830" y="992"/>
              <a:ext cx="442" cy="89"/>
            </a:xfrm>
            <a:custGeom>
              <a:avLst/>
              <a:gdLst>
                <a:gd name="T0" fmla="*/ 0 w 536"/>
                <a:gd name="T1" fmla="*/ 103 h 103"/>
                <a:gd name="T2" fmla="*/ 536 w 536"/>
                <a:gd name="T3" fmla="*/ 0 h 103"/>
              </a:gdLst>
              <a:ahLst/>
              <a:cxnLst>
                <a:cxn ang="0">
                  <a:pos x="T0" y="T1"/>
                </a:cxn>
                <a:cxn ang="0">
                  <a:pos x="T2" y="T3"/>
                </a:cxn>
              </a:cxnLst>
              <a:rect l="0" t="0" r="r" b="b"/>
              <a:pathLst>
                <a:path w="536" h="103">
                  <a:moveTo>
                    <a:pt x="0" y="103"/>
                  </a:moveTo>
                  <a:lnTo>
                    <a:pt x="536"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493" name="Line 93">
              <a:extLst>
                <a:ext uri="{FF2B5EF4-FFF2-40B4-BE49-F238E27FC236}">
                  <a16:creationId xmlns:a16="http://schemas.microsoft.com/office/drawing/2014/main" id="{342CC418-4E27-4557-BE1F-5EBBFC7F4C39}"/>
                </a:ext>
              </a:extLst>
            </p:cNvPr>
            <p:cNvSpPr>
              <a:spLocks noChangeShapeType="1"/>
            </p:cNvSpPr>
            <p:nvPr/>
          </p:nvSpPr>
          <p:spPr bwMode="auto">
            <a:xfrm>
              <a:off x="830" y="955"/>
              <a:ext cx="43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94" name="Line 94">
              <a:extLst>
                <a:ext uri="{FF2B5EF4-FFF2-40B4-BE49-F238E27FC236}">
                  <a16:creationId xmlns:a16="http://schemas.microsoft.com/office/drawing/2014/main" id="{E00A3948-19E8-4223-A647-6FA686D53409}"/>
                </a:ext>
              </a:extLst>
            </p:cNvPr>
            <p:cNvSpPr>
              <a:spLocks noChangeShapeType="1"/>
            </p:cNvSpPr>
            <p:nvPr/>
          </p:nvSpPr>
          <p:spPr bwMode="auto">
            <a:xfrm>
              <a:off x="830" y="997"/>
              <a:ext cx="43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 name="Group 95">
            <a:extLst>
              <a:ext uri="{FF2B5EF4-FFF2-40B4-BE49-F238E27FC236}">
                <a16:creationId xmlns:a16="http://schemas.microsoft.com/office/drawing/2014/main" id="{58C508E9-C4CD-45F7-B47C-D1F22683FA02}"/>
              </a:ext>
            </a:extLst>
          </p:cNvPr>
          <p:cNvGrpSpPr>
            <a:grpSpLocks/>
          </p:cNvGrpSpPr>
          <p:nvPr/>
        </p:nvGrpSpPr>
        <p:grpSpPr bwMode="auto">
          <a:xfrm>
            <a:off x="5105400" y="1828800"/>
            <a:ext cx="3657600" cy="3581400"/>
            <a:chOff x="0" y="0"/>
            <a:chExt cx="2304" cy="2256"/>
          </a:xfrm>
        </p:grpSpPr>
        <p:sp>
          <p:nvSpPr>
            <p:cNvPr id="102496" name="Rectangle 96">
              <a:extLst>
                <a:ext uri="{FF2B5EF4-FFF2-40B4-BE49-F238E27FC236}">
                  <a16:creationId xmlns:a16="http://schemas.microsoft.com/office/drawing/2014/main" id="{436193D9-1233-4B8D-A34B-8535F272CF01}"/>
                </a:ext>
              </a:extLst>
            </p:cNvPr>
            <p:cNvSpPr>
              <a:spLocks noChangeArrowheads="1"/>
            </p:cNvSpPr>
            <p:nvPr/>
          </p:nvSpPr>
          <p:spPr bwMode="auto">
            <a:xfrm>
              <a:off x="0" y="0"/>
              <a:ext cx="2304" cy="22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2497" name="Line 97">
              <a:extLst>
                <a:ext uri="{FF2B5EF4-FFF2-40B4-BE49-F238E27FC236}">
                  <a16:creationId xmlns:a16="http://schemas.microsoft.com/office/drawing/2014/main" id="{9EFA60B2-4BBB-46A0-84F1-29AC76131009}"/>
                </a:ext>
              </a:extLst>
            </p:cNvPr>
            <p:cNvSpPr>
              <a:spLocks noChangeShapeType="1"/>
            </p:cNvSpPr>
            <p:nvPr/>
          </p:nvSpPr>
          <p:spPr bwMode="auto">
            <a:xfrm>
              <a:off x="288" y="339"/>
              <a:ext cx="870" cy="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2498" name="Group 98">
              <a:extLst>
                <a:ext uri="{FF2B5EF4-FFF2-40B4-BE49-F238E27FC236}">
                  <a16:creationId xmlns:a16="http://schemas.microsoft.com/office/drawing/2014/main" id="{87DDB2DE-7895-4C5D-8923-5D37A0B908A6}"/>
                </a:ext>
              </a:extLst>
            </p:cNvPr>
            <p:cNvGrpSpPr>
              <a:grpSpLocks/>
            </p:cNvGrpSpPr>
            <p:nvPr/>
          </p:nvGrpSpPr>
          <p:grpSpPr bwMode="auto">
            <a:xfrm>
              <a:off x="1316" y="463"/>
              <a:ext cx="79" cy="416"/>
              <a:chOff x="0" y="0"/>
              <a:chExt cx="96" cy="480"/>
            </a:xfrm>
          </p:grpSpPr>
          <p:sp>
            <p:nvSpPr>
              <p:cNvPr id="102499" name="Line 99">
                <a:extLst>
                  <a:ext uri="{FF2B5EF4-FFF2-40B4-BE49-F238E27FC236}">
                    <a16:creationId xmlns:a16="http://schemas.microsoft.com/office/drawing/2014/main" id="{C3812800-DAE0-4D1F-A817-035EA016417D}"/>
                  </a:ext>
                </a:extLst>
              </p:cNvPr>
              <p:cNvSpPr>
                <a:spLocks noChangeShapeType="1"/>
              </p:cNvSpPr>
              <p:nvPr/>
            </p:nvSpPr>
            <p:spPr bwMode="auto">
              <a:xfrm>
                <a:off x="48" y="84"/>
                <a:ext cx="0" cy="3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00" name="Oval 100">
                <a:extLst>
                  <a:ext uri="{FF2B5EF4-FFF2-40B4-BE49-F238E27FC236}">
                    <a16:creationId xmlns:a16="http://schemas.microsoft.com/office/drawing/2014/main" id="{235684D3-0BD9-4B15-BE80-5DB2ABA8EEF8}"/>
                  </a:ext>
                </a:extLst>
              </p:cNvPr>
              <p:cNvSpPr>
                <a:spLocks noChangeArrowheads="1"/>
              </p:cNvSpPr>
              <p:nvPr/>
            </p:nvSpPr>
            <p:spPr bwMode="auto">
              <a:xfrm>
                <a:off x="0" y="0"/>
                <a:ext cx="96" cy="96"/>
              </a:xfrm>
              <a:prstGeom prst="ellipse">
                <a:avLst/>
              </a:prstGeom>
              <a:solidFill>
                <a:schemeClr val="bg1"/>
              </a:solidFill>
              <a:ln w="38100">
                <a:solidFill>
                  <a:schemeClr val="tx1"/>
                </a:solidFill>
                <a:round/>
                <a:headEnd/>
                <a:tailEnd/>
              </a:ln>
            </p:spPr>
            <p:txBody>
              <a:bodyPr wrap="none" anchor="ctr"/>
              <a:lstStyle/>
              <a:p>
                <a:endParaRPr lang="zh-CN" altLang="en-US"/>
              </a:p>
            </p:txBody>
          </p:sp>
        </p:grpSp>
        <p:sp>
          <p:nvSpPr>
            <p:cNvPr id="102501" name="Line 101">
              <a:extLst>
                <a:ext uri="{FF2B5EF4-FFF2-40B4-BE49-F238E27FC236}">
                  <a16:creationId xmlns:a16="http://schemas.microsoft.com/office/drawing/2014/main" id="{118530C0-5E1D-4536-9F44-692CBA9CB020}"/>
                </a:ext>
              </a:extLst>
            </p:cNvPr>
            <p:cNvSpPr>
              <a:spLocks noChangeShapeType="1"/>
            </p:cNvSpPr>
            <p:nvPr/>
          </p:nvSpPr>
          <p:spPr bwMode="auto">
            <a:xfrm>
              <a:off x="693" y="359"/>
              <a:ext cx="0" cy="47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02" name="Oval 102">
              <a:extLst>
                <a:ext uri="{FF2B5EF4-FFF2-40B4-BE49-F238E27FC236}">
                  <a16:creationId xmlns:a16="http://schemas.microsoft.com/office/drawing/2014/main" id="{A0811CEE-82FE-476E-ACE9-20F58C0C9A84}"/>
                </a:ext>
              </a:extLst>
            </p:cNvPr>
            <p:cNvSpPr>
              <a:spLocks noChangeArrowheads="1"/>
            </p:cNvSpPr>
            <p:nvPr/>
          </p:nvSpPr>
          <p:spPr bwMode="auto">
            <a:xfrm>
              <a:off x="644" y="297"/>
              <a:ext cx="79" cy="83"/>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102503" name="Line 103">
              <a:extLst>
                <a:ext uri="{FF2B5EF4-FFF2-40B4-BE49-F238E27FC236}">
                  <a16:creationId xmlns:a16="http://schemas.microsoft.com/office/drawing/2014/main" id="{EF010310-3472-4B95-A889-FEA34DF4FE34}"/>
                </a:ext>
              </a:extLst>
            </p:cNvPr>
            <p:cNvSpPr>
              <a:spLocks noChangeShapeType="1"/>
            </p:cNvSpPr>
            <p:nvPr/>
          </p:nvSpPr>
          <p:spPr bwMode="auto">
            <a:xfrm>
              <a:off x="605" y="837"/>
              <a:ext cx="197"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04" name="Line 104">
              <a:extLst>
                <a:ext uri="{FF2B5EF4-FFF2-40B4-BE49-F238E27FC236}">
                  <a16:creationId xmlns:a16="http://schemas.microsoft.com/office/drawing/2014/main" id="{4C6423D8-0EC9-4A5E-AD53-EB6878CD3287}"/>
                </a:ext>
              </a:extLst>
            </p:cNvPr>
            <p:cNvSpPr>
              <a:spLocks noChangeShapeType="1"/>
            </p:cNvSpPr>
            <p:nvPr/>
          </p:nvSpPr>
          <p:spPr bwMode="auto">
            <a:xfrm>
              <a:off x="1355" y="1793"/>
              <a:ext cx="0" cy="3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05" name="Oval 105">
              <a:extLst>
                <a:ext uri="{FF2B5EF4-FFF2-40B4-BE49-F238E27FC236}">
                  <a16:creationId xmlns:a16="http://schemas.microsoft.com/office/drawing/2014/main" id="{00B3E407-F4A8-461D-B592-9C311898A7D9}"/>
                </a:ext>
              </a:extLst>
            </p:cNvPr>
            <p:cNvSpPr>
              <a:spLocks noChangeArrowheads="1"/>
            </p:cNvSpPr>
            <p:nvPr/>
          </p:nvSpPr>
          <p:spPr bwMode="auto">
            <a:xfrm>
              <a:off x="1316" y="2125"/>
              <a:ext cx="79" cy="83"/>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102506" name="Line 106">
              <a:extLst>
                <a:ext uri="{FF2B5EF4-FFF2-40B4-BE49-F238E27FC236}">
                  <a16:creationId xmlns:a16="http://schemas.microsoft.com/office/drawing/2014/main" id="{A6C4B22F-FC25-4CD1-A1C7-159BA4C1A226}"/>
                </a:ext>
              </a:extLst>
            </p:cNvPr>
            <p:cNvSpPr>
              <a:spLocks noChangeShapeType="1"/>
            </p:cNvSpPr>
            <p:nvPr/>
          </p:nvSpPr>
          <p:spPr bwMode="auto">
            <a:xfrm>
              <a:off x="1158" y="837"/>
              <a:ext cx="356"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2507" name="Group 107">
              <a:extLst>
                <a:ext uri="{FF2B5EF4-FFF2-40B4-BE49-F238E27FC236}">
                  <a16:creationId xmlns:a16="http://schemas.microsoft.com/office/drawing/2014/main" id="{C82758C1-841F-4F5D-AF97-2EB27F981A4B}"/>
                </a:ext>
              </a:extLst>
            </p:cNvPr>
            <p:cNvGrpSpPr>
              <a:grpSpLocks/>
            </p:cNvGrpSpPr>
            <p:nvPr/>
          </p:nvGrpSpPr>
          <p:grpSpPr bwMode="auto">
            <a:xfrm>
              <a:off x="605" y="837"/>
              <a:ext cx="1462" cy="125"/>
              <a:chOff x="0" y="0"/>
              <a:chExt cx="1776" cy="144"/>
            </a:xfrm>
          </p:grpSpPr>
          <p:sp>
            <p:nvSpPr>
              <p:cNvPr id="102508" name="Rectangle 108">
                <a:extLst>
                  <a:ext uri="{FF2B5EF4-FFF2-40B4-BE49-F238E27FC236}">
                    <a16:creationId xmlns:a16="http://schemas.microsoft.com/office/drawing/2014/main" id="{25FC44CE-BF20-42B5-A401-46698345E97B}"/>
                  </a:ext>
                </a:extLst>
              </p:cNvPr>
              <p:cNvSpPr>
                <a:spLocks noChangeArrowheads="1"/>
              </p:cNvSpPr>
              <p:nvPr/>
            </p:nvSpPr>
            <p:spPr bwMode="auto">
              <a:xfrm>
                <a:off x="0" y="0"/>
                <a:ext cx="1776" cy="144"/>
              </a:xfrm>
              <a:prstGeom prst="rect">
                <a:avLst/>
              </a:prstGeom>
              <a:solidFill>
                <a:srgbClr val="FF9966"/>
              </a:solidFill>
              <a:ln w="9525">
                <a:solidFill>
                  <a:schemeClr val="tx1"/>
                </a:solidFill>
                <a:miter lim="800000"/>
                <a:headEnd/>
                <a:tailEnd/>
              </a:ln>
            </p:spPr>
            <p:txBody>
              <a:bodyPr wrap="none" anchor="ctr"/>
              <a:lstStyle/>
              <a:p>
                <a:endParaRPr lang="zh-CN" altLang="en-US"/>
              </a:p>
            </p:txBody>
          </p:sp>
          <p:sp>
            <p:nvSpPr>
              <p:cNvPr id="102509" name="Line 109">
                <a:extLst>
                  <a:ext uri="{FF2B5EF4-FFF2-40B4-BE49-F238E27FC236}">
                    <a16:creationId xmlns:a16="http://schemas.microsoft.com/office/drawing/2014/main" id="{4137B79F-2757-4A6D-B2C2-4FE5FA40677A}"/>
                  </a:ext>
                </a:extLst>
              </p:cNvPr>
              <p:cNvSpPr>
                <a:spLocks noChangeShapeType="1"/>
              </p:cNvSpPr>
              <p:nvPr/>
            </p:nvSpPr>
            <p:spPr bwMode="auto">
              <a:xfrm flipH="1">
                <a:off x="96"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10" name="Line 110">
                <a:extLst>
                  <a:ext uri="{FF2B5EF4-FFF2-40B4-BE49-F238E27FC236}">
                    <a16:creationId xmlns:a16="http://schemas.microsoft.com/office/drawing/2014/main" id="{684C751D-EC0E-487D-B88D-81B13B52FAC8}"/>
                  </a:ext>
                </a:extLst>
              </p:cNvPr>
              <p:cNvSpPr>
                <a:spLocks noChangeShapeType="1"/>
              </p:cNvSpPr>
              <p:nvPr/>
            </p:nvSpPr>
            <p:spPr bwMode="auto">
              <a:xfrm flipH="1">
                <a:off x="0"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11" name="Line 111">
                <a:extLst>
                  <a:ext uri="{FF2B5EF4-FFF2-40B4-BE49-F238E27FC236}">
                    <a16:creationId xmlns:a16="http://schemas.microsoft.com/office/drawing/2014/main" id="{ECEA1DA7-2085-465C-B509-95BC65DF5EF2}"/>
                  </a:ext>
                </a:extLst>
              </p:cNvPr>
              <p:cNvSpPr>
                <a:spLocks noChangeShapeType="1"/>
              </p:cNvSpPr>
              <p:nvPr/>
            </p:nvSpPr>
            <p:spPr bwMode="auto">
              <a:xfrm flipH="1">
                <a:off x="1056"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12" name="Line 112">
                <a:extLst>
                  <a:ext uri="{FF2B5EF4-FFF2-40B4-BE49-F238E27FC236}">
                    <a16:creationId xmlns:a16="http://schemas.microsoft.com/office/drawing/2014/main" id="{4A4EED4C-2EF0-4BE8-AC14-37E09277DAEF}"/>
                  </a:ext>
                </a:extLst>
              </p:cNvPr>
              <p:cNvSpPr>
                <a:spLocks noChangeShapeType="1"/>
              </p:cNvSpPr>
              <p:nvPr/>
            </p:nvSpPr>
            <p:spPr bwMode="auto">
              <a:xfrm flipH="1">
                <a:off x="864"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13" name="Line 113">
                <a:extLst>
                  <a:ext uri="{FF2B5EF4-FFF2-40B4-BE49-F238E27FC236}">
                    <a16:creationId xmlns:a16="http://schemas.microsoft.com/office/drawing/2014/main" id="{1D400AA4-6C7A-48C7-9072-3690BD34677B}"/>
                  </a:ext>
                </a:extLst>
              </p:cNvPr>
              <p:cNvSpPr>
                <a:spLocks noChangeShapeType="1"/>
              </p:cNvSpPr>
              <p:nvPr/>
            </p:nvSpPr>
            <p:spPr bwMode="auto">
              <a:xfrm flipH="1">
                <a:off x="480"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14" name="Line 114">
                <a:extLst>
                  <a:ext uri="{FF2B5EF4-FFF2-40B4-BE49-F238E27FC236}">
                    <a16:creationId xmlns:a16="http://schemas.microsoft.com/office/drawing/2014/main" id="{21E99543-113C-4FE0-9F03-5306A68B7153}"/>
                  </a:ext>
                </a:extLst>
              </p:cNvPr>
              <p:cNvSpPr>
                <a:spLocks noChangeShapeType="1"/>
              </p:cNvSpPr>
              <p:nvPr/>
            </p:nvSpPr>
            <p:spPr bwMode="auto">
              <a:xfrm flipH="1">
                <a:off x="576"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15" name="Line 115">
                <a:extLst>
                  <a:ext uri="{FF2B5EF4-FFF2-40B4-BE49-F238E27FC236}">
                    <a16:creationId xmlns:a16="http://schemas.microsoft.com/office/drawing/2014/main" id="{B670BBAD-DD14-4E43-B82B-FD3C172594D3}"/>
                  </a:ext>
                </a:extLst>
              </p:cNvPr>
              <p:cNvSpPr>
                <a:spLocks noChangeShapeType="1"/>
              </p:cNvSpPr>
              <p:nvPr/>
            </p:nvSpPr>
            <p:spPr bwMode="auto">
              <a:xfrm flipH="1">
                <a:off x="672"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16" name="Line 116">
                <a:extLst>
                  <a:ext uri="{FF2B5EF4-FFF2-40B4-BE49-F238E27FC236}">
                    <a16:creationId xmlns:a16="http://schemas.microsoft.com/office/drawing/2014/main" id="{680AE468-ADC7-4E89-9689-CD15B7E08FD9}"/>
                  </a:ext>
                </a:extLst>
              </p:cNvPr>
              <p:cNvSpPr>
                <a:spLocks noChangeShapeType="1"/>
              </p:cNvSpPr>
              <p:nvPr/>
            </p:nvSpPr>
            <p:spPr bwMode="auto">
              <a:xfrm flipH="1">
                <a:off x="768"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17" name="Line 117">
                <a:extLst>
                  <a:ext uri="{FF2B5EF4-FFF2-40B4-BE49-F238E27FC236}">
                    <a16:creationId xmlns:a16="http://schemas.microsoft.com/office/drawing/2014/main" id="{DD230952-6535-4FE8-905F-0BC859658D07}"/>
                  </a:ext>
                </a:extLst>
              </p:cNvPr>
              <p:cNvSpPr>
                <a:spLocks noChangeShapeType="1"/>
              </p:cNvSpPr>
              <p:nvPr/>
            </p:nvSpPr>
            <p:spPr bwMode="auto">
              <a:xfrm flipH="1">
                <a:off x="960"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18" name="Line 118">
                <a:extLst>
                  <a:ext uri="{FF2B5EF4-FFF2-40B4-BE49-F238E27FC236}">
                    <a16:creationId xmlns:a16="http://schemas.microsoft.com/office/drawing/2014/main" id="{19DA5DE1-48A2-4C15-8BE3-C9A2D20D0ECE}"/>
                  </a:ext>
                </a:extLst>
              </p:cNvPr>
              <p:cNvSpPr>
                <a:spLocks noChangeShapeType="1"/>
              </p:cNvSpPr>
              <p:nvPr/>
            </p:nvSpPr>
            <p:spPr bwMode="auto">
              <a:xfrm flipH="1">
                <a:off x="1440"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19" name="Line 119">
                <a:extLst>
                  <a:ext uri="{FF2B5EF4-FFF2-40B4-BE49-F238E27FC236}">
                    <a16:creationId xmlns:a16="http://schemas.microsoft.com/office/drawing/2014/main" id="{9E53EBB0-021F-480D-99C9-8044AF04D88C}"/>
                  </a:ext>
                </a:extLst>
              </p:cNvPr>
              <p:cNvSpPr>
                <a:spLocks noChangeShapeType="1"/>
              </p:cNvSpPr>
              <p:nvPr/>
            </p:nvSpPr>
            <p:spPr bwMode="auto">
              <a:xfrm flipH="1">
                <a:off x="1536"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20" name="Line 120">
                <a:extLst>
                  <a:ext uri="{FF2B5EF4-FFF2-40B4-BE49-F238E27FC236}">
                    <a16:creationId xmlns:a16="http://schemas.microsoft.com/office/drawing/2014/main" id="{4F05FE1E-6919-4AF3-8323-FD75DF8614E4}"/>
                  </a:ext>
                </a:extLst>
              </p:cNvPr>
              <p:cNvSpPr>
                <a:spLocks noChangeShapeType="1"/>
              </p:cNvSpPr>
              <p:nvPr/>
            </p:nvSpPr>
            <p:spPr bwMode="auto">
              <a:xfrm flipH="1">
                <a:off x="1632"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21" name="Line 121">
                <a:extLst>
                  <a:ext uri="{FF2B5EF4-FFF2-40B4-BE49-F238E27FC236}">
                    <a16:creationId xmlns:a16="http://schemas.microsoft.com/office/drawing/2014/main" id="{1E42A18C-C841-4801-AB88-2D5F9EB89F42}"/>
                  </a:ext>
                </a:extLst>
              </p:cNvPr>
              <p:cNvSpPr>
                <a:spLocks noChangeShapeType="1"/>
              </p:cNvSpPr>
              <p:nvPr/>
            </p:nvSpPr>
            <p:spPr bwMode="auto">
              <a:xfrm flipH="1">
                <a:off x="192" y="48"/>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22" name="Line 122">
                <a:extLst>
                  <a:ext uri="{FF2B5EF4-FFF2-40B4-BE49-F238E27FC236}">
                    <a16:creationId xmlns:a16="http://schemas.microsoft.com/office/drawing/2014/main" id="{80B7CE19-FB02-4A39-B303-80932736DF1E}"/>
                  </a:ext>
                </a:extLst>
              </p:cNvPr>
              <p:cNvSpPr>
                <a:spLocks noChangeShapeType="1"/>
              </p:cNvSpPr>
              <p:nvPr/>
            </p:nvSpPr>
            <p:spPr bwMode="auto">
              <a:xfrm flipH="1">
                <a:off x="1152" y="48"/>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23" name="Line 123">
                <a:extLst>
                  <a:ext uri="{FF2B5EF4-FFF2-40B4-BE49-F238E27FC236}">
                    <a16:creationId xmlns:a16="http://schemas.microsoft.com/office/drawing/2014/main" id="{C6BFC241-7A78-4CCA-AAB1-92251401AA82}"/>
                  </a:ext>
                </a:extLst>
              </p:cNvPr>
              <p:cNvSpPr>
                <a:spLocks noChangeShapeType="1"/>
              </p:cNvSpPr>
              <p:nvPr/>
            </p:nvSpPr>
            <p:spPr bwMode="auto">
              <a:xfrm flipH="1">
                <a:off x="384"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24" name="Line 124">
                <a:extLst>
                  <a:ext uri="{FF2B5EF4-FFF2-40B4-BE49-F238E27FC236}">
                    <a16:creationId xmlns:a16="http://schemas.microsoft.com/office/drawing/2014/main" id="{7E6020E4-3215-4187-8CDF-990B417BD55F}"/>
                  </a:ext>
                </a:extLst>
              </p:cNvPr>
              <p:cNvSpPr>
                <a:spLocks noChangeShapeType="1"/>
              </p:cNvSpPr>
              <p:nvPr/>
            </p:nvSpPr>
            <p:spPr bwMode="auto">
              <a:xfrm flipH="1">
                <a:off x="288"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25" name="Line 125">
                <a:extLst>
                  <a:ext uri="{FF2B5EF4-FFF2-40B4-BE49-F238E27FC236}">
                    <a16:creationId xmlns:a16="http://schemas.microsoft.com/office/drawing/2014/main" id="{FA19247C-9593-4928-8CC4-3292E76630D8}"/>
                  </a:ext>
                </a:extLst>
              </p:cNvPr>
              <p:cNvSpPr>
                <a:spLocks noChangeShapeType="1"/>
              </p:cNvSpPr>
              <p:nvPr/>
            </p:nvSpPr>
            <p:spPr bwMode="auto">
              <a:xfrm flipH="1">
                <a:off x="192"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26" name="Line 126">
                <a:extLst>
                  <a:ext uri="{FF2B5EF4-FFF2-40B4-BE49-F238E27FC236}">
                    <a16:creationId xmlns:a16="http://schemas.microsoft.com/office/drawing/2014/main" id="{A61E46A7-CB13-4C73-A044-BE0AE62238A2}"/>
                  </a:ext>
                </a:extLst>
              </p:cNvPr>
              <p:cNvSpPr>
                <a:spLocks noChangeShapeType="1"/>
              </p:cNvSpPr>
              <p:nvPr/>
            </p:nvSpPr>
            <p:spPr bwMode="auto">
              <a:xfrm flipH="1">
                <a:off x="1152"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27" name="Line 127">
                <a:extLst>
                  <a:ext uri="{FF2B5EF4-FFF2-40B4-BE49-F238E27FC236}">
                    <a16:creationId xmlns:a16="http://schemas.microsoft.com/office/drawing/2014/main" id="{464F1D94-869A-4612-B4A8-F385CCE6806D}"/>
                  </a:ext>
                </a:extLst>
              </p:cNvPr>
              <p:cNvSpPr>
                <a:spLocks noChangeShapeType="1"/>
              </p:cNvSpPr>
              <p:nvPr/>
            </p:nvSpPr>
            <p:spPr bwMode="auto">
              <a:xfrm flipH="1">
                <a:off x="1248"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28" name="Line 128">
                <a:extLst>
                  <a:ext uri="{FF2B5EF4-FFF2-40B4-BE49-F238E27FC236}">
                    <a16:creationId xmlns:a16="http://schemas.microsoft.com/office/drawing/2014/main" id="{69244C07-A4F1-473D-B846-B3EDB9BE031A}"/>
                  </a:ext>
                </a:extLst>
              </p:cNvPr>
              <p:cNvSpPr>
                <a:spLocks noChangeShapeType="1"/>
              </p:cNvSpPr>
              <p:nvPr/>
            </p:nvSpPr>
            <p:spPr bwMode="auto">
              <a:xfrm flipH="1">
                <a:off x="1344"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2529" name="Group 129">
              <a:extLst>
                <a:ext uri="{FF2B5EF4-FFF2-40B4-BE49-F238E27FC236}">
                  <a16:creationId xmlns:a16="http://schemas.microsoft.com/office/drawing/2014/main" id="{1314C4F0-8933-477E-A9A5-559D47E91497}"/>
                </a:ext>
              </a:extLst>
            </p:cNvPr>
            <p:cNvGrpSpPr>
              <a:grpSpLocks/>
            </p:cNvGrpSpPr>
            <p:nvPr/>
          </p:nvGrpSpPr>
          <p:grpSpPr bwMode="auto">
            <a:xfrm>
              <a:off x="802" y="837"/>
              <a:ext cx="1067" cy="125"/>
              <a:chOff x="0" y="0"/>
              <a:chExt cx="1296" cy="144"/>
            </a:xfrm>
          </p:grpSpPr>
          <p:sp>
            <p:nvSpPr>
              <p:cNvPr id="102530" name="AutoShape 130">
                <a:extLst>
                  <a:ext uri="{FF2B5EF4-FFF2-40B4-BE49-F238E27FC236}">
                    <a16:creationId xmlns:a16="http://schemas.microsoft.com/office/drawing/2014/main" id="{AF4DE0DD-03ED-44A6-A6D4-1738634C517C}"/>
                  </a:ext>
                </a:extLst>
              </p:cNvPr>
              <p:cNvSpPr>
                <a:spLocks noChangeArrowheads="1"/>
              </p:cNvSpPr>
              <p:nvPr/>
            </p:nvSpPr>
            <p:spPr bwMode="auto">
              <a:xfrm>
                <a:off x="960" y="0"/>
                <a:ext cx="336" cy="144"/>
              </a:xfrm>
              <a:custGeom>
                <a:avLst/>
                <a:gdLst>
                  <a:gd name="T0" fmla="*/ 0 w 21600"/>
                  <a:gd name="T1" fmla="*/ 0 h 21600"/>
                  <a:gd name="T2" fmla="*/ 5400 w 21600"/>
                  <a:gd name="T3" fmla="*/ 21600 h 21600"/>
                  <a:gd name="T4" fmla="*/ 1620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2531" name="Line 131">
                <a:extLst>
                  <a:ext uri="{FF2B5EF4-FFF2-40B4-BE49-F238E27FC236}">
                    <a16:creationId xmlns:a16="http://schemas.microsoft.com/office/drawing/2014/main" id="{EDB96343-B323-469E-9295-53C890AA06F2}"/>
                  </a:ext>
                </a:extLst>
              </p:cNvPr>
              <p:cNvSpPr>
                <a:spLocks noChangeShapeType="1"/>
              </p:cNvSpPr>
              <p:nvPr/>
            </p:nvSpPr>
            <p:spPr bwMode="auto">
              <a:xfrm>
                <a:off x="960" y="0"/>
                <a:ext cx="96"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32" name="Line 132">
                <a:extLst>
                  <a:ext uri="{FF2B5EF4-FFF2-40B4-BE49-F238E27FC236}">
                    <a16:creationId xmlns:a16="http://schemas.microsoft.com/office/drawing/2014/main" id="{D77BF85F-B3C2-4A14-8ACC-1613E4BBDA7D}"/>
                  </a:ext>
                </a:extLst>
              </p:cNvPr>
              <p:cNvSpPr>
                <a:spLocks noChangeShapeType="1"/>
              </p:cNvSpPr>
              <p:nvPr/>
            </p:nvSpPr>
            <p:spPr bwMode="auto">
              <a:xfrm flipH="1">
                <a:off x="1200" y="0"/>
                <a:ext cx="96"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2533" name="Group 133">
                <a:extLst>
                  <a:ext uri="{FF2B5EF4-FFF2-40B4-BE49-F238E27FC236}">
                    <a16:creationId xmlns:a16="http://schemas.microsoft.com/office/drawing/2014/main" id="{A666D6F0-00BE-4DA5-A0D0-7552851B65FF}"/>
                  </a:ext>
                </a:extLst>
              </p:cNvPr>
              <p:cNvGrpSpPr>
                <a:grpSpLocks/>
              </p:cNvGrpSpPr>
              <p:nvPr/>
            </p:nvGrpSpPr>
            <p:grpSpPr bwMode="auto">
              <a:xfrm>
                <a:off x="0" y="0"/>
                <a:ext cx="336" cy="144"/>
                <a:chOff x="0" y="0"/>
                <a:chExt cx="336" cy="144"/>
              </a:xfrm>
            </p:grpSpPr>
            <p:sp>
              <p:nvSpPr>
                <p:cNvPr id="102534" name="AutoShape 134">
                  <a:extLst>
                    <a:ext uri="{FF2B5EF4-FFF2-40B4-BE49-F238E27FC236}">
                      <a16:creationId xmlns:a16="http://schemas.microsoft.com/office/drawing/2014/main" id="{58D3106C-DEA8-421C-8636-CB15329C8150}"/>
                    </a:ext>
                  </a:extLst>
                </p:cNvPr>
                <p:cNvSpPr>
                  <a:spLocks noChangeArrowheads="1"/>
                </p:cNvSpPr>
                <p:nvPr/>
              </p:nvSpPr>
              <p:spPr bwMode="auto">
                <a:xfrm>
                  <a:off x="0" y="0"/>
                  <a:ext cx="336" cy="144"/>
                </a:xfrm>
                <a:custGeom>
                  <a:avLst/>
                  <a:gdLst>
                    <a:gd name="T0" fmla="*/ 0 w 21600"/>
                    <a:gd name="T1" fmla="*/ 0 h 21600"/>
                    <a:gd name="T2" fmla="*/ 5400 w 21600"/>
                    <a:gd name="T3" fmla="*/ 21600 h 21600"/>
                    <a:gd name="T4" fmla="*/ 1620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2535" name="Line 135">
                  <a:extLst>
                    <a:ext uri="{FF2B5EF4-FFF2-40B4-BE49-F238E27FC236}">
                      <a16:creationId xmlns:a16="http://schemas.microsoft.com/office/drawing/2014/main" id="{EB80191E-4F45-4397-A838-9252CEFF7A57}"/>
                    </a:ext>
                  </a:extLst>
                </p:cNvPr>
                <p:cNvSpPr>
                  <a:spLocks noChangeShapeType="1"/>
                </p:cNvSpPr>
                <p:nvPr/>
              </p:nvSpPr>
              <p:spPr bwMode="auto">
                <a:xfrm>
                  <a:off x="0" y="0"/>
                  <a:ext cx="96"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36" name="Line 136">
                  <a:extLst>
                    <a:ext uri="{FF2B5EF4-FFF2-40B4-BE49-F238E27FC236}">
                      <a16:creationId xmlns:a16="http://schemas.microsoft.com/office/drawing/2014/main" id="{A63FC4D0-DE54-454B-9162-C99C8B4127A0}"/>
                    </a:ext>
                  </a:extLst>
                </p:cNvPr>
                <p:cNvSpPr>
                  <a:spLocks noChangeShapeType="1"/>
                </p:cNvSpPr>
                <p:nvPr/>
              </p:nvSpPr>
              <p:spPr bwMode="auto">
                <a:xfrm flipH="1">
                  <a:off x="240" y="0"/>
                  <a:ext cx="96"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37" name="Line 137">
                  <a:extLst>
                    <a:ext uri="{FF2B5EF4-FFF2-40B4-BE49-F238E27FC236}">
                      <a16:creationId xmlns:a16="http://schemas.microsoft.com/office/drawing/2014/main" id="{05A58F77-6A79-473A-A717-B8AD5BB0CFDD}"/>
                    </a:ext>
                  </a:extLst>
                </p:cNvPr>
                <p:cNvSpPr>
                  <a:spLocks noChangeShapeType="1"/>
                </p:cNvSpPr>
                <p:nvPr/>
              </p:nvSpPr>
              <p:spPr bwMode="auto">
                <a:xfrm>
                  <a:off x="96" y="144"/>
                  <a:ext cx="14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2538" name="Line 138">
                <a:extLst>
                  <a:ext uri="{FF2B5EF4-FFF2-40B4-BE49-F238E27FC236}">
                    <a16:creationId xmlns:a16="http://schemas.microsoft.com/office/drawing/2014/main" id="{65DB2479-9DB0-47DE-9D92-23F6A4D4A258}"/>
                  </a:ext>
                </a:extLst>
              </p:cNvPr>
              <p:cNvSpPr>
                <a:spLocks noChangeShapeType="1"/>
              </p:cNvSpPr>
              <p:nvPr/>
            </p:nvSpPr>
            <p:spPr bwMode="auto">
              <a:xfrm>
                <a:off x="1056" y="144"/>
                <a:ext cx="14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2539" name="Rectangle 139">
              <a:extLst>
                <a:ext uri="{FF2B5EF4-FFF2-40B4-BE49-F238E27FC236}">
                  <a16:creationId xmlns:a16="http://schemas.microsoft.com/office/drawing/2014/main" id="{98ED33B7-93F5-423D-8C82-72533699BB27}"/>
                </a:ext>
              </a:extLst>
            </p:cNvPr>
            <p:cNvSpPr>
              <a:spLocks noChangeArrowheads="1"/>
            </p:cNvSpPr>
            <p:nvPr/>
          </p:nvSpPr>
          <p:spPr bwMode="auto">
            <a:xfrm>
              <a:off x="605" y="962"/>
              <a:ext cx="1462" cy="830"/>
            </a:xfrm>
            <a:prstGeom prst="rect">
              <a:avLst/>
            </a:prstGeom>
            <a:solidFill>
              <a:srgbClr val="CCFFFF"/>
            </a:solidFill>
            <a:ln w="9525">
              <a:solidFill>
                <a:schemeClr val="tx1"/>
              </a:solidFill>
              <a:miter lim="800000"/>
              <a:headEnd/>
              <a:tailEnd/>
            </a:ln>
          </p:spPr>
          <p:txBody>
            <a:bodyPr wrap="none" anchor="ctr"/>
            <a:lstStyle/>
            <a:p>
              <a:endParaRPr lang="zh-CN" altLang="en-US"/>
            </a:p>
          </p:txBody>
        </p:sp>
        <p:sp>
          <p:nvSpPr>
            <p:cNvPr id="102540" name="Text Box 140">
              <a:extLst>
                <a:ext uri="{FF2B5EF4-FFF2-40B4-BE49-F238E27FC236}">
                  <a16:creationId xmlns:a16="http://schemas.microsoft.com/office/drawing/2014/main" id="{EC77C32C-84E4-43DF-8B51-94465454D2E0}"/>
                </a:ext>
              </a:extLst>
            </p:cNvPr>
            <p:cNvSpPr txBox="1">
              <a:spLocks noChangeArrowheads="1"/>
            </p:cNvSpPr>
            <p:nvPr/>
          </p:nvSpPr>
          <p:spPr bwMode="auto">
            <a:xfrm>
              <a:off x="1040" y="1378"/>
              <a:ext cx="8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t>P </a:t>
              </a:r>
              <a:r>
                <a:rPr lang="zh-CN" altLang="en-US" sz="2000" b="1"/>
                <a:t>型衬底</a:t>
              </a:r>
            </a:p>
          </p:txBody>
        </p:sp>
        <p:grpSp>
          <p:nvGrpSpPr>
            <p:cNvPr id="102541" name="Group 141">
              <a:extLst>
                <a:ext uri="{FF2B5EF4-FFF2-40B4-BE49-F238E27FC236}">
                  <a16:creationId xmlns:a16="http://schemas.microsoft.com/office/drawing/2014/main" id="{6537C7E9-75AC-4BC9-8F77-CC257F1797AF}"/>
                </a:ext>
              </a:extLst>
            </p:cNvPr>
            <p:cNvGrpSpPr>
              <a:grpSpLocks/>
            </p:cNvGrpSpPr>
            <p:nvPr/>
          </p:nvGrpSpPr>
          <p:grpSpPr bwMode="auto">
            <a:xfrm>
              <a:off x="763" y="962"/>
              <a:ext cx="395" cy="250"/>
              <a:chOff x="0" y="0"/>
              <a:chExt cx="480" cy="289"/>
            </a:xfrm>
          </p:grpSpPr>
          <p:sp>
            <p:nvSpPr>
              <p:cNvPr id="102542" name="Rectangle 142">
                <a:extLst>
                  <a:ext uri="{FF2B5EF4-FFF2-40B4-BE49-F238E27FC236}">
                    <a16:creationId xmlns:a16="http://schemas.microsoft.com/office/drawing/2014/main" id="{D5EBAFB9-2483-46D8-B52D-61CB6AD3F15A}"/>
                  </a:ext>
                </a:extLst>
              </p:cNvPr>
              <p:cNvSpPr>
                <a:spLocks noChangeArrowheads="1"/>
              </p:cNvSpPr>
              <p:nvPr/>
            </p:nvSpPr>
            <p:spPr bwMode="auto">
              <a:xfrm>
                <a:off x="0" y="0"/>
                <a:ext cx="432" cy="240"/>
              </a:xfrm>
              <a:prstGeom prst="rect">
                <a:avLst/>
              </a:prstGeom>
              <a:solidFill>
                <a:srgbClr val="FFFFCC"/>
              </a:solidFill>
              <a:ln w="9525">
                <a:solidFill>
                  <a:schemeClr val="tx1"/>
                </a:solidFill>
                <a:miter lim="800000"/>
                <a:headEnd/>
                <a:tailEnd/>
              </a:ln>
            </p:spPr>
            <p:txBody>
              <a:bodyPr wrap="none" anchor="ctr"/>
              <a:lstStyle/>
              <a:p>
                <a:endParaRPr lang="zh-CN" altLang="en-US"/>
              </a:p>
            </p:txBody>
          </p:sp>
          <p:sp>
            <p:nvSpPr>
              <p:cNvPr id="102543" name="Text Box 143">
                <a:extLst>
                  <a:ext uri="{FF2B5EF4-FFF2-40B4-BE49-F238E27FC236}">
                    <a16:creationId xmlns:a16="http://schemas.microsoft.com/office/drawing/2014/main" id="{45E94FB1-98ED-4EAD-86C9-384236A4E987}"/>
                  </a:ext>
                </a:extLst>
              </p:cNvPr>
              <p:cNvSpPr txBox="1">
                <a:spLocks noChangeArrowheads="1"/>
              </p:cNvSpPr>
              <p:nvPr/>
            </p:nvSpPr>
            <p:spPr bwMode="auto">
              <a:xfrm>
                <a:off x="97" y="0"/>
                <a:ext cx="383"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t>N</a:t>
                </a:r>
                <a:r>
                  <a:rPr lang="en-US" altLang="zh-CN" sz="2000" b="1" baseline="30000"/>
                  <a:t>+</a:t>
                </a:r>
                <a:endParaRPr lang="en-US" altLang="zh-CN" sz="2000" b="1"/>
              </a:p>
            </p:txBody>
          </p:sp>
        </p:grpSp>
        <p:grpSp>
          <p:nvGrpSpPr>
            <p:cNvPr id="102544" name="Group 144">
              <a:extLst>
                <a:ext uri="{FF2B5EF4-FFF2-40B4-BE49-F238E27FC236}">
                  <a16:creationId xmlns:a16="http://schemas.microsoft.com/office/drawing/2014/main" id="{4AA2841C-6770-4901-90CC-F2FCF2343E17}"/>
                </a:ext>
              </a:extLst>
            </p:cNvPr>
            <p:cNvGrpSpPr>
              <a:grpSpLocks/>
            </p:cNvGrpSpPr>
            <p:nvPr/>
          </p:nvGrpSpPr>
          <p:grpSpPr bwMode="auto">
            <a:xfrm>
              <a:off x="1553" y="953"/>
              <a:ext cx="395" cy="250"/>
              <a:chOff x="0" y="0"/>
              <a:chExt cx="480" cy="289"/>
            </a:xfrm>
          </p:grpSpPr>
          <p:sp>
            <p:nvSpPr>
              <p:cNvPr id="102545" name="Rectangle 145">
                <a:extLst>
                  <a:ext uri="{FF2B5EF4-FFF2-40B4-BE49-F238E27FC236}">
                    <a16:creationId xmlns:a16="http://schemas.microsoft.com/office/drawing/2014/main" id="{F802A487-2BC3-4C7B-93D7-AB1AB6549AD9}"/>
                  </a:ext>
                </a:extLst>
              </p:cNvPr>
              <p:cNvSpPr>
                <a:spLocks noChangeArrowheads="1"/>
              </p:cNvSpPr>
              <p:nvPr/>
            </p:nvSpPr>
            <p:spPr bwMode="auto">
              <a:xfrm>
                <a:off x="0" y="10"/>
                <a:ext cx="432" cy="240"/>
              </a:xfrm>
              <a:prstGeom prst="rect">
                <a:avLst/>
              </a:prstGeom>
              <a:solidFill>
                <a:srgbClr val="FFFFCC"/>
              </a:solidFill>
              <a:ln w="9525">
                <a:solidFill>
                  <a:schemeClr val="tx1"/>
                </a:solidFill>
                <a:miter lim="800000"/>
                <a:headEnd/>
                <a:tailEnd/>
              </a:ln>
            </p:spPr>
            <p:txBody>
              <a:bodyPr wrap="none" anchor="ctr"/>
              <a:lstStyle/>
              <a:p>
                <a:endParaRPr lang="zh-CN" altLang="en-US"/>
              </a:p>
            </p:txBody>
          </p:sp>
          <p:sp>
            <p:nvSpPr>
              <p:cNvPr id="102546" name="Text Box 146">
                <a:extLst>
                  <a:ext uri="{FF2B5EF4-FFF2-40B4-BE49-F238E27FC236}">
                    <a16:creationId xmlns:a16="http://schemas.microsoft.com/office/drawing/2014/main" id="{18CE7CD0-5267-42C1-B6C2-5E3331D65CE4}"/>
                  </a:ext>
                </a:extLst>
              </p:cNvPr>
              <p:cNvSpPr txBox="1">
                <a:spLocks noChangeArrowheads="1"/>
              </p:cNvSpPr>
              <p:nvPr/>
            </p:nvSpPr>
            <p:spPr bwMode="auto">
              <a:xfrm>
                <a:off x="96" y="0"/>
                <a:ext cx="38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t>N</a:t>
                </a:r>
                <a:r>
                  <a:rPr lang="en-US" altLang="zh-CN" sz="2000" b="1" baseline="30000"/>
                  <a:t>+</a:t>
                </a:r>
                <a:endParaRPr lang="en-US" altLang="zh-CN" sz="2000" b="1"/>
              </a:p>
            </p:txBody>
          </p:sp>
        </p:grpSp>
        <p:sp>
          <p:nvSpPr>
            <p:cNvPr id="102547" name="Text Box 147">
              <a:extLst>
                <a:ext uri="{FF2B5EF4-FFF2-40B4-BE49-F238E27FC236}">
                  <a16:creationId xmlns:a16="http://schemas.microsoft.com/office/drawing/2014/main" id="{4AE72D19-611C-4F19-A652-3EC7F03B77A3}"/>
                </a:ext>
              </a:extLst>
            </p:cNvPr>
            <p:cNvSpPr txBox="1">
              <a:spLocks noChangeArrowheads="1"/>
            </p:cNvSpPr>
            <p:nvPr/>
          </p:nvSpPr>
          <p:spPr bwMode="auto">
            <a:xfrm>
              <a:off x="1395" y="1959"/>
              <a:ext cx="3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rgbClr val="FF3300"/>
                  </a:solidFill>
                </a:rPr>
                <a:t>B</a:t>
              </a:r>
            </a:p>
          </p:txBody>
        </p:sp>
        <p:sp>
          <p:nvSpPr>
            <p:cNvPr id="102548" name="Text Box 148">
              <a:extLst>
                <a:ext uri="{FF2B5EF4-FFF2-40B4-BE49-F238E27FC236}">
                  <a16:creationId xmlns:a16="http://schemas.microsoft.com/office/drawing/2014/main" id="{E9CBF575-7B2B-48DC-9B4C-260B7CEEDEFB}"/>
                </a:ext>
              </a:extLst>
            </p:cNvPr>
            <p:cNvSpPr txBox="1">
              <a:spLocks noChangeArrowheads="1"/>
            </p:cNvSpPr>
            <p:nvPr/>
          </p:nvSpPr>
          <p:spPr bwMode="auto">
            <a:xfrm>
              <a:off x="1395" y="505"/>
              <a:ext cx="3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rgbClr val="FF3300"/>
                  </a:solidFill>
                </a:rPr>
                <a:t>G</a:t>
              </a:r>
            </a:p>
          </p:txBody>
        </p:sp>
        <p:sp>
          <p:nvSpPr>
            <p:cNvPr id="102549" name="Text Box 149">
              <a:extLst>
                <a:ext uri="{FF2B5EF4-FFF2-40B4-BE49-F238E27FC236}">
                  <a16:creationId xmlns:a16="http://schemas.microsoft.com/office/drawing/2014/main" id="{6F2262DA-7868-4CA2-9FC6-35920E843412}"/>
                </a:ext>
              </a:extLst>
            </p:cNvPr>
            <p:cNvSpPr txBox="1">
              <a:spLocks noChangeArrowheads="1"/>
            </p:cNvSpPr>
            <p:nvPr/>
          </p:nvSpPr>
          <p:spPr bwMode="auto">
            <a:xfrm>
              <a:off x="486" y="505"/>
              <a:ext cx="3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rgbClr val="FF3300"/>
                  </a:solidFill>
                </a:rPr>
                <a:t>S</a:t>
              </a:r>
            </a:p>
          </p:txBody>
        </p:sp>
        <p:sp>
          <p:nvSpPr>
            <p:cNvPr id="102550" name="Text Box 150">
              <a:extLst>
                <a:ext uri="{FF2B5EF4-FFF2-40B4-BE49-F238E27FC236}">
                  <a16:creationId xmlns:a16="http://schemas.microsoft.com/office/drawing/2014/main" id="{F7B6AD04-A619-4F6A-90E9-0044C5987FE8}"/>
                </a:ext>
              </a:extLst>
            </p:cNvPr>
            <p:cNvSpPr txBox="1">
              <a:spLocks noChangeArrowheads="1"/>
            </p:cNvSpPr>
            <p:nvPr/>
          </p:nvSpPr>
          <p:spPr bwMode="auto">
            <a:xfrm>
              <a:off x="1948" y="505"/>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rgbClr val="FF3300"/>
                  </a:solidFill>
                </a:rPr>
                <a:t>D</a:t>
              </a:r>
            </a:p>
          </p:txBody>
        </p:sp>
        <p:grpSp>
          <p:nvGrpSpPr>
            <p:cNvPr id="102551" name="Group 151">
              <a:extLst>
                <a:ext uri="{FF2B5EF4-FFF2-40B4-BE49-F238E27FC236}">
                  <a16:creationId xmlns:a16="http://schemas.microsoft.com/office/drawing/2014/main" id="{98FEF2DE-CCD6-48B8-A94B-355FAE53A683}"/>
                </a:ext>
              </a:extLst>
            </p:cNvPr>
            <p:cNvGrpSpPr>
              <a:grpSpLocks/>
            </p:cNvGrpSpPr>
            <p:nvPr/>
          </p:nvGrpSpPr>
          <p:grpSpPr bwMode="auto">
            <a:xfrm>
              <a:off x="1869" y="297"/>
              <a:ext cx="198" cy="540"/>
              <a:chOff x="0" y="0"/>
              <a:chExt cx="240" cy="624"/>
            </a:xfrm>
          </p:grpSpPr>
          <p:grpSp>
            <p:nvGrpSpPr>
              <p:cNvPr id="102552" name="Group 152">
                <a:extLst>
                  <a:ext uri="{FF2B5EF4-FFF2-40B4-BE49-F238E27FC236}">
                    <a16:creationId xmlns:a16="http://schemas.microsoft.com/office/drawing/2014/main" id="{FC1C216F-4FB1-4E19-9BD5-FC97275E9E73}"/>
                  </a:ext>
                </a:extLst>
              </p:cNvPr>
              <p:cNvGrpSpPr>
                <a:grpSpLocks/>
              </p:cNvGrpSpPr>
              <p:nvPr/>
            </p:nvGrpSpPr>
            <p:grpSpPr bwMode="auto">
              <a:xfrm>
                <a:off x="48" y="0"/>
                <a:ext cx="96" cy="624"/>
                <a:chOff x="0" y="0"/>
                <a:chExt cx="96" cy="624"/>
              </a:xfrm>
            </p:grpSpPr>
            <p:sp>
              <p:nvSpPr>
                <p:cNvPr id="102553" name="Line 153">
                  <a:extLst>
                    <a:ext uri="{FF2B5EF4-FFF2-40B4-BE49-F238E27FC236}">
                      <a16:creationId xmlns:a16="http://schemas.microsoft.com/office/drawing/2014/main" id="{0A06E516-512A-4863-8732-9539AD9DD404}"/>
                    </a:ext>
                  </a:extLst>
                </p:cNvPr>
                <p:cNvSpPr>
                  <a:spLocks noChangeShapeType="1"/>
                </p:cNvSpPr>
                <p:nvPr/>
              </p:nvSpPr>
              <p:spPr bwMode="auto">
                <a:xfrm>
                  <a:off x="60" y="72"/>
                  <a:ext cx="0" cy="55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54" name="Oval 154">
                  <a:extLst>
                    <a:ext uri="{FF2B5EF4-FFF2-40B4-BE49-F238E27FC236}">
                      <a16:creationId xmlns:a16="http://schemas.microsoft.com/office/drawing/2014/main" id="{C28345CD-386B-4E66-8F69-8A67A22CD7FD}"/>
                    </a:ext>
                  </a:extLst>
                </p:cNvPr>
                <p:cNvSpPr>
                  <a:spLocks noChangeArrowheads="1"/>
                </p:cNvSpPr>
                <p:nvPr/>
              </p:nvSpPr>
              <p:spPr bwMode="auto">
                <a:xfrm>
                  <a:off x="0" y="0"/>
                  <a:ext cx="96" cy="96"/>
                </a:xfrm>
                <a:prstGeom prst="ellipse">
                  <a:avLst/>
                </a:prstGeom>
                <a:solidFill>
                  <a:schemeClr val="bg1"/>
                </a:solidFill>
                <a:ln w="38100">
                  <a:solidFill>
                    <a:schemeClr val="tx1"/>
                  </a:solidFill>
                  <a:round/>
                  <a:headEnd/>
                  <a:tailEnd/>
                </a:ln>
              </p:spPr>
              <p:txBody>
                <a:bodyPr wrap="none" anchor="ctr"/>
                <a:lstStyle/>
                <a:p>
                  <a:endParaRPr lang="zh-CN" altLang="en-US"/>
                </a:p>
              </p:txBody>
            </p:sp>
          </p:grpSp>
          <p:sp>
            <p:nvSpPr>
              <p:cNvPr id="102555" name="Line 155">
                <a:extLst>
                  <a:ext uri="{FF2B5EF4-FFF2-40B4-BE49-F238E27FC236}">
                    <a16:creationId xmlns:a16="http://schemas.microsoft.com/office/drawing/2014/main" id="{D8819125-2D57-40F1-B4BE-BEEDE8246A2D}"/>
                  </a:ext>
                </a:extLst>
              </p:cNvPr>
              <p:cNvSpPr>
                <a:spLocks noChangeShapeType="1"/>
              </p:cNvSpPr>
              <p:nvPr/>
            </p:nvSpPr>
            <p:spPr bwMode="auto">
              <a:xfrm>
                <a:off x="0" y="624"/>
                <a:ext cx="24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2556" name="Line 156">
              <a:extLst>
                <a:ext uri="{FF2B5EF4-FFF2-40B4-BE49-F238E27FC236}">
                  <a16:creationId xmlns:a16="http://schemas.microsoft.com/office/drawing/2014/main" id="{9CA6970D-A223-453D-B824-80E7B5BF5B56}"/>
                </a:ext>
              </a:extLst>
            </p:cNvPr>
            <p:cNvSpPr>
              <a:spLocks noChangeShapeType="1"/>
            </p:cNvSpPr>
            <p:nvPr/>
          </p:nvSpPr>
          <p:spPr bwMode="auto">
            <a:xfrm>
              <a:off x="288" y="339"/>
              <a:ext cx="0" cy="1703"/>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57" name="Line 157">
              <a:extLst>
                <a:ext uri="{FF2B5EF4-FFF2-40B4-BE49-F238E27FC236}">
                  <a16:creationId xmlns:a16="http://schemas.microsoft.com/office/drawing/2014/main" id="{58BDBC06-9E83-414B-B39E-8A702EA42053}"/>
                </a:ext>
              </a:extLst>
            </p:cNvPr>
            <p:cNvSpPr>
              <a:spLocks noChangeShapeType="1"/>
            </p:cNvSpPr>
            <p:nvPr/>
          </p:nvSpPr>
          <p:spPr bwMode="auto">
            <a:xfrm>
              <a:off x="989" y="630"/>
              <a:ext cx="0" cy="12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58" name="Line 158">
              <a:extLst>
                <a:ext uri="{FF2B5EF4-FFF2-40B4-BE49-F238E27FC236}">
                  <a16:creationId xmlns:a16="http://schemas.microsoft.com/office/drawing/2014/main" id="{B9F867D9-631C-44D4-AD2F-E6BEC858F38F}"/>
                </a:ext>
              </a:extLst>
            </p:cNvPr>
            <p:cNvSpPr>
              <a:spLocks noChangeShapeType="1"/>
            </p:cNvSpPr>
            <p:nvPr/>
          </p:nvSpPr>
          <p:spPr bwMode="auto">
            <a:xfrm>
              <a:off x="1068" y="546"/>
              <a:ext cx="0" cy="291"/>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59" name="Line 159">
              <a:extLst>
                <a:ext uri="{FF2B5EF4-FFF2-40B4-BE49-F238E27FC236}">
                  <a16:creationId xmlns:a16="http://schemas.microsoft.com/office/drawing/2014/main" id="{369D69BE-C9BB-40ED-89D7-8DF16F6D7D51}"/>
                </a:ext>
              </a:extLst>
            </p:cNvPr>
            <p:cNvSpPr>
              <a:spLocks noChangeShapeType="1"/>
            </p:cNvSpPr>
            <p:nvPr/>
          </p:nvSpPr>
          <p:spPr bwMode="auto">
            <a:xfrm>
              <a:off x="673" y="713"/>
              <a:ext cx="316"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60" name="Line 160">
              <a:extLst>
                <a:ext uri="{FF2B5EF4-FFF2-40B4-BE49-F238E27FC236}">
                  <a16:creationId xmlns:a16="http://schemas.microsoft.com/office/drawing/2014/main" id="{C9D42AEE-85E7-4821-9123-7CBA6E640574}"/>
                </a:ext>
              </a:extLst>
            </p:cNvPr>
            <p:cNvSpPr>
              <a:spLocks noChangeShapeType="1"/>
            </p:cNvSpPr>
            <p:nvPr/>
          </p:nvSpPr>
          <p:spPr bwMode="auto">
            <a:xfrm>
              <a:off x="1050" y="713"/>
              <a:ext cx="305"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61" name="Oval 161">
              <a:extLst>
                <a:ext uri="{FF2B5EF4-FFF2-40B4-BE49-F238E27FC236}">
                  <a16:creationId xmlns:a16="http://schemas.microsoft.com/office/drawing/2014/main" id="{794C7415-A543-445D-AA4F-493ABFFF9006}"/>
                </a:ext>
              </a:extLst>
            </p:cNvPr>
            <p:cNvSpPr>
              <a:spLocks noChangeArrowheads="1"/>
            </p:cNvSpPr>
            <p:nvPr/>
          </p:nvSpPr>
          <p:spPr bwMode="auto">
            <a:xfrm>
              <a:off x="644" y="662"/>
              <a:ext cx="79" cy="84"/>
            </a:xfrm>
            <a:prstGeom prst="ellipse">
              <a:avLst/>
            </a:prstGeom>
            <a:solidFill>
              <a:srgbClr val="0000FF"/>
            </a:solidFill>
            <a:ln w="38100">
              <a:solidFill>
                <a:srgbClr val="0000FF"/>
              </a:solidFill>
              <a:round/>
              <a:headEnd/>
              <a:tailEnd/>
            </a:ln>
          </p:spPr>
          <p:txBody>
            <a:bodyPr wrap="none" anchor="ctr"/>
            <a:lstStyle/>
            <a:p>
              <a:endParaRPr lang="zh-CN" altLang="en-US"/>
            </a:p>
          </p:txBody>
        </p:sp>
        <p:grpSp>
          <p:nvGrpSpPr>
            <p:cNvPr id="102562" name="Group 162">
              <a:extLst>
                <a:ext uri="{FF2B5EF4-FFF2-40B4-BE49-F238E27FC236}">
                  <a16:creationId xmlns:a16="http://schemas.microsoft.com/office/drawing/2014/main" id="{B93A4AB6-06C2-46A8-B89C-3A0CC9AB5270}"/>
                </a:ext>
              </a:extLst>
            </p:cNvPr>
            <p:cNvGrpSpPr>
              <a:grpSpLocks/>
            </p:cNvGrpSpPr>
            <p:nvPr/>
          </p:nvGrpSpPr>
          <p:grpSpPr bwMode="auto">
            <a:xfrm>
              <a:off x="1869" y="297"/>
              <a:ext cx="198" cy="540"/>
              <a:chOff x="0" y="0"/>
              <a:chExt cx="240" cy="624"/>
            </a:xfrm>
          </p:grpSpPr>
          <p:grpSp>
            <p:nvGrpSpPr>
              <p:cNvPr id="102563" name="Group 163">
                <a:extLst>
                  <a:ext uri="{FF2B5EF4-FFF2-40B4-BE49-F238E27FC236}">
                    <a16:creationId xmlns:a16="http://schemas.microsoft.com/office/drawing/2014/main" id="{B69988F5-B275-4A52-93B2-75CDECE27382}"/>
                  </a:ext>
                </a:extLst>
              </p:cNvPr>
              <p:cNvGrpSpPr>
                <a:grpSpLocks/>
              </p:cNvGrpSpPr>
              <p:nvPr/>
            </p:nvGrpSpPr>
            <p:grpSpPr bwMode="auto">
              <a:xfrm>
                <a:off x="48" y="0"/>
                <a:ext cx="96" cy="624"/>
                <a:chOff x="0" y="0"/>
                <a:chExt cx="96" cy="624"/>
              </a:xfrm>
            </p:grpSpPr>
            <p:sp>
              <p:nvSpPr>
                <p:cNvPr id="102564" name="Line 164">
                  <a:extLst>
                    <a:ext uri="{FF2B5EF4-FFF2-40B4-BE49-F238E27FC236}">
                      <a16:creationId xmlns:a16="http://schemas.microsoft.com/office/drawing/2014/main" id="{C9A9E1B9-8E4B-40E9-A906-D9E8BC4E2ED3}"/>
                    </a:ext>
                  </a:extLst>
                </p:cNvPr>
                <p:cNvSpPr>
                  <a:spLocks noChangeShapeType="1"/>
                </p:cNvSpPr>
                <p:nvPr/>
              </p:nvSpPr>
              <p:spPr bwMode="auto">
                <a:xfrm>
                  <a:off x="60" y="72"/>
                  <a:ext cx="0" cy="552"/>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65" name="Oval 165">
                  <a:extLst>
                    <a:ext uri="{FF2B5EF4-FFF2-40B4-BE49-F238E27FC236}">
                      <a16:creationId xmlns:a16="http://schemas.microsoft.com/office/drawing/2014/main" id="{F9394D0E-074F-4F0C-AECB-99875DE22CC2}"/>
                    </a:ext>
                  </a:extLst>
                </p:cNvPr>
                <p:cNvSpPr>
                  <a:spLocks noChangeArrowheads="1"/>
                </p:cNvSpPr>
                <p:nvPr/>
              </p:nvSpPr>
              <p:spPr bwMode="auto">
                <a:xfrm>
                  <a:off x="0" y="0"/>
                  <a:ext cx="96" cy="96"/>
                </a:xfrm>
                <a:prstGeom prst="ellipse">
                  <a:avLst/>
                </a:prstGeom>
                <a:solidFill>
                  <a:schemeClr val="bg1"/>
                </a:solidFill>
                <a:ln w="38100">
                  <a:solidFill>
                    <a:srgbClr val="A50021"/>
                  </a:solidFill>
                  <a:round/>
                  <a:headEnd/>
                  <a:tailEnd/>
                </a:ln>
              </p:spPr>
              <p:txBody>
                <a:bodyPr wrap="none" anchor="ctr"/>
                <a:lstStyle/>
                <a:p>
                  <a:endParaRPr lang="zh-CN" altLang="en-US"/>
                </a:p>
              </p:txBody>
            </p:sp>
          </p:grpSp>
          <p:sp>
            <p:nvSpPr>
              <p:cNvPr id="102566" name="Line 166">
                <a:extLst>
                  <a:ext uri="{FF2B5EF4-FFF2-40B4-BE49-F238E27FC236}">
                    <a16:creationId xmlns:a16="http://schemas.microsoft.com/office/drawing/2014/main" id="{5A7543CF-D22B-42F4-BFDE-547A078DD116}"/>
                  </a:ext>
                </a:extLst>
              </p:cNvPr>
              <p:cNvSpPr>
                <a:spLocks noChangeShapeType="1"/>
              </p:cNvSpPr>
              <p:nvPr/>
            </p:nvSpPr>
            <p:spPr bwMode="auto">
              <a:xfrm>
                <a:off x="0" y="624"/>
                <a:ext cx="240" cy="0"/>
              </a:xfrm>
              <a:prstGeom prst="line">
                <a:avLst/>
              </a:prstGeom>
              <a:noFill/>
              <a:ln w="76200">
                <a:solidFill>
                  <a:srgbClr val="A5002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2567" name="Group 167">
              <a:extLst>
                <a:ext uri="{FF2B5EF4-FFF2-40B4-BE49-F238E27FC236}">
                  <a16:creationId xmlns:a16="http://schemas.microsoft.com/office/drawing/2014/main" id="{14FE0BBB-06CE-4F94-98C9-7F0EED44733D}"/>
                </a:ext>
              </a:extLst>
            </p:cNvPr>
            <p:cNvGrpSpPr>
              <a:grpSpLocks/>
            </p:cNvGrpSpPr>
            <p:nvPr/>
          </p:nvGrpSpPr>
          <p:grpSpPr bwMode="auto">
            <a:xfrm>
              <a:off x="288" y="1980"/>
              <a:ext cx="1091" cy="84"/>
              <a:chOff x="0" y="0"/>
              <a:chExt cx="1325" cy="96"/>
            </a:xfrm>
          </p:grpSpPr>
          <p:sp>
            <p:nvSpPr>
              <p:cNvPr id="102568" name="Line 168">
                <a:extLst>
                  <a:ext uri="{FF2B5EF4-FFF2-40B4-BE49-F238E27FC236}">
                    <a16:creationId xmlns:a16="http://schemas.microsoft.com/office/drawing/2014/main" id="{7D1BA810-4FB0-416B-BD51-7294AF321365}"/>
                  </a:ext>
                </a:extLst>
              </p:cNvPr>
              <p:cNvSpPr>
                <a:spLocks noChangeShapeType="1"/>
              </p:cNvSpPr>
              <p:nvPr/>
            </p:nvSpPr>
            <p:spPr bwMode="auto">
              <a:xfrm>
                <a:off x="0" y="71"/>
                <a:ext cx="1296" cy="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69" name="Oval 169">
                <a:extLst>
                  <a:ext uri="{FF2B5EF4-FFF2-40B4-BE49-F238E27FC236}">
                    <a16:creationId xmlns:a16="http://schemas.microsoft.com/office/drawing/2014/main" id="{975B66FF-248B-4B75-8DCE-072E6FF68FFE}"/>
                  </a:ext>
                </a:extLst>
              </p:cNvPr>
              <p:cNvSpPr>
                <a:spLocks noChangeArrowheads="1"/>
              </p:cNvSpPr>
              <p:nvPr/>
            </p:nvSpPr>
            <p:spPr bwMode="auto">
              <a:xfrm>
                <a:off x="1229" y="0"/>
                <a:ext cx="96" cy="96"/>
              </a:xfrm>
              <a:prstGeom prst="ellipse">
                <a:avLst/>
              </a:prstGeom>
              <a:solidFill>
                <a:srgbClr val="A5002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sp>
          <p:nvSpPr>
            <p:cNvPr id="102570" name="Text Box 170">
              <a:extLst>
                <a:ext uri="{FF2B5EF4-FFF2-40B4-BE49-F238E27FC236}">
                  <a16:creationId xmlns:a16="http://schemas.microsoft.com/office/drawing/2014/main" id="{6ABA440B-FDCD-4996-AE36-3180DA3E7AD0}"/>
                </a:ext>
              </a:extLst>
            </p:cNvPr>
            <p:cNvSpPr txBox="1">
              <a:spLocks noChangeArrowheads="1"/>
            </p:cNvSpPr>
            <p:nvPr/>
          </p:nvSpPr>
          <p:spPr bwMode="auto">
            <a:xfrm>
              <a:off x="762" y="330"/>
              <a:ext cx="4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i="1">
                  <a:solidFill>
                    <a:srgbClr val="0000FF"/>
                  </a:solidFill>
                </a:rPr>
                <a:t>V</a:t>
              </a:r>
              <a:r>
                <a:rPr lang="en-US" altLang="zh-CN" sz="2000" b="1" baseline="-25000">
                  <a:solidFill>
                    <a:srgbClr val="0000FF"/>
                  </a:solidFill>
                </a:rPr>
                <a:t>GG</a:t>
              </a:r>
            </a:p>
          </p:txBody>
        </p:sp>
        <p:sp>
          <p:nvSpPr>
            <p:cNvPr id="102571" name="Line 171">
              <a:extLst>
                <a:ext uri="{FF2B5EF4-FFF2-40B4-BE49-F238E27FC236}">
                  <a16:creationId xmlns:a16="http://schemas.microsoft.com/office/drawing/2014/main" id="{063C7FDB-35EA-4989-B439-A1F9779288CA}"/>
                </a:ext>
              </a:extLst>
            </p:cNvPr>
            <p:cNvSpPr>
              <a:spLocks noChangeShapeType="1"/>
            </p:cNvSpPr>
            <p:nvPr/>
          </p:nvSpPr>
          <p:spPr bwMode="auto">
            <a:xfrm>
              <a:off x="1316" y="339"/>
              <a:ext cx="593" cy="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2572" name="Group 172">
              <a:extLst>
                <a:ext uri="{FF2B5EF4-FFF2-40B4-BE49-F238E27FC236}">
                  <a16:creationId xmlns:a16="http://schemas.microsoft.com/office/drawing/2014/main" id="{D155A538-85DE-4567-A189-93D3EB1D98DF}"/>
                </a:ext>
              </a:extLst>
            </p:cNvPr>
            <p:cNvGrpSpPr>
              <a:grpSpLocks/>
            </p:cNvGrpSpPr>
            <p:nvPr/>
          </p:nvGrpSpPr>
          <p:grpSpPr bwMode="auto">
            <a:xfrm>
              <a:off x="1102" y="197"/>
              <a:ext cx="356" cy="291"/>
              <a:chOff x="0" y="0"/>
              <a:chExt cx="432" cy="336"/>
            </a:xfrm>
          </p:grpSpPr>
          <p:sp>
            <p:nvSpPr>
              <p:cNvPr id="102573" name="Line 173">
                <a:extLst>
                  <a:ext uri="{FF2B5EF4-FFF2-40B4-BE49-F238E27FC236}">
                    <a16:creationId xmlns:a16="http://schemas.microsoft.com/office/drawing/2014/main" id="{046C5C96-1301-4BA2-B3BB-0E0147FA6E18}"/>
                  </a:ext>
                </a:extLst>
              </p:cNvPr>
              <p:cNvSpPr>
                <a:spLocks noChangeShapeType="1"/>
              </p:cNvSpPr>
              <p:nvPr/>
            </p:nvSpPr>
            <p:spPr bwMode="auto">
              <a:xfrm>
                <a:off x="96" y="96"/>
                <a:ext cx="0" cy="14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74" name="Line 174">
                <a:extLst>
                  <a:ext uri="{FF2B5EF4-FFF2-40B4-BE49-F238E27FC236}">
                    <a16:creationId xmlns:a16="http://schemas.microsoft.com/office/drawing/2014/main" id="{C8866BC7-E916-4B3A-B16A-655E22800D3F}"/>
                  </a:ext>
                </a:extLst>
              </p:cNvPr>
              <p:cNvSpPr>
                <a:spLocks noChangeShapeType="1"/>
              </p:cNvSpPr>
              <p:nvPr/>
            </p:nvSpPr>
            <p:spPr bwMode="auto">
              <a:xfrm>
                <a:off x="144" y="0"/>
                <a:ext cx="0"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75" name="Line 175">
                <a:extLst>
                  <a:ext uri="{FF2B5EF4-FFF2-40B4-BE49-F238E27FC236}">
                    <a16:creationId xmlns:a16="http://schemas.microsoft.com/office/drawing/2014/main" id="{A81EC32D-E42A-4E42-B0BD-572D35AC33DB}"/>
                  </a:ext>
                </a:extLst>
              </p:cNvPr>
              <p:cNvSpPr>
                <a:spLocks noChangeShapeType="1"/>
              </p:cNvSpPr>
              <p:nvPr/>
            </p:nvSpPr>
            <p:spPr bwMode="auto">
              <a:xfrm flipV="1">
                <a:off x="0" y="0"/>
                <a:ext cx="432" cy="249"/>
              </a:xfrm>
              <a:prstGeom prst="line">
                <a:avLst/>
              </a:prstGeom>
              <a:noFill/>
              <a:ln w="38100">
                <a:solidFill>
                  <a:srgbClr val="0000FF"/>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2576" name="Line 176">
                <a:extLst>
                  <a:ext uri="{FF2B5EF4-FFF2-40B4-BE49-F238E27FC236}">
                    <a16:creationId xmlns:a16="http://schemas.microsoft.com/office/drawing/2014/main" id="{872ABA22-5B85-4D5D-9323-3FB744D7D143}"/>
                  </a:ext>
                </a:extLst>
              </p:cNvPr>
              <p:cNvSpPr>
                <a:spLocks noChangeShapeType="1"/>
              </p:cNvSpPr>
              <p:nvPr/>
            </p:nvSpPr>
            <p:spPr bwMode="auto">
              <a:xfrm>
                <a:off x="192" y="96"/>
                <a:ext cx="0" cy="14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77" name="Line 177">
                <a:extLst>
                  <a:ext uri="{FF2B5EF4-FFF2-40B4-BE49-F238E27FC236}">
                    <a16:creationId xmlns:a16="http://schemas.microsoft.com/office/drawing/2014/main" id="{149493DC-7F1A-41B1-9A8F-132EAA85EC35}"/>
                  </a:ext>
                </a:extLst>
              </p:cNvPr>
              <p:cNvSpPr>
                <a:spLocks noChangeShapeType="1"/>
              </p:cNvSpPr>
              <p:nvPr/>
            </p:nvSpPr>
            <p:spPr bwMode="auto">
              <a:xfrm>
                <a:off x="240" y="0"/>
                <a:ext cx="0"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2578" name="Oval 178">
              <a:extLst>
                <a:ext uri="{FF2B5EF4-FFF2-40B4-BE49-F238E27FC236}">
                  <a16:creationId xmlns:a16="http://schemas.microsoft.com/office/drawing/2014/main" id="{FF344A2F-F7A1-4761-9F15-A2C667B8F768}"/>
                </a:ext>
              </a:extLst>
            </p:cNvPr>
            <p:cNvSpPr>
              <a:spLocks noChangeArrowheads="1"/>
            </p:cNvSpPr>
            <p:nvPr/>
          </p:nvSpPr>
          <p:spPr bwMode="auto">
            <a:xfrm>
              <a:off x="1311" y="651"/>
              <a:ext cx="79" cy="83"/>
            </a:xfrm>
            <a:prstGeom prst="ellipse">
              <a:avLst/>
            </a:prstGeom>
            <a:solidFill>
              <a:srgbClr val="0000FF"/>
            </a:solidFill>
            <a:ln w="38100">
              <a:solidFill>
                <a:srgbClr val="0000FF"/>
              </a:solidFill>
              <a:round/>
              <a:headEnd/>
              <a:tailEnd/>
            </a:ln>
          </p:spPr>
          <p:txBody>
            <a:bodyPr wrap="none" anchor="ctr"/>
            <a:lstStyle/>
            <a:p>
              <a:endParaRPr lang="zh-CN" altLang="en-US"/>
            </a:p>
          </p:txBody>
        </p:sp>
        <p:sp>
          <p:nvSpPr>
            <p:cNvPr id="102579" name="Text Box 179">
              <a:extLst>
                <a:ext uri="{FF2B5EF4-FFF2-40B4-BE49-F238E27FC236}">
                  <a16:creationId xmlns:a16="http://schemas.microsoft.com/office/drawing/2014/main" id="{990A7943-E61C-4E3E-AFE9-1AD665F859EC}"/>
                </a:ext>
              </a:extLst>
            </p:cNvPr>
            <p:cNvSpPr txBox="1">
              <a:spLocks noChangeArrowheads="1"/>
            </p:cNvSpPr>
            <p:nvPr/>
          </p:nvSpPr>
          <p:spPr bwMode="auto">
            <a:xfrm>
              <a:off x="920" y="48"/>
              <a:ext cx="4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i="1">
                  <a:solidFill>
                    <a:srgbClr val="0000FF"/>
                  </a:solidFill>
                </a:rPr>
                <a:t>V</a:t>
              </a:r>
              <a:r>
                <a:rPr lang="en-US" altLang="zh-CN" sz="2000" b="1" baseline="-25000">
                  <a:solidFill>
                    <a:srgbClr val="0000FF"/>
                  </a:solidFill>
                </a:rPr>
                <a:t>DD</a:t>
              </a:r>
            </a:p>
          </p:txBody>
        </p:sp>
        <p:sp>
          <p:nvSpPr>
            <p:cNvPr id="102580" name="Line 180">
              <a:extLst>
                <a:ext uri="{FF2B5EF4-FFF2-40B4-BE49-F238E27FC236}">
                  <a16:creationId xmlns:a16="http://schemas.microsoft.com/office/drawing/2014/main" id="{0E85B27D-1162-4D0F-B156-5DAD27F819EF}"/>
                </a:ext>
              </a:extLst>
            </p:cNvPr>
            <p:cNvSpPr>
              <a:spLocks noChangeShapeType="1"/>
            </p:cNvSpPr>
            <p:nvPr/>
          </p:nvSpPr>
          <p:spPr bwMode="auto">
            <a:xfrm>
              <a:off x="1118" y="1003"/>
              <a:ext cx="43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81" name="Line 181">
              <a:extLst>
                <a:ext uri="{FF2B5EF4-FFF2-40B4-BE49-F238E27FC236}">
                  <a16:creationId xmlns:a16="http://schemas.microsoft.com/office/drawing/2014/main" id="{2DEB4376-90E6-4F6A-8343-128A84A61EB0}"/>
                </a:ext>
              </a:extLst>
            </p:cNvPr>
            <p:cNvSpPr>
              <a:spLocks noChangeShapeType="1"/>
            </p:cNvSpPr>
            <p:nvPr/>
          </p:nvSpPr>
          <p:spPr bwMode="auto">
            <a:xfrm>
              <a:off x="1118" y="1045"/>
              <a:ext cx="226" cy="1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82" name="Line 182">
              <a:extLst>
                <a:ext uri="{FF2B5EF4-FFF2-40B4-BE49-F238E27FC236}">
                  <a16:creationId xmlns:a16="http://schemas.microsoft.com/office/drawing/2014/main" id="{C794EA93-B88F-43A1-8559-13BC29126262}"/>
                </a:ext>
              </a:extLst>
            </p:cNvPr>
            <p:cNvSpPr>
              <a:spLocks noChangeShapeType="1"/>
            </p:cNvSpPr>
            <p:nvPr/>
          </p:nvSpPr>
          <p:spPr bwMode="auto">
            <a:xfrm flipH="1">
              <a:off x="1104" y="960"/>
              <a:ext cx="48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7" name="Group 183">
            <a:extLst>
              <a:ext uri="{FF2B5EF4-FFF2-40B4-BE49-F238E27FC236}">
                <a16:creationId xmlns:a16="http://schemas.microsoft.com/office/drawing/2014/main" id="{2CE68129-31E1-4AC5-9EAC-92777601FE91}"/>
              </a:ext>
            </a:extLst>
          </p:cNvPr>
          <p:cNvGrpSpPr>
            <a:grpSpLocks/>
          </p:cNvGrpSpPr>
          <p:nvPr/>
        </p:nvGrpSpPr>
        <p:grpSpPr bwMode="auto">
          <a:xfrm>
            <a:off x="5410200" y="1892300"/>
            <a:ext cx="3505200" cy="3505200"/>
            <a:chOff x="0" y="0"/>
            <a:chExt cx="2304" cy="2256"/>
          </a:xfrm>
        </p:grpSpPr>
        <p:sp>
          <p:nvSpPr>
            <p:cNvPr id="102584" name="Rectangle 184">
              <a:extLst>
                <a:ext uri="{FF2B5EF4-FFF2-40B4-BE49-F238E27FC236}">
                  <a16:creationId xmlns:a16="http://schemas.microsoft.com/office/drawing/2014/main" id="{6CA6D5FB-AE21-44C8-AF80-7C1869F65E74}"/>
                </a:ext>
              </a:extLst>
            </p:cNvPr>
            <p:cNvSpPr>
              <a:spLocks noChangeArrowheads="1"/>
            </p:cNvSpPr>
            <p:nvPr/>
          </p:nvSpPr>
          <p:spPr bwMode="auto">
            <a:xfrm>
              <a:off x="0" y="0"/>
              <a:ext cx="2304" cy="22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nvGrpSpPr>
            <p:cNvPr id="102585" name="Group 185">
              <a:extLst>
                <a:ext uri="{FF2B5EF4-FFF2-40B4-BE49-F238E27FC236}">
                  <a16:creationId xmlns:a16="http://schemas.microsoft.com/office/drawing/2014/main" id="{CB786A1D-D876-4D6C-BAFC-456D196A4BC5}"/>
                </a:ext>
              </a:extLst>
            </p:cNvPr>
            <p:cNvGrpSpPr>
              <a:grpSpLocks/>
            </p:cNvGrpSpPr>
            <p:nvPr/>
          </p:nvGrpSpPr>
          <p:grpSpPr bwMode="auto">
            <a:xfrm>
              <a:off x="288" y="48"/>
              <a:ext cx="2016" cy="2205"/>
              <a:chOff x="0" y="0"/>
              <a:chExt cx="2016" cy="2205"/>
            </a:xfrm>
          </p:grpSpPr>
          <p:sp>
            <p:nvSpPr>
              <p:cNvPr id="102586" name="Line 186">
                <a:extLst>
                  <a:ext uri="{FF2B5EF4-FFF2-40B4-BE49-F238E27FC236}">
                    <a16:creationId xmlns:a16="http://schemas.microsoft.com/office/drawing/2014/main" id="{86F6BECC-5224-4362-A2E1-52C8E98C6769}"/>
                  </a:ext>
                </a:extLst>
              </p:cNvPr>
              <p:cNvSpPr>
                <a:spLocks noChangeShapeType="1"/>
              </p:cNvSpPr>
              <p:nvPr/>
            </p:nvSpPr>
            <p:spPr bwMode="auto">
              <a:xfrm>
                <a:off x="0" y="291"/>
                <a:ext cx="870" cy="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2587" name="Group 187">
                <a:extLst>
                  <a:ext uri="{FF2B5EF4-FFF2-40B4-BE49-F238E27FC236}">
                    <a16:creationId xmlns:a16="http://schemas.microsoft.com/office/drawing/2014/main" id="{78929853-DD57-48BE-8EAF-9F74737449B9}"/>
                  </a:ext>
                </a:extLst>
              </p:cNvPr>
              <p:cNvGrpSpPr>
                <a:grpSpLocks/>
              </p:cNvGrpSpPr>
              <p:nvPr/>
            </p:nvGrpSpPr>
            <p:grpSpPr bwMode="auto">
              <a:xfrm>
                <a:off x="1028" y="415"/>
                <a:ext cx="79" cy="416"/>
                <a:chOff x="0" y="0"/>
                <a:chExt cx="96" cy="480"/>
              </a:xfrm>
            </p:grpSpPr>
            <p:sp>
              <p:nvSpPr>
                <p:cNvPr id="102588" name="Line 188">
                  <a:extLst>
                    <a:ext uri="{FF2B5EF4-FFF2-40B4-BE49-F238E27FC236}">
                      <a16:creationId xmlns:a16="http://schemas.microsoft.com/office/drawing/2014/main" id="{55AFB0C5-D3A8-4E6E-9635-D0ECF3A7A043}"/>
                    </a:ext>
                  </a:extLst>
                </p:cNvPr>
                <p:cNvSpPr>
                  <a:spLocks noChangeShapeType="1"/>
                </p:cNvSpPr>
                <p:nvPr/>
              </p:nvSpPr>
              <p:spPr bwMode="auto">
                <a:xfrm>
                  <a:off x="48" y="84"/>
                  <a:ext cx="0" cy="3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89" name="Oval 189">
                  <a:extLst>
                    <a:ext uri="{FF2B5EF4-FFF2-40B4-BE49-F238E27FC236}">
                      <a16:creationId xmlns:a16="http://schemas.microsoft.com/office/drawing/2014/main" id="{869925BC-102C-4215-A8C3-C057BA095BF4}"/>
                    </a:ext>
                  </a:extLst>
                </p:cNvPr>
                <p:cNvSpPr>
                  <a:spLocks noChangeArrowheads="1"/>
                </p:cNvSpPr>
                <p:nvPr/>
              </p:nvSpPr>
              <p:spPr bwMode="auto">
                <a:xfrm>
                  <a:off x="0" y="0"/>
                  <a:ext cx="96" cy="96"/>
                </a:xfrm>
                <a:prstGeom prst="ellipse">
                  <a:avLst/>
                </a:prstGeom>
                <a:solidFill>
                  <a:schemeClr val="bg1"/>
                </a:solidFill>
                <a:ln w="38100">
                  <a:solidFill>
                    <a:schemeClr val="tx1"/>
                  </a:solidFill>
                  <a:round/>
                  <a:headEnd/>
                  <a:tailEnd/>
                </a:ln>
              </p:spPr>
              <p:txBody>
                <a:bodyPr wrap="none" anchor="ctr"/>
                <a:lstStyle/>
                <a:p>
                  <a:endParaRPr lang="zh-CN" altLang="en-US"/>
                </a:p>
              </p:txBody>
            </p:sp>
          </p:grpSp>
          <p:sp>
            <p:nvSpPr>
              <p:cNvPr id="102590" name="Line 190">
                <a:extLst>
                  <a:ext uri="{FF2B5EF4-FFF2-40B4-BE49-F238E27FC236}">
                    <a16:creationId xmlns:a16="http://schemas.microsoft.com/office/drawing/2014/main" id="{B14BB45F-E8B4-4893-BDFB-E92468CD54BD}"/>
                  </a:ext>
                </a:extLst>
              </p:cNvPr>
              <p:cNvSpPr>
                <a:spLocks noChangeShapeType="1"/>
              </p:cNvSpPr>
              <p:nvPr/>
            </p:nvSpPr>
            <p:spPr bwMode="auto">
              <a:xfrm>
                <a:off x="405" y="311"/>
                <a:ext cx="0" cy="47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91" name="Oval 191">
                <a:extLst>
                  <a:ext uri="{FF2B5EF4-FFF2-40B4-BE49-F238E27FC236}">
                    <a16:creationId xmlns:a16="http://schemas.microsoft.com/office/drawing/2014/main" id="{018286BF-FF99-4831-8609-B281086621FF}"/>
                  </a:ext>
                </a:extLst>
              </p:cNvPr>
              <p:cNvSpPr>
                <a:spLocks noChangeArrowheads="1"/>
              </p:cNvSpPr>
              <p:nvPr/>
            </p:nvSpPr>
            <p:spPr bwMode="auto">
              <a:xfrm>
                <a:off x="356" y="249"/>
                <a:ext cx="79" cy="83"/>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102592" name="Line 192">
                <a:extLst>
                  <a:ext uri="{FF2B5EF4-FFF2-40B4-BE49-F238E27FC236}">
                    <a16:creationId xmlns:a16="http://schemas.microsoft.com/office/drawing/2014/main" id="{793BAFDE-F7FE-4144-A291-FC164A620BDE}"/>
                  </a:ext>
                </a:extLst>
              </p:cNvPr>
              <p:cNvSpPr>
                <a:spLocks noChangeShapeType="1"/>
              </p:cNvSpPr>
              <p:nvPr/>
            </p:nvSpPr>
            <p:spPr bwMode="auto">
              <a:xfrm>
                <a:off x="317" y="789"/>
                <a:ext cx="197"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93" name="Line 193">
                <a:extLst>
                  <a:ext uri="{FF2B5EF4-FFF2-40B4-BE49-F238E27FC236}">
                    <a16:creationId xmlns:a16="http://schemas.microsoft.com/office/drawing/2014/main" id="{C85F76CA-AA96-4508-83FF-F749CE7EF66D}"/>
                  </a:ext>
                </a:extLst>
              </p:cNvPr>
              <p:cNvSpPr>
                <a:spLocks noChangeShapeType="1"/>
              </p:cNvSpPr>
              <p:nvPr/>
            </p:nvSpPr>
            <p:spPr bwMode="auto">
              <a:xfrm>
                <a:off x="1067" y="1745"/>
                <a:ext cx="0" cy="3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94" name="Oval 194">
                <a:extLst>
                  <a:ext uri="{FF2B5EF4-FFF2-40B4-BE49-F238E27FC236}">
                    <a16:creationId xmlns:a16="http://schemas.microsoft.com/office/drawing/2014/main" id="{2F30304B-C8AB-4102-B6CE-B5C162A4596C}"/>
                  </a:ext>
                </a:extLst>
              </p:cNvPr>
              <p:cNvSpPr>
                <a:spLocks noChangeArrowheads="1"/>
              </p:cNvSpPr>
              <p:nvPr/>
            </p:nvSpPr>
            <p:spPr bwMode="auto">
              <a:xfrm>
                <a:off x="1028" y="2077"/>
                <a:ext cx="79" cy="83"/>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102595" name="Line 195">
                <a:extLst>
                  <a:ext uri="{FF2B5EF4-FFF2-40B4-BE49-F238E27FC236}">
                    <a16:creationId xmlns:a16="http://schemas.microsoft.com/office/drawing/2014/main" id="{E0F43280-BF35-4933-9E21-CDE76C415BDF}"/>
                  </a:ext>
                </a:extLst>
              </p:cNvPr>
              <p:cNvSpPr>
                <a:spLocks noChangeShapeType="1"/>
              </p:cNvSpPr>
              <p:nvPr/>
            </p:nvSpPr>
            <p:spPr bwMode="auto">
              <a:xfrm>
                <a:off x="870" y="789"/>
                <a:ext cx="356"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2596" name="Group 196">
                <a:extLst>
                  <a:ext uri="{FF2B5EF4-FFF2-40B4-BE49-F238E27FC236}">
                    <a16:creationId xmlns:a16="http://schemas.microsoft.com/office/drawing/2014/main" id="{B7BFA205-4D47-47BC-BD60-0C0FB70527BB}"/>
                  </a:ext>
                </a:extLst>
              </p:cNvPr>
              <p:cNvGrpSpPr>
                <a:grpSpLocks/>
              </p:cNvGrpSpPr>
              <p:nvPr/>
            </p:nvGrpSpPr>
            <p:grpSpPr bwMode="auto">
              <a:xfrm>
                <a:off x="317" y="789"/>
                <a:ext cx="1462" cy="125"/>
                <a:chOff x="0" y="0"/>
                <a:chExt cx="1776" cy="144"/>
              </a:xfrm>
            </p:grpSpPr>
            <p:sp>
              <p:nvSpPr>
                <p:cNvPr id="102597" name="Rectangle 197">
                  <a:extLst>
                    <a:ext uri="{FF2B5EF4-FFF2-40B4-BE49-F238E27FC236}">
                      <a16:creationId xmlns:a16="http://schemas.microsoft.com/office/drawing/2014/main" id="{77AF39C4-FBD2-4E0F-AC7A-6EE6350BCC58}"/>
                    </a:ext>
                  </a:extLst>
                </p:cNvPr>
                <p:cNvSpPr>
                  <a:spLocks noChangeArrowheads="1"/>
                </p:cNvSpPr>
                <p:nvPr/>
              </p:nvSpPr>
              <p:spPr bwMode="auto">
                <a:xfrm>
                  <a:off x="0" y="0"/>
                  <a:ext cx="1776" cy="144"/>
                </a:xfrm>
                <a:prstGeom prst="rect">
                  <a:avLst/>
                </a:prstGeom>
                <a:solidFill>
                  <a:srgbClr val="FF9966"/>
                </a:solidFill>
                <a:ln w="9525">
                  <a:solidFill>
                    <a:schemeClr val="tx1"/>
                  </a:solidFill>
                  <a:miter lim="800000"/>
                  <a:headEnd/>
                  <a:tailEnd/>
                </a:ln>
              </p:spPr>
              <p:txBody>
                <a:bodyPr wrap="none" anchor="ctr"/>
                <a:lstStyle/>
                <a:p>
                  <a:endParaRPr lang="zh-CN" altLang="en-US"/>
                </a:p>
              </p:txBody>
            </p:sp>
            <p:sp>
              <p:nvSpPr>
                <p:cNvPr id="102598" name="Line 198">
                  <a:extLst>
                    <a:ext uri="{FF2B5EF4-FFF2-40B4-BE49-F238E27FC236}">
                      <a16:creationId xmlns:a16="http://schemas.microsoft.com/office/drawing/2014/main" id="{920357F5-2131-468F-AAC4-4680C333C646}"/>
                    </a:ext>
                  </a:extLst>
                </p:cNvPr>
                <p:cNvSpPr>
                  <a:spLocks noChangeShapeType="1"/>
                </p:cNvSpPr>
                <p:nvPr/>
              </p:nvSpPr>
              <p:spPr bwMode="auto">
                <a:xfrm flipH="1">
                  <a:off x="96"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99" name="Line 199">
                  <a:extLst>
                    <a:ext uri="{FF2B5EF4-FFF2-40B4-BE49-F238E27FC236}">
                      <a16:creationId xmlns:a16="http://schemas.microsoft.com/office/drawing/2014/main" id="{FFF44652-A92A-4A78-A6DC-B0A2C1B6A096}"/>
                    </a:ext>
                  </a:extLst>
                </p:cNvPr>
                <p:cNvSpPr>
                  <a:spLocks noChangeShapeType="1"/>
                </p:cNvSpPr>
                <p:nvPr/>
              </p:nvSpPr>
              <p:spPr bwMode="auto">
                <a:xfrm flipH="1">
                  <a:off x="0"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00" name="Line 200">
                  <a:extLst>
                    <a:ext uri="{FF2B5EF4-FFF2-40B4-BE49-F238E27FC236}">
                      <a16:creationId xmlns:a16="http://schemas.microsoft.com/office/drawing/2014/main" id="{65CFDA85-F315-4312-8F2A-6E3D4F9DC079}"/>
                    </a:ext>
                  </a:extLst>
                </p:cNvPr>
                <p:cNvSpPr>
                  <a:spLocks noChangeShapeType="1"/>
                </p:cNvSpPr>
                <p:nvPr/>
              </p:nvSpPr>
              <p:spPr bwMode="auto">
                <a:xfrm flipH="1">
                  <a:off x="1056"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01" name="Line 201">
                  <a:extLst>
                    <a:ext uri="{FF2B5EF4-FFF2-40B4-BE49-F238E27FC236}">
                      <a16:creationId xmlns:a16="http://schemas.microsoft.com/office/drawing/2014/main" id="{6B17EA29-1071-4E28-8492-06EFB8BEAD92}"/>
                    </a:ext>
                  </a:extLst>
                </p:cNvPr>
                <p:cNvSpPr>
                  <a:spLocks noChangeShapeType="1"/>
                </p:cNvSpPr>
                <p:nvPr/>
              </p:nvSpPr>
              <p:spPr bwMode="auto">
                <a:xfrm flipH="1">
                  <a:off x="864"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02" name="Line 202">
                  <a:extLst>
                    <a:ext uri="{FF2B5EF4-FFF2-40B4-BE49-F238E27FC236}">
                      <a16:creationId xmlns:a16="http://schemas.microsoft.com/office/drawing/2014/main" id="{E797C1FC-9E62-4274-82AD-981F494ADE69}"/>
                    </a:ext>
                  </a:extLst>
                </p:cNvPr>
                <p:cNvSpPr>
                  <a:spLocks noChangeShapeType="1"/>
                </p:cNvSpPr>
                <p:nvPr/>
              </p:nvSpPr>
              <p:spPr bwMode="auto">
                <a:xfrm flipH="1">
                  <a:off x="480"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03" name="Line 203">
                  <a:extLst>
                    <a:ext uri="{FF2B5EF4-FFF2-40B4-BE49-F238E27FC236}">
                      <a16:creationId xmlns:a16="http://schemas.microsoft.com/office/drawing/2014/main" id="{2F859E0D-F34E-4088-8720-29F32AD53E27}"/>
                    </a:ext>
                  </a:extLst>
                </p:cNvPr>
                <p:cNvSpPr>
                  <a:spLocks noChangeShapeType="1"/>
                </p:cNvSpPr>
                <p:nvPr/>
              </p:nvSpPr>
              <p:spPr bwMode="auto">
                <a:xfrm flipH="1">
                  <a:off x="576"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04" name="Line 204">
                  <a:extLst>
                    <a:ext uri="{FF2B5EF4-FFF2-40B4-BE49-F238E27FC236}">
                      <a16:creationId xmlns:a16="http://schemas.microsoft.com/office/drawing/2014/main" id="{41B1B5F1-11E0-45E0-B55D-64DEF1B1848E}"/>
                    </a:ext>
                  </a:extLst>
                </p:cNvPr>
                <p:cNvSpPr>
                  <a:spLocks noChangeShapeType="1"/>
                </p:cNvSpPr>
                <p:nvPr/>
              </p:nvSpPr>
              <p:spPr bwMode="auto">
                <a:xfrm flipH="1">
                  <a:off x="672"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05" name="Line 205">
                  <a:extLst>
                    <a:ext uri="{FF2B5EF4-FFF2-40B4-BE49-F238E27FC236}">
                      <a16:creationId xmlns:a16="http://schemas.microsoft.com/office/drawing/2014/main" id="{28962EF2-A056-4910-81D8-A48F87871121}"/>
                    </a:ext>
                  </a:extLst>
                </p:cNvPr>
                <p:cNvSpPr>
                  <a:spLocks noChangeShapeType="1"/>
                </p:cNvSpPr>
                <p:nvPr/>
              </p:nvSpPr>
              <p:spPr bwMode="auto">
                <a:xfrm flipH="1">
                  <a:off x="768"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06" name="Line 206">
                  <a:extLst>
                    <a:ext uri="{FF2B5EF4-FFF2-40B4-BE49-F238E27FC236}">
                      <a16:creationId xmlns:a16="http://schemas.microsoft.com/office/drawing/2014/main" id="{BBD7B919-44F0-4815-8647-FC8ECE01AF09}"/>
                    </a:ext>
                  </a:extLst>
                </p:cNvPr>
                <p:cNvSpPr>
                  <a:spLocks noChangeShapeType="1"/>
                </p:cNvSpPr>
                <p:nvPr/>
              </p:nvSpPr>
              <p:spPr bwMode="auto">
                <a:xfrm flipH="1">
                  <a:off x="960"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07" name="Line 207">
                  <a:extLst>
                    <a:ext uri="{FF2B5EF4-FFF2-40B4-BE49-F238E27FC236}">
                      <a16:creationId xmlns:a16="http://schemas.microsoft.com/office/drawing/2014/main" id="{AC70893F-3744-4540-99EB-EC7ACDF02857}"/>
                    </a:ext>
                  </a:extLst>
                </p:cNvPr>
                <p:cNvSpPr>
                  <a:spLocks noChangeShapeType="1"/>
                </p:cNvSpPr>
                <p:nvPr/>
              </p:nvSpPr>
              <p:spPr bwMode="auto">
                <a:xfrm flipH="1">
                  <a:off x="1440"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08" name="Line 208">
                  <a:extLst>
                    <a:ext uri="{FF2B5EF4-FFF2-40B4-BE49-F238E27FC236}">
                      <a16:creationId xmlns:a16="http://schemas.microsoft.com/office/drawing/2014/main" id="{DE6F3A72-857C-4B6C-B840-A73C204100C9}"/>
                    </a:ext>
                  </a:extLst>
                </p:cNvPr>
                <p:cNvSpPr>
                  <a:spLocks noChangeShapeType="1"/>
                </p:cNvSpPr>
                <p:nvPr/>
              </p:nvSpPr>
              <p:spPr bwMode="auto">
                <a:xfrm flipH="1">
                  <a:off x="1536"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09" name="Line 209">
                  <a:extLst>
                    <a:ext uri="{FF2B5EF4-FFF2-40B4-BE49-F238E27FC236}">
                      <a16:creationId xmlns:a16="http://schemas.microsoft.com/office/drawing/2014/main" id="{2672CCF2-FEE8-4867-AA8D-299C7113901D}"/>
                    </a:ext>
                  </a:extLst>
                </p:cNvPr>
                <p:cNvSpPr>
                  <a:spLocks noChangeShapeType="1"/>
                </p:cNvSpPr>
                <p:nvPr/>
              </p:nvSpPr>
              <p:spPr bwMode="auto">
                <a:xfrm flipH="1">
                  <a:off x="1632"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10" name="Line 210">
                  <a:extLst>
                    <a:ext uri="{FF2B5EF4-FFF2-40B4-BE49-F238E27FC236}">
                      <a16:creationId xmlns:a16="http://schemas.microsoft.com/office/drawing/2014/main" id="{7D20C097-21A8-427F-B004-7B9F32DD0616}"/>
                    </a:ext>
                  </a:extLst>
                </p:cNvPr>
                <p:cNvSpPr>
                  <a:spLocks noChangeShapeType="1"/>
                </p:cNvSpPr>
                <p:nvPr/>
              </p:nvSpPr>
              <p:spPr bwMode="auto">
                <a:xfrm flipH="1">
                  <a:off x="192" y="48"/>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11" name="Line 211">
                  <a:extLst>
                    <a:ext uri="{FF2B5EF4-FFF2-40B4-BE49-F238E27FC236}">
                      <a16:creationId xmlns:a16="http://schemas.microsoft.com/office/drawing/2014/main" id="{7A8D4908-6B5F-4230-9AB4-79B3C75D4E03}"/>
                    </a:ext>
                  </a:extLst>
                </p:cNvPr>
                <p:cNvSpPr>
                  <a:spLocks noChangeShapeType="1"/>
                </p:cNvSpPr>
                <p:nvPr/>
              </p:nvSpPr>
              <p:spPr bwMode="auto">
                <a:xfrm flipH="1">
                  <a:off x="1152" y="48"/>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12" name="Line 212">
                  <a:extLst>
                    <a:ext uri="{FF2B5EF4-FFF2-40B4-BE49-F238E27FC236}">
                      <a16:creationId xmlns:a16="http://schemas.microsoft.com/office/drawing/2014/main" id="{B8C041B2-2B6E-40EE-BF38-63342C1A2C9D}"/>
                    </a:ext>
                  </a:extLst>
                </p:cNvPr>
                <p:cNvSpPr>
                  <a:spLocks noChangeShapeType="1"/>
                </p:cNvSpPr>
                <p:nvPr/>
              </p:nvSpPr>
              <p:spPr bwMode="auto">
                <a:xfrm flipH="1">
                  <a:off x="384"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13" name="Line 213">
                  <a:extLst>
                    <a:ext uri="{FF2B5EF4-FFF2-40B4-BE49-F238E27FC236}">
                      <a16:creationId xmlns:a16="http://schemas.microsoft.com/office/drawing/2014/main" id="{D5FAC76F-66C9-4DA2-A9DF-FDF6E463050D}"/>
                    </a:ext>
                  </a:extLst>
                </p:cNvPr>
                <p:cNvSpPr>
                  <a:spLocks noChangeShapeType="1"/>
                </p:cNvSpPr>
                <p:nvPr/>
              </p:nvSpPr>
              <p:spPr bwMode="auto">
                <a:xfrm flipH="1">
                  <a:off x="288"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14" name="Line 214">
                  <a:extLst>
                    <a:ext uri="{FF2B5EF4-FFF2-40B4-BE49-F238E27FC236}">
                      <a16:creationId xmlns:a16="http://schemas.microsoft.com/office/drawing/2014/main" id="{617410E8-D193-4DD6-ACD1-34D63A6DA5D3}"/>
                    </a:ext>
                  </a:extLst>
                </p:cNvPr>
                <p:cNvSpPr>
                  <a:spLocks noChangeShapeType="1"/>
                </p:cNvSpPr>
                <p:nvPr/>
              </p:nvSpPr>
              <p:spPr bwMode="auto">
                <a:xfrm flipH="1">
                  <a:off x="192"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15" name="Line 215">
                  <a:extLst>
                    <a:ext uri="{FF2B5EF4-FFF2-40B4-BE49-F238E27FC236}">
                      <a16:creationId xmlns:a16="http://schemas.microsoft.com/office/drawing/2014/main" id="{756E9C37-8BAB-4077-850C-6C435BAEC1CB}"/>
                    </a:ext>
                  </a:extLst>
                </p:cNvPr>
                <p:cNvSpPr>
                  <a:spLocks noChangeShapeType="1"/>
                </p:cNvSpPr>
                <p:nvPr/>
              </p:nvSpPr>
              <p:spPr bwMode="auto">
                <a:xfrm flipH="1">
                  <a:off x="1152"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16" name="Line 216">
                  <a:extLst>
                    <a:ext uri="{FF2B5EF4-FFF2-40B4-BE49-F238E27FC236}">
                      <a16:creationId xmlns:a16="http://schemas.microsoft.com/office/drawing/2014/main" id="{30A08B69-D46F-4810-9740-74EE7253A6D6}"/>
                    </a:ext>
                  </a:extLst>
                </p:cNvPr>
                <p:cNvSpPr>
                  <a:spLocks noChangeShapeType="1"/>
                </p:cNvSpPr>
                <p:nvPr/>
              </p:nvSpPr>
              <p:spPr bwMode="auto">
                <a:xfrm flipH="1">
                  <a:off x="1248"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17" name="Line 217">
                  <a:extLst>
                    <a:ext uri="{FF2B5EF4-FFF2-40B4-BE49-F238E27FC236}">
                      <a16:creationId xmlns:a16="http://schemas.microsoft.com/office/drawing/2014/main" id="{BB7B6A10-97DE-4214-99AC-287387467D42}"/>
                    </a:ext>
                  </a:extLst>
                </p:cNvPr>
                <p:cNvSpPr>
                  <a:spLocks noChangeShapeType="1"/>
                </p:cNvSpPr>
                <p:nvPr/>
              </p:nvSpPr>
              <p:spPr bwMode="auto">
                <a:xfrm flipH="1">
                  <a:off x="1344"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2618" name="Group 218">
                <a:extLst>
                  <a:ext uri="{FF2B5EF4-FFF2-40B4-BE49-F238E27FC236}">
                    <a16:creationId xmlns:a16="http://schemas.microsoft.com/office/drawing/2014/main" id="{2459DE20-7311-4D71-8CB1-3C34610CF3FA}"/>
                  </a:ext>
                </a:extLst>
              </p:cNvPr>
              <p:cNvGrpSpPr>
                <a:grpSpLocks/>
              </p:cNvGrpSpPr>
              <p:nvPr/>
            </p:nvGrpSpPr>
            <p:grpSpPr bwMode="auto">
              <a:xfrm>
                <a:off x="514" y="789"/>
                <a:ext cx="1067" cy="125"/>
                <a:chOff x="0" y="0"/>
                <a:chExt cx="1296" cy="144"/>
              </a:xfrm>
            </p:grpSpPr>
            <p:sp>
              <p:nvSpPr>
                <p:cNvPr id="102619" name="AutoShape 219">
                  <a:extLst>
                    <a:ext uri="{FF2B5EF4-FFF2-40B4-BE49-F238E27FC236}">
                      <a16:creationId xmlns:a16="http://schemas.microsoft.com/office/drawing/2014/main" id="{F1E4441D-D7CB-4F5E-8D04-58A39E94F42A}"/>
                    </a:ext>
                  </a:extLst>
                </p:cNvPr>
                <p:cNvSpPr>
                  <a:spLocks noChangeArrowheads="1"/>
                </p:cNvSpPr>
                <p:nvPr/>
              </p:nvSpPr>
              <p:spPr bwMode="auto">
                <a:xfrm>
                  <a:off x="960" y="0"/>
                  <a:ext cx="336" cy="144"/>
                </a:xfrm>
                <a:custGeom>
                  <a:avLst/>
                  <a:gdLst>
                    <a:gd name="T0" fmla="*/ 0 w 21600"/>
                    <a:gd name="T1" fmla="*/ 0 h 21600"/>
                    <a:gd name="T2" fmla="*/ 5400 w 21600"/>
                    <a:gd name="T3" fmla="*/ 21600 h 21600"/>
                    <a:gd name="T4" fmla="*/ 1620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2620" name="Line 220">
                  <a:extLst>
                    <a:ext uri="{FF2B5EF4-FFF2-40B4-BE49-F238E27FC236}">
                      <a16:creationId xmlns:a16="http://schemas.microsoft.com/office/drawing/2014/main" id="{D021FC6A-4D75-40B6-9621-803B72C060AD}"/>
                    </a:ext>
                  </a:extLst>
                </p:cNvPr>
                <p:cNvSpPr>
                  <a:spLocks noChangeShapeType="1"/>
                </p:cNvSpPr>
                <p:nvPr/>
              </p:nvSpPr>
              <p:spPr bwMode="auto">
                <a:xfrm>
                  <a:off x="960" y="0"/>
                  <a:ext cx="96"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21" name="Line 221">
                  <a:extLst>
                    <a:ext uri="{FF2B5EF4-FFF2-40B4-BE49-F238E27FC236}">
                      <a16:creationId xmlns:a16="http://schemas.microsoft.com/office/drawing/2014/main" id="{EA53ADE6-C7EE-4F00-803F-B14F1FD4C8AA}"/>
                    </a:ext>
                  </a:extLst>
                </p:cNvPr>
                <p:cNvSpPr>
                  <a:spLocks noChangeShapeType="1"/>
                </p:cNvSpPr>
                <p:nvPr/>
              </p:nvSpPr>
              <p:spPr bwMode="auto">
                <a:xfrm flipH="1">
                  <a:off x="1200" y="0"/>
                  <a:ext cx="96"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2622" name="Group 222">
                  <a:extLst>
                    <a:ext uri="{FF2B5EF4-FFF2-40B4-BE49-F238E27FC236}">
                      <a16:creationId xmlns:a16="http://schemas.microsoft.com/office/drawing/2014/main" id="{057164FE-DEC7-4E3D-9B37-839265D6E9A2}"/>
                    </a:ext>
                  </a:extLst>
                </p:cNvPr>
                <p:cNvGrpSpPr>
                  <a:grpSpLocks/>
                </p:cNvGrpSpPr>
                <p:nvPr/>
              </p:nvGrpSpPr>
              <p:grpSpPr bwMode="auto">
                <a:xfrm>
                  <a:off x="0" y="0"/>
                  <a:ext cx="336" cy="144"/>
                  <a:chOff x="0" y="0"/>
                  <a:chExt cx="336" cy="144"/>
                </a:xfrm>
              </p:grpSpPr>
              <p:sp>
                <p:nvSpPr>
                  <p:cNvPr id="102623" name="AutoShape 223">
                    <a:extLst>
                      <a:ext uri="{FF2B5EF4-FFF2-40B4-BE49-F238E27FC236}">
                        <a16:creationId xmlns:a16="http://schemas.microsoft.com/office/drawing/2014/main" id="{AEFAB29A-0BA0-4EEB-A192-242B0CFF3EB1}"/>
                      </a:ext>
                    </a:extLst>
                  </p:cNvPr>
                  <p:cNvSpPr>
                    <a:spLocks noChangeArrowheads="1"/>
                  </p:cNvSpPr>
                  <p:nvPr/>
                </p:nvSpPr>
                <p:spPr bwMode="auto">
                  <a:xfrm>
                    <a:off x="0" y="0"/>
                    <a:ext cx="336" cy="144"/>
                  </a:xfrm>
                  <a:custGeom>
                    <a:avLst/>
                    <a:gdLst>
                      <a:gd name="T0" fmla="*/ 0 w 21600"/>
                      <a:gd name="T1" fmla="*/ 0 h 21600"/>
                      <a:gd name="T2" fmla="*/ 5400 w 21600"/>
                      <a:gd name="T3" fmla="*/ 21600 h 21600"/>
                      <a:gd name="T4" fmla="*/ 1620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2624" name="Line 224">
                    <a:extLst>
                      <a:ext uri="{FF2B5EF4-FFF2-40B4-BE49-F238E27FC236}">
                        <a16:creationId xmlns:a16="http://schemas.microsoft.com/office/drawing/2014/main" id="{6CD8232B-09EA-4D90-9561-D62B3D269384}"/>
                      </a:ext>
                    </a:extLst>
                  </p:cNvPr>
                  <p:cNvSpPr>
                    <a:spLocks noChangeShapeType="1"/>
                  </p:cNvSpPr>
                  <p:nvPr/>
                </p:nvSpPr>
                <p:spPr bwMode="auto">
                  <a:xfrm>
                    <a:off x="0" y="0"/>
                    <a:ext cx="96"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25" name="Line 225">
                    <a:extLst>
                      <a:ext uri="{FF2B5EF4-FFF2-40B4-BE49-F238E27FC236}">
                        <a16:creationId xmlns:a16="http://schemas.microsoft.com/office/drawing/2014/main" id="{12CF4E80-BC41-419A-997A-C00994F40B29}"/>
                      </a:ext>
                    </a:extLst>
                  </p:cNvPr>
                  <p:cNvSpPr>
                    <a:spLocks noChangeShapeType="1"/>
                  </p:cNvSpPr>
                  <p:nvPr/>
                </p:nvSpPr>
                <p:spPr bwMode="auto">
                  <a:xfrm flipH="1">
                    <a:off x="240" y="0"/>
                    <a:ext cx="96"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26" name="Line 226">
                    <a:extLst>
                      <a:ext uri="{FF2B5EF4-FFF2-40B4-BE49-F238E27FC236}">
                        <a16:creationId xmlns:a16="http://schemas.microsoft.com/office/drawing/2014/main" id="{39428DDA-B8F7-4AB1-B56B-F431E7FD1919}"/>
                      </a:ext>
                    </a:extLst>
                  </p:cNvPr>
                  <p:cNvSpPr>
                    <a:spLocks noChangeShapeType="1"/>
                  </p:cNvSpPr>
                  <p:nvPr/>
                </p:nvSpPr>
                <p:spPr bwMode="auto">
                  <a:xfrm>
                    <a:off x="96" y="144"/>
                    <a:ext cx="14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2627" name="Line 227">
                  <a:extLst>
                    <a:ext uri="{FF2B5EF4-FFF2-40B4-BE49-F238E27FC236}">
                      <a16:creationId xmlns:a16="http://schemas.microsoft.com/office/drawing/2014/main" id="{0FE51F96-5EE7-4F97-97C6-C0E08F2602F5}"/>
                    </a:ext>
                  </a:extLst>
                </p:cNvPr>
                <p:cNvSpPr>
                  <a:spLocks noChangeShapeType="1"/>
                </p:cNvSpPr>
                <p:nvPr/>
              </p:nvSpPr>
              <p:spPr bwMode="auto">
                <a:xfrm>
                  <a:off x="1056" y="144"/>
                  <a:ext cx="14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2628" name="Rectangle 228">
                <a:extLst>
                  <a:ext uri="{FF2B5EF4-FFF2-40B4-BE49-F238E27FC236}">
                    <a16:creationId xmlns:a16="http://schemas.microsoft.com/office/drawing/2014/main" id="{2788605A-7C02-4304-BE55-ED8FDFB532C7}"/>
                  </a:ext>
                </a:extLst>
              </p:cNvPr>
              <p:cNvSpPr>
                <a:spLocks noChangeArrowheads="1"/>
              </p:cNvSpPr>
              <p:nvPr/>
            </p:nvSpPr>
            <p:spPr bwMode="auto">
              <a:xfrm>
                <a:off x="317" y="914"/>
                <a:ext cx="1462" cy="830"/>
              </a:xfrm>
              <a:prstGeom prst="rect">
                <a:avLst/>
              </a:prstGeom>
              <a:solidFill>
                <a:srgbClr val="CCFFFF"/>
              </a:solidFill>
              <a:ln w="9525">
                <a:solidFill>
                  <a:schemeClr val="tx1"/>
                </a:solidFill>
                <a:miter lim="800000"/>
                <a:headEnd/>
                <a:tailEnd/>
              </a:ln>
            </p:spPr>
            <p:txBody>
              <a:bodyPr wrap="none" anchor="ctr"/>
              <a:lstStyle/>
              <a:p>
                <a:endParaRPr lang="zh-CN" altLang="en-US"/>
              </a:p>
            </p:txBody>
          </p:sp>
          <p:sp>
            <p:nvSpPr>
              <p:cNvPr id="102629" name="Text Box 229">
                <a:extLst>
                  <a:ext uri="{FF2B5EF4-FFF2-40B4-BE49-F238E27FC236}">
                    <a16:creationId xmlns:a16="http://schemas.microsoft.com/office/drawing/2014/main" id="{2F255573-92D9-4101-BDDC-7CAF50DD178F}"/>
                  </a:ext>
                </a:extLst>
              </p:cNvPr>
              <p:cNvSpPr txBox="1">
                <a:spLocks noChangeArrowheads="1"/>
              </p:cNvSpPr>
              <p:nvPr/>
            </p:nvSpPr>
            <p:spPr bwMode="auto">
              <a:xfrm>
                <a:off x="752" y="1477"/>
                <a:ext cx="83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t>P </a:t>
                </a:r>
                <a:r>
                  <a:rPr lang="zh-CN" altLang="en-US" sz="2000" b="1"/>
                  <a:t>型衬底</a:t>
                </a:r>
              </a:p>
            </p:txBody>
          </p:sp>
          <p:grpSp>
            <p:nvGrpSpPr>
              <p:cNvPr id="102630" name="Group 230">
                <a:extLst>
                  <a:ext uri="{FF2B5EF4-FFF2-40B4-BE49-F238E27FC236}">
                    <a16:creationId xmlns:a16="http://schemas.microsoft.com/office/drawing/2014/main" id="{56DDEBF5-9C92-4BC5-A597-3AA0AA40BD4C}"/>
                  </a:ext>
                </a:extLst>
              </p:cNvPr>
              <p:cNvGrpSpPr>
                <a:grpSpLocks/>
              </p:cNvGrpSpPr>
              <p:nvPr/>
            </p:nvGrpSpPr>
            <p:grpSpPr bwMode="auto">
              <a:xfrm>
                <a:off x="475" y="914"/>
                <a:ext cx="395" cy="256"/>
                <a:chOff x="0" y="0"/>
                <a:chExt cx="480" cy="296"/>
              </a:xfrm>
            </p:grpSpPr>
            <p:sp>
              <p:nvSpPr>
                <p:cNvPr id="102631" name="Rectangle 231">
                  <a:extLst>
                    <a:ext uri="{FF2B5EF4-FFF2-40B4-BE49-F238E27FC236}">
                      <a16:creationId xmlns:a16="http://schemas.microsoft.com/office/drawing/2014/main" id="{83AEA19C-548E-429E-8E81-6791DC617DEC}"/>
                    </a:ext>
                  </a:extLst>
                </p:cNvPr>
                <p:cNvSpPr>
                  <a:spLocks noChangeArrowheads="1"/>
                </p:cNvSpPr>
                <p:nvPr/>
              </p:nvSpPr>
              <p:spPr bwMode="auto">
                <a:xfrm>
                  <a:off x="0" y="0"/>
                  <a:ext cx="432" cy="240"/>
                </a:xfrm>
                <a:prstGeom prst="rect">
                  <a:avLst/>
                </a:prstGeom>
                <a:solidFill>
                  <a:srgbClr val="FFFFCC"/>
                </a:solidFill>
                <a:ln w="9525">
                  <a:solidFill>
                    <a:schemeClr val="tx1"/>
                  </a:solidFill>
                  <a:miter lim="800000"/>
                  <a:headEnd/>
                  <a:tailEnd/>
                </a:ln>
              </p:spPr>
              <p:txBody>
                <a:bodyPr wrap="none" anchor="ctr"/>
                <a:lstStyle/>
                <a:p>
                  <a:endParaRPr lang="zh-CN" altLang="en-US"/>
                </a:p>
              </p:txBody>
            </p:sp>
            <p:sp>
              <p:nvSpPr>
                <p:cNvPr id="102632" name="Text Box 232">
                  <a:extLst>
                    <a:ext uri="{FF2B5EF4-FFF2-40B4-BE49-F238E27FC236}">
                      <a16:creationId xmlns:a16="http://schemas.microsoft.com/office/drawing/2014/main" id="{9619900F-9B3E-4062-AE8B-3788E8354E48}"/>
                    </a:ext>
                  </a:extLst>
                </p:cNvPr>
                <p:cNvSpPr txBox="1">
                  <a:spLocks noChangeArrowheads="1"/>
                </p:cNvSpPr>
                <p:nvPr/>
              </p:nvSpPr>
              <p:spPr bwMode="auto">
                <a:xfrm>
                  <a:off x="97" y="0"/>
                  <a:ext cx="383"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t>N</a:t>
                  </a:r>
                  <a:r>
                    <a:rPr lang="en-US" altLang="zh-CN" sz="2000" b="1" baseline="30000"/>
                    <a:t>+</a:t>
                  </a:r>
                  <a:endParaRPr lang="en-US" altLang="zh-CN" sz="2000" b="1"/>
                </a:p>
              </p:txBody>
            </p:sp>
          </p:grpSp>
          <p:grpSp>
            <p:nvGrpSpPr>
              <p:cNvPr id="102633" name="Group 233">
                <a:extLst>
                  <a:ext uri="{FF2B5EF4-FFF2-40B4-BE49-F238E27FC236}">
                    <a16:creationId xmlns:a16="http://schemas.microsoft.com/office/drawing/2014/main" id="{B1C040BF-A71B-4DF9-96B5-212C13098B9F}"/>
                  </a:ext>
                </a:extLst>
              </p:cNvPr>
              <p:cNvGrpSpPr>
                <a:grpSpLocks/>
              </p:cNvGrpSpPr>
              <p:nvPr/>
            </p:nvGrpSpPr>
            <p:grpSpPr bwMode="auto">
              <a:xfrm>
                <a:off x="1265" y="905"/>
                <a:ext cx="395" cy="256"/>
                <a:chOff x="0" y="0"/>
                <a:chExt cx="480" cy="296"/>
              </a:xfrm>
            </p:grpSpPr>
            <p:sp>
              <p:nvSpPr>
                <p:cNvPr id="102634" name="Rectangle 234">
                  <a:extLst>
                    <a:ext uri="{FF2B5EF4-FFF2-40B4-BE49-F238E27FC236}">
                      <a16:creationId xmlns:a16="http://schemas.microsoft.com/office/drawing/2014/main" id="{0FC76C69-7FF3-41B1-A780-4B8232087E31}"/>
                    </a:ext>
                  </a:extLst>
                </p:cNvPr>
                <p:cNvSpPr>
                  <a:spLocks noChangeArrowheads="1"/>
                </p:cNvSpPr>
                <p:nvPr/>
              </p:nvSpPr>
              <p:spPr bwMode="auto">
                <a:xfrm>
                  <a:off x="0" y="10"/>
                  <a:ext cx="432" cy="240"/>
                </a:xfrm>
                <a:prstGeom prst="rect">
                  <a:avLst/>
                </a:prstGeom>
                <a:solidFill>
                  <a:srgbClr val="FFFFCC"/>
                </a:solidFill>
                <a:ln w="9525">
                  <a:solidFill>
                    <a:schemeClr val="tx1"/>
                  </a:solidFill>
                  <a:miter lim="800000"/>
                  <a:headEnd/>
                  <a:tailEnd/>
                </a:ln>
              </p:spPr>
              <p:txBody>
                <a:bodyPr wrap="none" anchor="ctr"/>
                <a:lstStyle/>
                <a:p>
                  <a:endParaRPr lang="zh-CN" altLang="en-US"/>
                </a:p>
              </p:txBody>
            </p:sp>
            <p:sp>
              <p:nvSpPr>
                <p:cNvPr id="102635" name="Text Box 235">
                  <a:extLst>
                    <a:ext uri="{FF2B5EF4-FFF2-40B4-BE49-F238E27FC236}">
                      <a16:creationId xmlns:a16="http://schemas.microsoft.com/office/drawing/2014/main" id="{D74B2460-5E71-4F65-8BC5-7523080DA4F7}"/>
                    </a:ext>
                  </a:extLst>
                </p:cNvPr>
                <p:cNvSpPr txBox="1">
                  <a:spLocks noChangeArrowheads="1"/>
                </p:cNvSpPr>
                <p:nvPr/>
              </p:nvSpPr>
              <p:spPr bwMode="auto">
                <a:xfrm>
                  <a:off x="96" y="0"/>
                  <a:ext cx="384"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t>N</a:t>
                  </a:r>
                  <a:r>
                    <a:rPr lang="en-US" altLang="zh-CN" sz="2000" b="1" baseline="30000"/>
                    <a:t>+</a:t>
                  </a:r>
                  <a:endParaRPr lang="en-US" altLang="zh-CN" sz="2000" b="1"/>
                </a:p>
              </p:txBody>
            </p:sp>
          </p:grpSp>
          <p:sp>
            <p:nvSpPr>
              <p:cNvPr id="102636" name="Text Box 236">
                <a:extLst>
                  <a:ext uri="{FF2B5EF4-FFF2-40B4-BE49-F238E27FC236}">
                    <a16:creationId xmlns:a16="http://schemas.microsoft.com/office/drawing/2014/main" id="{1A968D06-0BC8-4926-BD85-279E49F0D6A6}"/>
                  </a:ext>
                </a:extLst>
              </p:cNvPr>
              <p:cNvSpPr txBox="1">
                <a:spLocks noChangeArrowheads="1"/>
              </p:cNvSpPr>
              <p:nvPr/>
            </p:nvSpPr>
            <p:spPr bwMode="auto">
              <a:xfrm>
                <a:off x="1107" y="1911"/>
                <a:ext cx="357"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rgbClr val="FF3300"/>
                    </a:solidFill>
                  </a:rPr>
                  <a:t>B</a:t>
                </a:r>
              </a:p>
            </p:txBody>
          </p:sp>
          <p:sp>
            <p:nvSpPr>
              <p:cNvPr id="102637" name="Text Box 237">
                <a:extLst>
                  <a:ext uri="{FF2B5EF4-FFF2-40B4-BE49-F238E27FC236}">
                    <a16:creationId xmlns:a16="http://schemas.microsoft.com/office/drawing/2014/main" id="{D0F63CBF-E2D3-4C22-8FC1-2D6D1A27FADF}"/>
                  </a:ext>
                </a:extLst>
              </p:cNvPr>
              <p:cNvSpPr txBox="1">
                <a:spLocks noChangeArrowheads="1"/>
              </p:cNvSpPr>
              <p:nvPr/>
            </p:nvSpPr>
            <p:spPr bwMode="auto">
              <a:xfrm>
                <a:off x="1107" y="457"/>
                <a:ext cx="357"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rgbClr val="FF3300"/>
                    </a:solidFill>
                  </a:rPr>
                  <a:t>G</a:t>
                </a:r>
              </a:p>
            </p:txBody>
          </p:sp>
          <p:sp>
            <p:nvSpPr>
              <p:cNvPr id="102638" name="Text Box 238">
                <a:extLst>
                  <a:ext uri="{FF2B5EF4-FFF2-40B4-BE49-F238E27FC236}">
                    <a16:creationId xmlns:a16="http://schemas.microsoft.com/office/drawing/2014/main" id="{673F8C2E-CE86-4558-A834-9567D36B5A77}"/>
                  </a:ext>
                </a:extLst>
              </p:cNvPr>
              <p:cNvSpPr txBox="1">
                <a:spLocks noChangeArrowheads="1"/>
              </p:cNvSpPr>
              <p:nvPr/>
            </p:nvSpPr>
            <p:spPr bwMode="auto">
              <a:xfrm>
                <a:off x="198" y="457"/>
                <a:ext cx="357"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rgbClr val="FF3300"/>
                    </a:solidFill>
                  </a:rPr>
                  <a:t>S</a:t>
                </a:r>
              </a:p>
            </p:txBody>
          </p:sp>
          <p:sp>
            <p:nvSpPr>
              <p:cNvPr id="102639" name="Text Box 239">
                <a:extLst>
                  <a:ext uri="{FF2B5EF4-FFF2-40B4-BE49-F238E27FC236}">
                    <a16:creationId xmlns:a16="http://schemas.microsoft.com/office/drawing/2014/main" id="{49C3318C-CBBC-4D74-A743-4D5776364822}"/>
                  </a:ext>
                </a:extLst>
              </p:cNvPr>
              <p:cNvSpPr txBox="1">
                <a:spLocks noChangeArrowheads="1"/>
              </p:cNvSpPr>
              <p:nvPr/>
            </p:nvSpPr>
            <p:spPr bwMode="auto">
              <a:xfrm>
                <a:off x="1660" y="457"/>
                <a:ext cx="356"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rgbClr val="FF3300"/>
                    </a:solidFill>
                  </a:rPr>
                  <a:t>D</a:t>
                </a:r>
              </a:p>
            </p:txBody>
          </p:sp>
          <p:grpSp>
            <p:nvGrpSpPr>
              <p:cNvPr id="102640" name="Group 240">
                <a:extLst>
                  <a:ext uri="{FF2B5EF4-FFF2-40B4-BE49-F238E27FC236}">
                    <a16:creationId xmlns:a16="http://schemas.microsoft.com/office/drawing/2014/main" id="{18751DD6-C2A4-4E46-9DEA-7CD94CF238CA}"/>
                  </a:ext>
                </a:extLst>
              </p:cNvPr>
              <p:cNvGrpSpPr>
                <a:grpSpLocks/>
              </p:cNvGrpSpPr>
              <p:nvPr/>
            </p:nvGrpSpPr>
            <p:grpSpPr bwMode="auto">
              <a:xfrm>
                <a:off x="1581" y="249"/>
                <a:ext cx="198" cy="540"/>
                <a:chOff x="0" y="0"/>
                <a:chExt cx="240" cy="624"/>
              </a:xfrm>
            </p:grpSpPr>
            <p:grpSp>
              <p:nvGrpSpPr>
                <p:cNvPr id="102641" name="Group 241">
                  <a:extLst>
                    <a:ext uri="{FF2B5EF4-FFF2-40B4-BE49-F238E27FC236}">
                      <a16:creationId xmlns:a16="http://schemas.microsoft.com/office/drawing/2014/main" id="{ED7CF629-0723-4723-9948-947F7CD0D4FA}"/>
                    </a:ext>
                  </a:extLst>
                </p:cNvPr>
                <p:cNvGrpSpPr>
                  <a:grpSpLocks/>
                </p:cNvGrpSpPr>
                <p:nvPr/>
              </p:nvGrpSpPr>
              <p:grpSpPr bwMode="auto">
                <a:xfrm>
                  <a:off x="48" y="0"/>
                  <a:ext cx="96" cy="624"/>
                  <a:chOff x="0" y="0"/>
                  <a:chExt cx="96" cy="624"/>
                </a:xfrm>
              </p:grpSpPr>
              <p:sp>
                <p:nvSpPr>
                  <p:cNvPr id="102642" name="Line 242">
                    <a:extLst>
                      <a:ext uri="{FF2B5EF4-FFF2-40B4-BE49-F238E27FC236}">
                        <a16:creationId xmlns:a16="http://schemas.microsoft.com/office/drawing/2014/main" id="{16ED2E68-C86F-4453-BCF2-E8B5517A8304}"/>
                      </a:ext>
                    </a:extLst>
                  </p:cNvPr>
                  <p:cNvSpPr>
                    <a:spLocks noChangeShapeType="1"/>
                  </p:cNvSpPr>
                  <p:nvPr/>
                </p:nvSpPr>
                <p:spPr bwMode="auto">
                  <a:xfrm>
                    <a:off x="60" y="72"/>
                    <a:ext cx="0" cy="55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43" name="Oval 243">
                    <a:extLst>
                      <a:ext uri="{FF2B5EF4-FFF2-40B4-BE49-F238E27FC236}">
                        <a16:creationId xmlns:a16="http://schemas.microsoft.com/office/drawing/2014/main" id="{FB237FBE-1D2A-4989-BF22-098694F98C87}"/>
                      </a:ext>
                    </a:extLst>
                  </p:cNvPr>
                  <p:cNvSpPr>
                    <a:spLocks noChangeArrowheads="1"/>
                  </p:cNvSpPr>
                  <p:nvPr/>
                </p:nvSpPr>
                <p:spPr bwMode="auto">
                  <a:xfrm>
                    <a:off x="0" y="0"/>
                    <a:ext cx="96" cy="96"/>
                  </a:xfrm>
                  <a:prstGeom prst="ellipse">
                    <a:avLst/>
                  </a:prstGeom>
                  <a:solidFill>
                    <a:schemeClr val="bg1"/>
                  </a:solidFill>
                  <a:ln w="38100">
                    <a:solidFill>
                      <a:schemeClr val="tx1"/>
                    </a:solidFill>
                    <a:round/>
                    <a:headEnd/>
                    <a:tailEnd/>
                  </a:ln>
                </p:spPr>
                <p:txBody>
                  <a:bodyPr wrap="none" anchor="ctr"/>
                  <a:lstStyle/>
                  <a:p>
                    <a:endParaRPr lang="zh-CN" altLang="en-US"/>
                  </a:p>
                </p:txBody>
              </p:sp>
            </p:grpSp>
            <p:sp>
              <p:nvSpPr>
                <p:cNvPr id="102644" name="Line 244">
                  <a:extLst>
                    <a:ext uri="{FF2B5EF4-FFF2-40B4-BE49-F238E27FC236}">
                      <a16:creationId xmlns:a16="http://schemas.microsoft.com/office/drawing/2014/main" id="{3070B264-B292-44D7-A67B-66BF6A1B4417}"/>
                    </a:ext>
                  </a:extLst>
                </p:cNvPr>
                <p:cNvSpPr>
                  <a:spLocks noChangeShapeType="1"/>
                </p:cNvSpPr>
                <p:nvPr/>
              </p:nvSpPr>
              <p:spPr bwMode="auto">
                <a:xfrm>
                  <a:off x="0" y="624"/>
                  <a:ext cx="24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2645" name="Line 245">
                <a:extLst>
                  <a:ext uri="{FF2B5EF4-FFF2-40B4-BE49-F238E27FC236}">
                    <a16:creationId xmlns:a16="http://schemas.microsoft.com/office/drawing/2014/main" id="{C946E53F-EB95-4FE1-9DC0-1F73EECE7127}"/>
                  </a:ext>
                </a:extLst>
              </p:cNvPr>
              <p:cNvSpPr>
                <a:spLocks noChangeShapeType="1"/>
              </p:cNvSpPr>
              <p:nvPr/>
            </p:nvSpPr>
            <p:spPr bwMode="auto">
              <a:xfrm>
                <a:off x="0" y="291"/>
                <a:ext cx="0" cy="1703"/>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46" name="Line 246">
                <a:extLst>
                  <a:ext uri="{FF2B5EF4-FFF2-40B4-BE49-F238E27FC236}">
                    <a16:creationId xmlns:a16="http://schemas.microsoft.com/office/drawing/2014/main" id="{72C130F1-95E8-4D0C-A9EE-62B0853FC5D7}"/>
                  </a:ext>
                </a:extLst>
              </p:cNvPr>
              <p:cNvSpPr>
                <a:spLocks noChangeShapeType="1"/>
              </p:cNvSpPr>
              <p:nvPr/>
            </p:nvSpPr>
            <p:spPr bwMode="auto">
              <a:xfrm>
                <a:off x="701" y="582"/>
                <a:ext cx="0" cy="12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47" name="Line 247">
                <a:extLst>
                  <a:ext uri="{FF2B5EF4-FFF2-40B4-BE49-F238E27FC236}">
                    <a16:creationId xmlns:a16="http://schemas.microsoft.com/office/drawing/2014/main" id="{ECA09B8D-881B-44BE-B690-1C7937EEF6F0}"/>
                  </a:ext>
                </a:extLst>
              </p:cNvPr>
              <p:cNvSpPr>
                <a:spLocks noChangeShapeType="1"/>
              </p:cNvSpPr>
              <p:nvPr/>
            </p:nvSpPr>
            <p:spPr bwMode="auto">
              <a:xfrm>
                <a:off x="780" y="498"/>
                <a:ext cx="0" cy="291"/>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48" name="Line 248">
                <a:extLst>
                  <a:ext uri="{FF2B5EF4-FFF2-40B4-BE49-F238E27FC236}">
                    <a16:creationId xmlns:a16="http://schemas.microsoft.com/office/drawing/2014/main" id="{21A56406-75A9-4988-A8D5-69A47C6350B1}"/>
                  </a:ext>
                </a:extLst>
              </p:cNvPr>
              <p:cNvSpPr>
                <a:spLocks noChangeShapeType="1"/>
              </p:cNvSpPr>
              <p:nvPr/>
            </p:nvSpPr>
            <p:spPr bwMode="auto">
              <a:xfrm>
                <a:off x="385" y="665"/>
                <a:ext cx="316"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49" name="Line 249">
                <a:extLst>
                  <a:ext uri="{FF2B5EF4-FFF2-40B4-BE49-F238E27FC236}">
                    <a16:creationId xmlns:a16="http://schemas.microsoft.com/office/drawing/2014/main" id="{DC14CAEF-7249-4950-B936-6544744AD9B2}"/>
                  </a:ext>
                </a:extLst>
              </p:cNvPr>
              <p:cNvSpPr>
                <a:spLocks noChangeShapeType="1"/>
              </p:cNvSpPr>
              <p:nvPr/>
            </p:nvSpPr>
            <p:spPr bwMode="auto">
              <a:xfrm>
                <a:off x="762" y="665"/>
                <a:ext cx="305"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50" name="Oval 250">
                <a:extLst>
                  <a:ext uri="{FF2B5EF4-FFF2-40B4-BE49-F238E27FC236}">
                    <a16:creationId xmlns:a16="http://schemas.microsoft.com/office/drawing/2014/main" id="{68629CD8-7298-4796-A0F5-46D73416662D}"/>
                  </a:ext>
                </a:extLst>
              </p:cNvPr>
              <p:cNvSpPr>
                <a:spLocks noChangeArrowheads="1"/>
              </p:cNvSpPr>
              <p:nvPr/>
            </p:nvSpPr>
            <p:spPr bwMode="auto">
              <a:xfrm>
                <a:off x="356" y="614"/>
                <a:ext cx="79" cy="84"/>
              </a:xfrm>
              <a:prstGeom prst="ellipse">
                <a:avLst/>
              </a:prstGeom>
              <a:solidFill>
                <a:srgbClr val="0000FF"/>
              </a:solidFill>
              <a:ln w="38100">
                <a:solidFill>
                  <a:srgbClr val="0000FF"/>
                </a:solidFill>
                <a:round/>
                <a:headEnd/>
                <a:tailEnd/>
              </a:ln>
            </p:spPr>
            <p:txBody>
              <a:bodyPr wrap="none" anchor="ctr"/>
              <a:lstStyle/>
              <a:p>
                <a:endParaRPr lang="zh-CN" altLang="en-US"/>
              </a:p>
            </p:txBody>
          </p:sp>
          <p:grpSp>
            <p:nvGrpSpPr>
              <p:cNvPr id="102651" name="Group 251">
                <a:extLst>
                  <a:ext uri="{FF2B5EF4-FFF2-40B4-BE49-F238E27FC236}">
                    <a16:creationId xmlns:a16="http://schemas.microsoft.com/office/drawing/2014/main" id="{0F40A0B9-BAF1-45FA-B619-0B47468718A4}"/>
                  </a:ext>
                </a:extLst>
              </p:cNvPr>
              <p:cNvGrpSpPr>
                <a:grpSpLocks/>
              </p:cNvGrpSpPr>
              <p:nvPr/>
            </p:nvGrpSpPr>
            <p:grpSpPr bwMode="auto">
              <a:xfrm>
                <a:off x="1581" y="249"/>
                <a:ext cx="198" cy="540"/>
                <a:chOff x="0" y="0"/>
                <a:chExt cx="240" cy="624"/>
              </a:xfrm>
            </p:grpSpPr>
            <p:grpSp>
              <p:nvGrpSpPr>
                <p:cNvPr id="102652" name="Group 252">
                  <a:extLst>
                    <a:ext uri="{FF2B5EF4-FFF2-40B4-BE49-F238E27FC236}">
                      <a16:creationId xmlns:a16="http://schemas.microsoft.com/office/drawing/2014/main" id="{E4EBC81F-3C84-468A-AED4-4F0202CCED0A}"/>
                    </a:ext>
                  </a:extLst>
                </p:cNvPr>
                <p:cNvGrpSpPr>
                  <a:grpSpLocks/>
                </p:cNvGrpSpPr>
                <p:nvPr/>
              </p:nvGrpSpPr>
              <p:grpSpPr bwMode="auto">
                <a:xfrm>
                  <a:off x="48" y="0"/>
                  <a:ext cx="96" cy="624"/>
                  <a:chOff x="0" y="0"/>
                  <a:chExt cx="96" cy="624"/>
                </a:xfrm>
              </p:grpSpPr>
              <p:sp>
                <p:nvSpPr>
                  <p:cNvPr id="102653" name="Line 253">
                    <a:extLst>
                      <a:ext uri="{FF2B5EF4-FFF2-40B4-BE49-F238E27FC236}">
                        <a16:creationId xmlns:a16="http://schemas.microsoft.com/office/drawing/2014/main" id="{C0BEA9F1-0FD7-499C-848E-59A764C38A70}"/>
                      </a:ext>
                    </a:extLst>
                  </p:cNvPr>
                  <p:cNvSpPr>
                    <a:spLocks noChangeShapeType="1"/>
                  </p:cNvSpPr>
                  <p:nvPr/>
                </p:nvSpPr>
                <p:spPr bwMode="auto">
                  <a:xfrm>
                    <a:off x="60" y="72"/>
                    <a:ext cx="0" cy="552"/>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54" name="Oval 254">
                    <a:extLst>
                      <a:ext uri="{FF2B5EF4-FFF2-40B4-BE49-F238E27FC236}">
                        <a16:creationId xmlns:a16="http://schemas.microsoft.com/office/drawing/2014/main" id="{468AB2B5-9275-44A9-BE16-A07C0AFECF76}"/>
                      </a:ext>
                    </a:extLst>
                  </p:cNvPr>
                  <p:cNvSpPr>
                    <a:spLocks noChangeArrowheads="1"/>
                  </p:cNvSpPr>
                  <p:nvPr/>
                </p:nvSpPr>
                <p:spPr bwMode="auto">
                  <a:xfrm>
                    <a:off x="0" y="0"/>
                    <a:ext cx="96" cy="96"/>
                  </a:xfrm>
                  <a:prstGeom prst="ellipse">
                    <a:avLst/>
                  </a:prstGeom>
                  <a:solidFill>
                    <a:schemeClr val="bg1"/>
                  </a:solidFill>
                  <a:ln w="38100">
                    <a:solidFill>
                      <a:srgbClr val="A50021"/>
                    </a:solidFill>
                    <a:round/>
                    <a:headEnd/>
                    <a:tailEnd/>
                  </a:ln>
                </p:spPr>
                <p:txBody>
                  <a:bodyPr wrap="none" anchor="ctr"/>
                  <a:lstStyle/>
                  <a:p>
                    <a:endParaRPr lang="zh-CN" altLang="en-US"/>
                  </a:p>
                </p:txBody>
              </p:sp>
            </p:grpSp>
            <p:sp>
              <p:nvSpPr>
                <p:cNvPr id="102655" name="Line 255">
                  <a:extLst>
                    <a:ext uri="{FF2B5EF4-FFF2-40B4-BE49-F238E27FC236}">
                      <a16:creationId xmlns:a16="http://schemas.microsoft.com/office/drawing/2014/main" id="{F66E0DF7-C49D-47F7-8E65-D46ECDE4BB2B}"/>
                    </a:ext>
                  </a:extLst>
                </p:cNvPr>
                <p:cNvSpPr>
                  <a:spLocks noChangeShapeType="1"/>
                </p:cNvSpPr>
                <p:nvPr/>
              </p:nvSpPr>
              <p:spPr bwMode="auto">
                <a:xfrm>
                  <a:off x="0" y="624"/>
                  <a:ext cx="240" cy="0"/>
                </a:xfrm>
                <a:prstGeom prst="line">
                  <a:avLst/>
                </a:prstGeom>
                <a:noFill/>
                <a:ln w="76200">
                  <a:solidFill>
                    <a:srgbClr val="A5002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2656" name="Group 256">
                <a:extLst>
                  <a:ext uri="{FF2B5EF4-FFF2-40B4-BE49-F238E27FC236}">
                    <a16:creationId xmlns:a16="http://schemas.microsoft.com/office/drawing/2014/main" id="{D984FF6D-AEAE-4EE8-B4E1-822519A8A995}"/>
                  </a:ext>
                </a:extLst>
              </p:cNvPr>
              <p:cNvGrpSpPr>
                <a:grpSpLocks/>
              </p:cNvGrpSpPr>
              <p:nvPr/>
            </p:nvGrpSpPr>
            <p:grpSpPr bwMode="auto">
              <a:xfrm>
                <a:off x="0" y="1932"/>
                <a:ext cx="1091" cy="84"/>
                <a:chOff x="0" y="0"/>
                <a:chExt cx="1325" cy="96"/>
              </a:xfrm>
            </p:grpSpPr>
            <p:sp>
              <p:nvSpPr>
                <p:cNvPr id="102657" name="Line 257">
                  <a:extLst>
                    <a:ext uri="{FF2B5EF4-FFF2-40B4-BE49-F238E27FC236}">
                      <a16:creationId xmlns:a16="http://schemas.microsoft.com/office/drawing/2014/main" id="{32B07038-B3B5-4EE0-895C-EB97E0569C87}"/>
                    </a:ext>
                  </a:extLst>
                </p:cNvPr>
                <p:cNvSpPr>
                  <a:spLocks noChangeShapeType="1"/>
                </p:cNvSpPr>
                <p:nvPr/>
              </p:nvSpPr>
              <p:spPr bwMode="auto">
                <a:xfrm>
                  <a:off x="0" y="71"/>
                  <a:ext cx="1296" cy="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58" name="Oval 258">
                  <a:extLst>
                    <a:ext uri="{FF2B5EF4-FFF2-40B4-BE49-F238E27FC236}">
                      <a16:creationId xmlns:a16="http://schemas.microsoft.com/office/drawing/2014/main" id="{113EB7B5-989B-4C9C-BD1E-9AEDBB4073CC}"/>
                    </a:ext>
                  </a:extLst>
                </p:cNvPr>
                <p:cNvSpPr>
                  <a:spLocks noChangeArrowheads="1"/>
                </p:cNvSpPr>
                <p:nvPr/>
              </p:nvSpPr>
              <p:spPr bwMode="auto">
                <a:xfrm>
                  <a:off x="1229" y="0"/>
                  <a:ext cx="96" cy="96"/>
                </a:xfrm>
                <a:prstGeom prst="ellipse">
                  <a:avLst/>
                </a:prstGeom>
                <a:solidFill>
                  <a:srgbClr val="A5002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sp>
            <p:nvSpPr>
              <p:cNvPr id="102659" name="Text Box 259">
                <a:extLst>
                  <a:ext uri="{FF2B5EF4-FFF2-40B4-BE49-F238E27FC236}">
                    <a16:creationId xmlns:a16="http://schemas.microsoft.com/office/drawing/2014/main" id="{44A38F26-31DD-438B-9866-CBDB64E66C46}"/>
                  </a:ext>
                </a:extLst>
              </p:cNvPr>
              <p:cNvSpPr txBox="1">
                <a:spLocks noChangeArrowheads="1"/>
              </p:cNvSpPr>
              <p:nvPr/>
            </p:nvSpPr>
            <p:spPr bwMode="auto">
              <a:xfrm>
                <a:off x="474" y="282"/>
                <a:ext cx="475"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i="1">
                    <a:solidFill>
                      <a:srgbClr val="0000FF"/>
                    </a:solidFill>
                  </a:rPr>
                  <a:t>V</a:t>
                </a:r>
                <a:r>
                  <a:rPr lang="en-US" altLang="zh-CN" sz="2000" b="1" baseline="-25000">
                    <a:solidFill>
                      <a:srgbClr val="0000FF"/>
                    </a:solidFill>
                  </a:rPr>
                  <a:t>GG</a:t>
                </a:r>
              </a:p>
            </p:txBody>
          </p:sp>
          <p:sp>
            <p:nvSpPr>
              <p:cNvPr id="102660" name="Line 260">
                <a:extLst>
                  <a:ext uri="{FF2B5EF4-FFF2-40B4-BE49-F238E27FC236}">
                    <a16:creationId xmlns:a16="http://schemas.microsoft.com/office/drawing/2014/main" id="{37C0D782-F06C-4D8D-84E8-4D7E366B6958}"/>
                  </a:ext>
                </a:extLst>
              </p:cNvPr>
              <p:cNvSpPr>
                <a:spLocks noChangeShapeType="1"/>
              </p:cNvSpPr>
              <p:nvPr/>
            </p:nvSpPr>
            <p:spPr bwMode="auto">
              <a:xfrm>
                <a:off x="1028" y="291"/>
                <a:ext cx="593" cy="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2661" name="Group 261">
                <a:extLst>
                  <a:ext uri="{FF2B5EF4-FFF2-40B4-BE49-F238E27FC236}">
                    <a16:creationId xmlns:a16="http://schemas.microsoft.com/office/drawing/2014/main" id="{A97EE04D-2B39-42D3-B8B0-0C2A53CB4AB3}"/>
                  </a:ext>
                </a:extLst>
              </p:cNvPr>
              <p:cNvGrpSpPr>
                <a:grpSpLocks/>
              </p:cNvGrpSpPr>
              <p:nvPr/>
            </p:nvGrpSpPr>
            <p:grpSpPr bwMode="auto">
              <a:xfrm>
                <a:off x="814" y="149"/>
                <a:ext cx="356" cy="291"/>
                <a:chOff x="0" y="0"/>
                <a:chExt cx="432" cy="336"/>
              </a:xfrm>
            </p:grpSpPr>
            <p:sp>
              <p:nvSpPr>
                <p:cNvPr id="102662" name="Line 262">
                  <a:extLst>
                    <a:ext uri="{FF2B5EF4-FFF2-40B4-BE49-F238E27FC236}">
                      <a16:creationId xmlns:a16="http://schemas.microsoft.com/office/drawing/2014/main" id="{84652069-1211-4B98-A9E8-0E260527E4F2}"/>
                    </a:ext>
                  </a:extLst>
                </p:cNvPr>
                <p:cNvSpPr>
                  <a:spLocks noChangeShapeType="1"/>
                </p:cNvSpPr>
                <p:nvPr/>
              </p:nvSpPr>
              <p:spPr bwMode="auto">
                <a:xfrm>
                  <a:off x="96" y="96"/>
                  <a:ext cx="0" cy="14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63" name="Line 263">
                  <a:extLst>
                    <a:ext uri="{FF2B5EF4-FFF2-40B4-BE49-F238E27FC236}">
                      <a16:creationId xmlns:a16="http://schemas.microsoft.com/office/drawing/2014/main" id="{C26BC67B-0DE3-48C5-A28F-AA17A96701F3}"/>
                    </a:ext>
                  </a:extLst>
                </p:cNvPr>
                <p:cNvSpPr>
                  <a:spLocks noChangeShapeType="1"/>
                </p:cNvSpPr>
                <p:nvPr/>
              </p:nvSpPr>
              <p:spPr bwMode="auto">
                <a:xfrm>
                  <a:off x="144" y="0"/>
                  <a:ext cx="0"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64" name="Line 264">
                  <a:extLst>
                    <a:ext uri="{FF2B5EF4-FFF2-40B4-BE49-F238E27FC236}">
                      <a16:creationId xmlns:a16="http://schemas.microsoft.com/office/drawing/2014/main" id="{95F1AF69-D308-4E67-9CBB-7E24A39AE0A1}"/>
                    </a:ext>
                  </a:extLst>
                </p:cNvPr>
                <p:cNvSpPr>
                  <a:spLocks noChangeShapeType="1"/>
                </p:cNvSpPr>
                <p:nvPr/>
              </p:nvSpPr>
              <p:spPr bwMode="auto">
                <a:xfrm flipV="1">
                  <a:off x="0" y="0"/>
                  <a:ext cx="432" cy="249"/>
                </a:xfrm>
                <a:prstGeom prst="line">
                  <a:avLst/>
                </a:prstGeom>
                <a:noFill/>
                <a:ln w="38100">
                  <a:solidFill>
                    <a:srgbClr val="0000FF"/>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2665" name="Line 265">
                  <a:extLst>
                    <a:ext uri="{FF2B5EF4-FFF2-40B4-BE49-F238E27FC236}">
                      <a16:creationId xmlns:a16="http://schemas.microsoft.com/office/drawing/2014/main" id="{1E6D127B-36E4-4D3C-83FA-834AB01AF7A4}"/>
                    </a:ext>
                  </a:extLst>
                </p:cNvPr>
                <p:cNvSpPr>
                  <a:spLocks noChangeShapeType="1"/>
                </p:cNvSpPr>
                <p:nvPr/>
              </p:nvSpPr>
              <p:spPr bwMode="auto">
                <a:xfrm>
                  <a:off x="192" y="96"/>
                  <a:ext cx="0" cy="14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66" name="Line 266">
                  <a:extLst>
                    <a:ext uri="{FF2B5EF4-FFF2-40B4-BE49-F238E27FC236}">
                      <a16:creationId xmlns:a16="http://schemas.microsoft.com/office/drawing/2014/main" id="{3A0E60B3-2B39-4523-8E1F-8FE257BE9318}"/>
                    </a:ext>
                  </a:extLst>
                </p:cNvPr>
                <p:cNvSpPr>
                  <a:spLocks noChangeShapeType="1"/>
                </p:cNvSpPr>
                <p:nvPr/>
              </p:nvSpPr>
              <p:spPr bwMode="auto">
                <a:xfrm>
                  <a:off x="240" y="0"/>
                  <a:ext cx="0"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2667" name="Oval 267">
                <a:extLst>
                  <a:ext uri="{FF2B5EF4-FFF2-40B4-BE49-F238E27FC236}">
                    <a16:creationId xmlns:a16="http://schemas.microsoft.com/office/drawing/2014/main" id="{C83E6C71-6CF4-4B59-95F2-D0FE9E2FA003}"/>
                  </a:ext>
                </a:extLst>
              </p:cNvPr>
              <p:cNvSpPr>
                <a:spLocks noChangeArrowheads="1"/>
              </p:cNvSpPr>
              <p:nvPr/>
            </p:nvSpPr>
            <p:spPr bwMode="auto">
              <a:xfrm>
                <a:off x="1023" y="603"/>
                <a:ext cx="79" cy="83"/>
              </a:xfrm>
              <a:prstGeom prst="ellipse">
                <a:avLst/>
              </a:prstGeom>
              <a:solidFill>
                <a:srgbClr val="0000FF"/>
              </a:solidFill>
              <a:ln w="38100">
                <a:solidFill>
                  <a:srgbClr val="0000FF"/>
                </a:solidFill>
                <a:round/>
                <a:headEnd/>
                <a:tailEnd/>
              </a:ln>
            </p:spPr>
            <p:txBody>
              <a:bodyPr wrap="none" anchor="ctr"/>
              <a:lstStyle/>
              <a:p>
                <a:endParaRPr lang="zh-CN" altLang="en-US"/>
              </a:p>
            </p:txBody>
          </p:sp>
          <p:sp>
            <p:nvSpPr>
              <p:cNvPr id="102668" name="Text Box 268">
                <a:extLst>
                  <a:ext uri="{FF2B5EF4-FFF2-40B4-BE49-F238E27FC236}">
                    <a16:creationId xmlns:a16="http://schemas.microsoft.com/office/drawing/2014/main" id="{7A941BB0-6EA7-4B93-A057-0EAB00D930AF}"/>
                  </a:ext>
                </a:extLst>
              </p:cNvPr>
              <p:cNvSpPr txBox="1">
                <a:spLocks noChangeArrowheads="1"/>
              </p:cNvSpPr>
              <p:nvPr/>
            </p:nvSpPr>
            <p:spPr bwMode="auto">
              <a:xfrm>
                <a:off x="632" y="0"/>
                <a:ext cx="475"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i="1">
                    <a:solidFill>
                      <a:srgbClr val="0000FF"/>
                    </a:solidFill>
                  </a:rPr>
                  <a:t>V</a:t>
                </a:r>
                <a:r>
                  <a:rPr lang="en-US" altLang="zh-CN" sz="2000" b="1" baseline="-25000">
                    <a:solidFill>
                      <a:srgbClr val="0000FF"/>
                    </a:solidFill>
                  </a:rPr>
                  <a:t>DD</a:t>
                </a:r>
              </a:p>
            </p:txBody>
          </p:sp>
          <p:sp>
            <p:nvSpPr>
              <p:cNvPr id="102669" name="Line 269">
                <a:extLst>
                  <a:ext uri="{FF2B5EF4-FFF2-40B4-BE49-F238E27FC236}">
                    <a16:creationId xmlns:a16="http://schemas.microsoft.com/office/drawing/2014/main" id="{0125A524-5734-4413-85C3-651EA2B0B3CD}"/>
                  </a:ext>
                </a:extLst>
              </p:cNvPr>
              <p:cNvSpPr>
                <a:spLocks noChangeShapeType="1"/>
              </p:cNvSpPr>
              <p:nvPr/>
            </p:nvSpPr>
            <p:spPr bwMode="auto">
              <a:xfrm>
                <a:off x="830" y="960"/>
                <a:ext cx="226" cy="1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70" name="Line 270">
                <a:extLst>
                  <a:ext uri="{FF2B5EF4-FFF2-40B4-BE49-F238E27FC236}">
                    <a16:creationId xmlns:a16="http://schemas.microsoft.com/office/drawing/2014/main" id="{E74B3E3D-8BAB-400D-A7FB-B3235B066C45}"/>
                  </a:ext>
                </a:extLst>
              </p:cNvPr>
              <p:cNvSpPr>
                <a:spLocks noChangeShapeType="1"/>
              </p:cNvSpPr>
              <p:nvPr/>
            </p:nvSpPr>
            <p:spPr bwMode="auto">
              <a:xfrm flipH="1" flipV="1">
                <a:off x="850" y="1003"/>
                <a:ext cx="110" cy="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71" name="Line 271">
                <a:extLst>
                  <a:ext uri="{FF2B5EF4-FFF2-40B4-BE49-F238E27FC236}">
                    <a16:creationId xmlns:a16="http://schemas.microsoft.com/office/drawing/2014/main" id="{63453DB6-8253-4E75-974F-5F69F12509E4}"/>
                  </a:ext>
                </a:extLst>
              </p:cNvPr>
              <p:cNvSpPr>
                <a:spLocks noChangeShapeType="1"/>
              </p:cNvSpPr>
              <p:nvPr/>
            </p:nvSpPr>
            <p:spPr bwMode="auto">
              <a:xfrm flipV="1">
                <a:off x="845" y="925"/>
                <a:ext cx="336" cy="19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02464" name="Group 272">
            <a:extLst>
              <a:ext uri="{FF2B5EF4-FFF2-40B4-BE49-F238E27FC236}">
                <a16:creationId xmlns:a16="http://schemas.microsoft.com/office/drawing/2014/main" id="{4A9051FE-A201-4CBA-9D90-9FC996E5530C}"/>
              </a:ext>
            </a:extLst>
          </p:cNvPr>
          <p:cNvGrpSpPr>
            <a:grpSpLocks/>
          </p:cNvGrpSpPr>
          <p:nvPr/>
        </p:nvGrpSpPr>
        <p:grpSpPr bwMode="auto">
          <a:xfrm>
            <a:off x="7312025" y="3390900"/>
            <a:ext cx="1295400" cy="930275"/>
            <a:chOff x="0" y="0"/>
            <a:chExt cx="816" cy="586"/>
          </a:xfrm>
        </p:grpSpPr>
        <p:sp>
          <p:nvSpPr>
            <p:cNvPr id="102673" name="Line 273">
              <a:extLst>
                <a:ext uri="{FF2B5EF4-FFF2-40B4-BE49-F238E27FC236}">
                  <a16:creationId xmlns:a16="http://schemas.microsoft.com/office/drawing/2014/main" id="{2E7627B1-C7F5-4017-9FF5-F4DA260FB186}"/>
                </a:ext>
              </a:extLst>
            </p:cNvPr>
            <p:cNvSpPr>
              <a:spLocks noChangeShapeType="1"/>
            </p:cNvSpPr>
            <p:nvPr/>
          </p:nvSpPr>
          <p:spPr bwMode="auto">
            <a:xfrm>
              <a:off x="192" y="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74" name="Line 274">
              <a:extLst>
                <a:ext uri="{FF2B5EF4-FFF2-40B4-BE49-F238E27FC236}">
                  <a16:creationId xmlns:a16="http://schemas.microsoft.com/office/drawing/2014/main" id="{DB880415-3572-47F1-BD93-13CC942E19C8}"/>
                </a:ext>
              </a:extLst>
            </p:cNvPr>
            <p:cNvSpPr>
              <a:spLocks noChangeShapeType="1"/>
            </p:cNvSpPr>
            <p:nvPr/>
          </p:nvSpPr>
          <p:spPr bwMode="auto">
            <a:xfrm>
              <a:off x="288" y="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75" name="Line 275">
              <a:extLst>
                <a:ext uri="{FF2B5EF4-FFF2-40B4-BE49-F238E27FC236}">
                  <a16:creationId xmlns:a16="http://schemas.microsoft.com/office/drawing/2014/main" id="{8A17CB5A-70A1-4C3A-B8B4-8F4ED0F75EEF}"/>
                </a:ext>
              </a:extLst>
            </p:cNvPr>
            <p:cNvSpPr>
              <a:spLocks noChangeShapeType="1"/>
            </p:cNvSpPr>
            <p:nvPr/>
          </p:nvSpPr>
          <p:spPr bwMode="auto">
            <a:xfrm>
              <a:off x="0" y="288"/>
              <a:ext cx="192"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2676" name="Line 276">
              <a:extLst>
                <a:ext uri="{FF2B5EF4-FFF2-40B4-BE49-F238E27FC236}">
                  <a16:creationId xmlns:a16="http://schemas.microsoft.com/office/drawing/2014/main" id="{DEC831BC-3482-4830-A750-FEF798EA0A14}"/>
                </a:ext>
              </a:extLst>
            </p:cNvPr>
            <p:cNvSpPr>
              <a:spLocks noChangeShapeType="1"/>
            </p:cNvSpPr>
            <p:nvPr/>
          </p:nvSpPr>
          <p:spPr bwMode="auto">
            <a:xfrm>
              <a:off x="288" y="288"/>
              <a:ext cx="192" cy="0"/>
            </a:xfrm>
            <a:prstGeom prst="line">
              <a:avLst/>
            </a:prstGeom>
            <a:noFill/>
            <a:ln w="9525">
              <a:solidFill>
                <a:schemeClr val="tx1"/>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102677" name="Text Box 277">
              <a:extLst>
                <a:ext uri="{FF2B5EF4-FFF2-40B4-BE49-F238E27FC236}">
                  <a16:creationId xmlns:a16="http://schemas.microsoft.com/office/drawing/2014/main" id="{CBC09D6D-7AE9-4F97-A238-BB15E6A9D4C0}"/>
                </a:ext>
              </a:extLst>
            </p:cNvPr>
            <p:cNvSpPr txBox="1">
              <a:spLocks noChangeArrowheads="1"/>
            </p:cNvSpPr>
            <p:nvPr/>
          </p:nvSpPr>
          <p:spPr bwMode="auto">
            <a:xfrm>
              <a:off x="144" y="336"/>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solidFill>
                    <a:srgbClr val="A50021"/>
                  </a:solidFill>
                </a:rPr>
                <a:t>夹断区</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2402"/>
                                        </p:tgtEl>
                                        <p:attrNameLst>
                                          <p:attrName>style.visibility</p:attrName>
                                        </p:attrNameLst>
                                      </p:cBhvr>
                                      <p:to>
                                        <p:strVal val="visible"/>
                                      </p:to>
                                    </p:set>
                                    <p:animEffect transition="in" filter="dissolve">
                                      <p:cBhvr>
                                        <p:cTn id="7" dur="500"/>
                                        <p:tgtEl>
                                          <p:spTgt spid="1024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408"/>
                                        </p:tgtEl>
                                        <p:attrNameLst>
                                          <p:attrName>style.visibility</p:attrName>
                                        </p:attrNameLst>
                                      </p:cBhvr>
                                      <p:to>
                                        <p:strVal val="visible"/>
                                      </p:to>
                                    </p:set>
                                    <p:animEffect transition="in" filter="wipe(left)">
                                      <p:cBhvr>
                                        <p:cTn id="12" dur="500"/>
                                        <p:tgtEl>
                                          <p:spTgt spid="1024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02403"/>
                                        </p:tgtEl>
                                        <p:attrNameLst>
                                          <p:attrName>style.visibility</p:attrName>
                                        </p:attrNameLst>
                                      </p:cBhvr>
                                      <p:to>
                                        <p:strVal val="visible"/>
                                      </p:to>
                                    </p:set>
                                    <p:animEffect transition="in" filter="checkerboard(across)">
                                      <p:cBhvr>
                                        <p:cTn id="23" dur="500"/>
                                        <p:tgtEl>
                                          <p:spTgt spid="10240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02404"/>
                                        </p:tgtEl>
                                        <p:attrNameLst>
                                          <p:attrName>style.visibility</p:attrName>
                                        </p:attrNameLst>
                                      </p:cBhvr>
                                      <p:to>
                                        <p:strVal val="visible"/>
                                      </p:to>
                                    </p:set>
                                    <p:animEffect transition="in" filter="wipe(left)">
                                      <p:cBhvr>
                                        <p:cTn id="28" dur="500"/>
                                        <p:tgtEl>
                                          <p:spTgt spid="10240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up)">
                                      <p:cBhvr>
                                        <p:cTn id="33" dur="500"/>
                                        <p:tgtEl>
                                          <p:spTgt spid="1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102405"/>
                                        </p:tgtEl>
                                        <p:attrNameLst>
                                          <p:attrName>style.visibility</p:attrName>
                                        </p:attrNameLst>
                                      </p:cBhvr>
                                      <p:to>
                                        <p:strVal val="visible"/>
                                      </p:to>
                                    </p:set>
                                    <p:animEffect transition="in" filter="checkerboard(across)">
                                      <p:cBhvr>
                                        <p:cTn id="38" dur="500"/>
                                        <p:tgtEl>
                                          <p:spTgt spid="10240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02406"/>
                                        </p:tgtEl>
                                        <p:attrNameLst>
                                          <p:attrName>style.visibility</p:attrName>
                                        </p:attrNameLst>
                                      </p:cBhvr>
                                      <p:to>
                                        <p:strVal val="visible"/>
                                      </p:to>
                                    </p:set>
                                    <p:animEffect transition="in" filter="wipe(left)">
                                      <p:cBhvr>
                                        <p:cTn id="43" dur="500"/>
                                        <p:tgtEl>
                                          <p:spTgt spid="10240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nodeType="click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up)">
                                      <p:cBhvr>
                                        <p:cTn id="48" dur="500"/>
                                        <p:tgtEl>
                                          <p:spTgt spid="2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1" fill="hold" nodeType="clickEffect">
                                  <p:stCondLst>
                                    <p:cond delay="0"/>
                                  </p:stCondLst>
                                  <p:childTnLst>
                                    <p:set>
                                      <p:cBhvr>
                                        <p:cTn id="52" dur="1" fill="hold">
                                          <p:stCondLst>
                                            <p:cond delay="0"/>
                                          </p:stCondLst>
                                        </p:cTn>
                                        <p:tgtEl>
                                          <p:spTgt spid="102464"/>
                                        </p:tgtEl>
                                        <p:attrNameLst>
                                          <p:attrName>style.visibility</p:attrName>
                                        </p:attrNameLst>
                                      </p:cBhvr>
                                      <p:to>
                                        <p:strVal val="visible"/>
                                      </p:to>
                                    </p:set>
                                    <p:animEffect transition="in" filter="wipe(up)">
                                      <p:cBhvr>
                                        <p:cTn id="53" dur="500"/>
                                        <p:tgtEl>
                                          <p:spTgt spid="102464"/>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5" presetClass="entr" presetSubtype="10" fill="hold" grpId="0" nodeType="clickEffect">
                                  <p:stCondLst>
                                    <p:cond delay="0"/>
                                  </p:stCondLst>
                                  <p:childTnLst>
                                    <p:set>
                                      <p:cBhvr>
                                        <p:cTn id="57" dur="1" fill="hold">
                                          <p:stCondLst>
                                            <p:cond delay="0"/>
                                          </p:stCondLst>
                                        </p:cTn>
                                        <p:tgtEl>
                                          <p:spTgt spid="102407"/>
                                        </p:tgtEl>
                                        <p:attrNameLst>
                                          <p:attrName>style.visibility</p:attrName>
                                        </p:attrNameLst>
                                      </p:cBhvr>
                                      <p:to>
                                        <p:strVal val="visible"/>
                                      </p:to>
                                    </p:set>
                                    <p:animEffect transition="in" filter="checkerboard(across)">
                                      <p:cBhvr>
                                        <p:cTn id="58" dur="500"/>
                                        <p:tgtEl>
                                          <p:spTgt spid="102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p:bldP spid="102403" grpId="0"/>
      <p:bldP spid="102404" grpId="0"/>
      <p:bldP spid="102405" grpId="0"/>
      <p:bldP spid="102406" grpId="0"/>
      <p:bldP spid="102407" grpId="0"/>
      <p:bldP spid="102408" grpId="0"/>
    </p:bldLst>
  </p:timing>
</p:sld>
</file>

<file path=ppt/slides/slide9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103426" name="Group 2">
            <a:extLst>
              <a:ext uri="{FF2B5EF4-FFF2-40B4-BE49-F238E27FC236}">
                <a16:creationId xmlns:a16="http://schemas.microsoft.com/office/drawing/2014/main" id="{16194450-655B-4C88-8BB8-4734159CFFCE}"/>
              </a:ext>
            </a:extLst>
          </p:cNvPr>
          <p:cNvGrpSpPr>
            <a:grpSpLocks/>
          </p:cNvGrpSpPr>
          <p:nvPr/>
        </p:nvGrpSpPr>
        <p:grpSpPr bwMode="auto">
          <a:xfrm>
            <a:off x="381000" y="1898650"/>
            <a:ext cx="2698750" cy="3490913"/>
            <a:chOff x="0" y="0"/>
            <a:chExt cx="1700" cy="2199"/>
          </a:xfrm>
        </p:grpSpPr>
        <p:sp>
          <p:nvSpPr>
            <p:cNvPr id="103427" name="Text Box 3">
              <a:extLst>
                <a:ext uri="{FF2B5EF4-FFF2-40B4-BE49-F238E27FC236}">
                  <a16:creationId xmlns:a16="http://schemas.microsoft.com/office/drawing/2014/main" id="{E49625F0-C6AC-4538-9794-467DD118E7DF}"/>
                </a:ext>
              </a:extLst>
            </p:cNvPr>
            <p:cNvSpPr txBox="1">
              <a:spLocks noChangeArrowheads="1"/>
            </p:cNvSpPr>
            <p:nvPr/>
          </p:nvSpPr>
          <p:spPr bwMode="auto">
            <a:xfrm>
              <a:off x="1344" y="497"/>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rgbClr val="FF3300"/>
                  </a:solidFill>
                </a:rPr>
                <a:t>D</a:t>
              </a:r>
            </a:p>
          </p:txBody>
        </p:sp>
        <p:grpSp>
          <p:nvGrpSpPr>
            <p:cNvPr id="103428" name="Group 4">
              <a:extLst>
                <a:ext uri="{FF2B5EF4-FFF2-40B4-BE49-F238E27FC236}">
                  <a16:creationId xmlns:a16="http://schemas.microsoft.com/office/drawing/2014/main" id="{B3046D34-79A4-478C-8BFA-171906E6D578}"/>
                </a:ext>
              </a:extLst>
            </p:cNvPr>
            <p:cNvGrpSpPr>
              <a:grpSpLocks/>
            </p:cNvGrpSpPr>
            <p:nvPr/>
          </p:nvGrpSpPr>
          <p:grpSpPr bwMode="auto">
            <a:xfrm>
              <a:off x="0" y="0"/>
              <a:ext cx="1661" cy="2199"/>
              <a:chOff x="0" y="0"/>
              <a:chExt cx="1661" cy="2199"/>
            </a:xfrm>
          </p:grpSpPr>
          <p:sp>
            <p:nvSpPr>
              <p:cNvPr id="103429" name="Line 5">
                <a:extLst>
                  <a:ext uri="{FF2B5EF4-FFF2-40B4-BE49-F238E27FC236}">
                    <a16:creationId xmlns:a16="http://schemas.microsoft.com/office/drawing/2014/main" id="{34310CC1-FB76-464A-82E8-11F006A7320F}"/>
                  </a:ext>
                </a:extLst>
              </p:cNvPr>
              <p:cNvSpPr>
                <a:spLocks noChangeShapeType="1"/>
              </p:cNvSpPr>
              <p:nvPr/>
            </p:nvSpPr>
            <p:spPr bwMode="auto">
              <a:xfrm>
                <a:off x="0" y="291"/>
                <a:ext cx="774" cy="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3430" name="Group 6">
                <a:extLst>
                  <a:ext uri="{FF2B5EF4-FFF2-40B4-BE49-F238E27FC236}">
                    <a16:creationId xmlns:a16="http://schemas.microsoft.com/office/drawing/2014/main" id="{6AEFFEA6-6ED1-4C77-862D-874D9327DEB0}"/>
                  </a:ext>
                </a:extLst>
              </p:cNvPr>
              <p:cNvGrpSpPr>
                <a:grpSpLocks/>
              </p:cNvGrpSpPr>
              <p:nvPr/>
            </p:nvGrpSpPr>
            <p:grpSpPr bwMode="auto">
              <a:xfrm>
                <a:off x="910" y="415"/>
                <a:ext cx="79" cy="416"/>
                <a:chOff x="0" y="0"/>
                <a:chExt cx="96" cy="480"/>
              </a:xfrm>
            </p:grpSpPr>
            <p:sp>
              <p:nvSpPr>
                <p:cNvPr id="103431" name="Line 7">
                  <a:extLst>
                    <a:ext uri="{FF2B5EF4-FFF2-40B4-BE49-F238E27FC236}">
                      <a16:creationId xmlns:a16="http://schemas.microsoft.com/office/drawing/2014/main" id="{1F57668C-C8CA-419A-82D5-C3C88B45972D}"/>
                    </a:ext>
                  </a:extLst>
                </p:cNvPr>
                <p:cNvSpPr>
                  <a:spLocks noChangeShapeType="1"/>
                </p:cNvSpPr>
                <p:nvPr/>
              </p:nvSpPr>
              <p:spPr bwMode="auto">
                <a:xfrm>
                  <a:off x="48" y="84"/>
                  <a:ext cx="0" cy="3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32" name="Oval 8">
                  <a:extLst>
                    <a:ext uri="{FF2B5EF4-FFF2-40B4-BE49-F238E27FC236}">
                      <a16:creationId xmlns:a16="http://schemas.microsoft.com/office/drawing/2014/main" id="{EFDF01A3-A5D0-4E2F-A77D-90BFA25EFFD2}"/>
                    </a:ext>
                  </a:extLst>
                </p:cNvPr>
                <p:cNvSpPr>
                  <a:spLocks noChangeArrowheads="1"/>
                </p:cNvSpPr>
                <p:nvPr/>
              </p:nvSpPr>
              <p:spPr bwMode="auto">
                <a:xfrm>
                  <a:off x="0" y="0"/>
                  <a:ext cx="96" cy="96"/>
                </a:xfrm>
                <a:prstGeom prst="ellipse">
                  <a:avLst/>
                </a:prstGeom>
                <a:solidFill>
                  <a:schemeClr val="bg1"/>
                </a:solidFill>
                <a:ln w="38100">
                  <a:solidFill>
                    <a:schemeClr val="tx1"/>
                  </a:solidFill>
                  <a:round/>
                  <a:headEnd/>
                  <a:tailEnd/>
                </a:ln>
              </p:spPr>
              <p:txBody>
                <a:bodyPr wrap="none" anchor="ctr"/>
                <a:lstStyle/>
                <a:p>
                  <a:endParaRPr lang="zh-CN" altLang="en-US"/>
                </a:p>
              </p:txBody>
            </p:sp>
          </p:grpSp>
          <p:sp>
            <p:nvSpPr>
              <p:cNvPr id="103433" name="Line 9">
                <a:extLst>
                  <a:ext uri="{FF2B5EF4-FFF2-40B4-BE49-F238E27FC236}">
                    <a16:creationId xmlns:a16="http://schemas.microsoft.com/office/drawing/2014/main" id="{BD050AF1-13BE-4E71-940A-663A29761813}"/>
                  </a:ext>
                </a:extLst>
              </p:cNvPr>
              <p:cNvSpPr>
                <a:spLocks noChangeShapeType="1"/>
              </p:cNvSpPr>
              <p:nvPr/>
            </p:nvSpPr>
            <p:spPr bwMode="auto">
              <a:xfrm>
                <a:off x="287" y="311"/>
                <a:ext cx="0" cy="47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34" name="Oval 10">
                <a:extLst>
                  <a:ext uri="{FF2B5EF4-FFF2-40B4-BE49-F238E27FC236}">
                    <a16:creationId xmlns:a16="http://schemas.microsoft.com/office/drawing/2014/main" id="{5AD46EE1-2A07-4A85-8D99-FB119AA57A10}"/>
                  </a:ext>
                </a:extLst>
              </p:cNvPr>
              <p:cNvSpPr>
                <a:spLocks noChangeArrowheads="1"/>
              </p:cNvSpPr>
              <p:nvPr/>
            </p:nvSpPr>
            <p:spPr bwMode="auto">
              <a:xfrm>
                <a:off x="238" y="249"/>
                <a:ext cx="79" cy="83"/>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103435" name="Line 11">
                <a:extLst>
                  <a:ext uri="{FF2B5EF4-FFF2-40B4-BE49-F238E27FC236}">
                    <a16:creationId xmlns:a16="http://schemas.microsoft.com/office/drawing/2014/main" id="{A4E6A025-FA72-4656-AB51-E18C0BE5E9B7}"/>
                  </a:ext>
                </a:extLst>
              </p:cNvPr>
              <p:cNvSpPr>
                <a:spLocks noChangeShapeType="1"/>
              </p:cNvSpPr>
              <p:nvPr/>
            </p:nvSpPr>
            <p:spPr bwMode="auto">
              <a:xfrm>
                <a:off x="199" y="789"/>
                <a:ext cx="197"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36" name="Line 12">
                <a:extLst>
                  <a:ext uri="{FF2B5EF4-FFF2-40B4-BE49-F238E27FC236}">
                    <a16:creationId xmlns:a16="http://schemas.microsoft.com/office/drawing/2014/main" id="{0A24C53F-E069-4448-B565-B93F896E49BF}"/>
                  </a:ext>
                </a:extLst>
              </p:cNvPr>
              <p:cNvSpPr>
                <a:spLocks noChangeShapeType="1"/>
              </p:cNvSpPr>
              <p:nvPr/>
            </p:nvSpPr>
            <p:spPr bwMode="auto">
              <a:xfrm>
                <a:off x="949" y="1745"/>
                <a:ext cx="0" cy="3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37" name="Oval 13">
                <a:extLst>
                  <a:ext uri="{FF2B5EF4-FFF2-40B4-BE49-F238E27FC236}">
                    <a16:creationId xmlns:a16="http://schemas.microsoft.com/office/drawing/2014/main" id="{C5828A00-6D5F-443E-A18E-6DF000A9BF82}"/>
                  </a:ext>
                </a:extLst>
              </p:cNvPr>
              <p:cNvSpPr>
                <a:spLocks noChangeArrowheads="1"/>
              </p:cNvSpPr>
              <p:nvPr/>
            </p:nvSpPr>
            <p:spPr bwMode="auto">
              <a:xfrm>
                <a:off x="910" y="2077"/>
                <a:ext cx="79" cy="83"/>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103438" name="Line 14">
                <a:extLst>
                  <a:ext uri="{FF2B5EF4-FFF2-40B4-BE49-F238E27FC236}">
                    <a16:creationId xmlns:a16="http://schemas.microsoft.com/office/drawing/2014/main" id="{E22BB726-F9AE-44DB-8552-80E9841C0036}"/>
                  </a:ext>
                </a:extLst>
              </p:cNvPr>
              <p:cNvSpPr>
                <a:spLocks noChangeShapeType="1"/>
              </p:cNvSpPr>
              <p:nvPr/>
            </p:nvSpPr>
            <p:spPr bwMode="auto">
              <a:xfrm>
                <a:off x="752" y="789"/>
                <a:ext cx="356"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3439" name="Group 15">
                <a:extLst>
                  <a:ext uri="{FF2B5EF4-FFF2-40B4-BE49-F238E27FC236}">
                    <a16:creationId xmlns:a16="http://schemas.microsoft.com/office/drawing/2014/main" id="{E4C4B4BF-83D4-4675-AA2C-8B7CBCEC06EE}"/>
                  </a:ext>
                </a:extLst>
              </p:cNvPr>
              <p:cNvGrpSpPr>
                <a:grpSpLocks/>
              </p:cNvGrpSpPr>
              <p:nvPr/>
            </p:nvGrpSpPr>
            <p:grpSpPr bwMode="auto">
              <a:xfrm>
                <a:off x="199" y="789"/>
                <a:ext cx="1462" cy="125"/>
                <a:chOff x="0" y="0"/>
                <a:chExt cx="1776" cy="144"/>
              </a:xfrm>
            </p:grpSpPr>
            <p:sp>
              <p:nvSpPr>
                <p:cNvPr id="103440" name="Rectangle 16">
                  <a:extLst>
                    <a:ext uri="{FF2B5EF4-FFF2-40B4-BE49-F238E27FC236}">
                      <a16:creationId xmlns:a16="http://schemas.microsoft.com/office/drawing/2014/main" id="{33BA4C37-ABBE-4DC1-96B1-55FC87C08CCE}"/>
                    </a:ext>
                  </a:extLst>
                </p:cNvPr>
                <p:cNvSpPr>
                  <a:spLocks noChangeArrowheads="1"/>
                </p:cNvSpPr>
                <p:nvPr/>
              </p:nvSpPr>
              <p:spPr bwMode="auto">
                <a:xfrm>
                  <a:off x="0" y="0"/>
                  <a:ext cx="1776" cy="144"/>
                </a:xfrm>
                <a:prstGeom prst="rect">
                  <a:avLst/>
                </a:prstGeom>
                <a:solidFill>
                  <a:srgbClr val="FF9966"/>
                </a:solidFill>
                <a:ln w="9525">
                  <a:solidFill>
                    <a:schemeClr val="tx1"/>
                  </a:solidFill>
                  <a:miter lim="800000"/>
                  <a:headEnd/>
                  <a:tailEnd/>
                </a:ln>
              </p:spPr>
              <p:txBody>
                <a:bodyPr wrap="none" anchor="ctr"/>
                <a:lstStyle/>
                <a:p>
                  <a:endParaRPr lang="zh-CN" altLang="en-US"/>
                </a:p>
              </p:txBody>
            </p:sp>
            <p:sp>
              <p:nvSpPr>
                <p:cNvPr id="103441" name="Line 17">
                  <a:extLst>
                    <a:ext uri="{FF2B5EF4-FFF2-40B4-BE49-F238E27FC236}">
                      <a16:creationId xmlns:a16="http://schemas.microsoft.com/office/drawing/2014/main" id="{7BB78675-494F-410F-8BEA-367FBC1621C3}"/>
                    </a:ext>
                  </a:extLst>
                </p:cNvPr>
                <p:cNvSpPr>
                  <a:spLocks noChangeShapeType="1"/>
                </p:cNvSpPr>
                <p:nvPr/>
              </p:nvSpPr>
              <p:spPr bwMode="auto">
                <a:xfrm flipH="1">
                  <a:off x="96"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42" name="Line 18">
                  <a:extLst>
                    <a:ext uri="{FF2B5EF4-FFF2-40B4-BE49-F238E27FC236}">
                      <a16:creationId xmlns:a16="http://schemas.microsoft.com/office/drawing/2014/main" id="{EE653341-43FF-4848-8C34-468A870F65C4}"/>
                    </a:ext>
                  </a:extLst>
                </p:cNvPr>
                <p:cNvSpPr>
                  <a:spLocks noChangeShapeType="1"/>
                </p:cNvSpPr>
                <p:nvPr/>
              </p:nvSpPr>
              <p:spPr bwMode="auto">
                <a:xfrm flipH="1">
                  <a:off x="0"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43" name="Line 19">
                  <a:extLst>
                    <a:ext uri="{FF2B5EF4-FFF2-40B4-BE49-F238E27FC236}">
                      <a16:creationId xmlns:a16="http://schemas.microsoft.com/office/drawing/2014/main" id="{934CD430-DD95-4902-8695-778C00D2FF27}"/>
                    </a:ext>
                  </a:extLst>
                </p:cNvPr>
                <p:cNvSpPr>
                  <a:spLocks noChangeShapeType="1"/>
                </p:cNvSpPr>
                <p:nvPr/>
              </p:nvSpPr>
              <p:spPr bwMode="auto">
                <a:xfrm flipH="1">
                  <a:off x="1056"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44" name="Line 20">
                  <a:extLst>
                    <a:ext uri="{FF2B5EF4-FFF2-40B4-BE49-F238E27FC236}">
                      <a16:creationId xmlns:a16="http://schemas.microsoft.com/office/drawing/2014/main" id="{A423F8D4-4DB4-4878-A5B1-EFAB16FCB3A5}"/>
                    </a:ext>
                  </a:extLst>
                </p:cNvPr>
                <p:cNvSpPr>
                  <a:spLocks noChangeShapeType="1"/>
                </p:cNvSpPr>
                <p:nvPr/>
              </p:nvSpPr>
              <p:spPr bwMode="auto">
                <a:xfrm flipH="1">
                  <a:off x="864"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45" name="Line 21">
                  <a:extLst>
                    <a:ext uri="{FF2B5EF4-FFF2-40B4-BE49-F238E27FC236}">
                      <a16:creationId xmlns:a16="http://schemas.microsoft.com/office/drawing/2014/main" id="{810BBB9D-61B8-4447-9242-85247C337C2F}"/>
                    </a:ext>
                  </a:extLst>
                </p:cNvPr>
                <p:cNvSpPr>
                  <a:spLocks noChangeShapeType="1"/>
                </p:cNvSpPr>
                <p:nvPr/>
              </p:nvSpPr>
              <p:spPr bwMode="auto">
                <a:xfrm flipH="1">
                  <a:off x="480"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46" name="Line 22">
                  <a:extLst>
                    <a:ext uri="{FF2B5EF4-FFF2-40B4-BE49-F238E27FC236}">
                      <a16:creationId xmlns:a16="http://schemas.microsoft.com/office/drawing/2014/main" id="{E04D979B-E3B7-4F84-A43C-951CF309164C}"/>
                    </a:ext>
                  </a:extLst>
                </p:cNvPr>
                <p:cNvSpPr>
                  <a:spLocks noChangeShapeType="1"/>
                </p:cNvSpPr>
                <p:nvPr/>
              </p:nvSpPr>
              <p:spPr bwMode="auto">
                <a:xfrm flipH="1">
                  <a:off x="576"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47" name="Line 23">
                  <a:extLst>
                    <a:ext uri="{FF2B5EF4-FFF2-40B4-BE49-F238E27FC236}">
                      <a16:creationId xmlns:a16="http://schemas.microsoft.com/office/drawing/2014/main" id="{399E38B9-5680-47C7-82C9-0F9F117A5DF0}"/>
                    </a:ext>
                  </a:extLst>
                </p:cNvPr>
                <p:cNvSpPr>
                  <a:spLocks noChangeShapeType="1"/>
                </p:cNvSpPr>
                <p:nvPr/>
              </p:nvSpPr>
              <p:spPr bwMode="auto">
                <a:xfrm flipH="1">
                  <a:off x="672"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48" name="Line 24">
                  <a:extLst>
                    <a:ext uri="{FF2B5EF4-FFF2-40B4-BE49-F238E27FC236}">
                      <a16:creationId xmlns:a16="http://schemas.microsoft.com/office/drawing/2014/main" id="{A8D7E701-5AB4-4A82-94E7-F46C855E5DE5}"/>
                    </a:ext>
                  </a:extLst>
                </p:cNvPr>
                <p:cNvSpPr>
                  <a:spLocks noChangeShapeType="1"/>
                </p:cNvSpPr>
                <p:nvPr/>
              </p:nvSpPr>
              <p:spPr bwMode="auto">
                <a:xfrm flipH="1">
                  <a:off x="768"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49" name="Line 25">
                  <a:extLst>
                    <a:ext uri="{FF2B5EF4-FFF2-40B4-BE49-F238E27FC236}">
                      <a16:creationId xmlns:a16="http://schemas.microsoft.com/office/drawing/2014/main" id="{86BDFDAD-C594-4AF9-AFE7-21650A7DF076}"/>
                    </a:ext>
                  </a:extLst>
                </p:cNvPr>
                <p:cNvSpPr>
                  <a:spLocks noChangeShapeType="1"/>
                </p:cNvSpPr>
                <p:nvPr/>
              </p:nvSpPr>
              <p:spPr bwMode="auto">
                <a:xfrm flipH="1">
                  <a:off x="960"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50" name="Line 26">
                  <a:extLst>
                    <a:ext uri="{FF2B5EF4-FFF2-40B4-BE49-F238E27FC236}">
                      <a16:creationId xmlns:a16="http://schemas.microsoft.com/office/drawing/2014/main" id="{B1D88D42-31E2-4DD3-9D7D-E7F0BD2C1408}"/>
                    </a:ext>
                  </a:extLst>
                </p:cNvPr>
                <p:cNvSpPr>
                  <a:spLocks noChangeShapeType="1"/>
                </p:cNvSpPr>
                <p:nvPr/>
              </p:nvSpPr>
              <p:spPr bwMode="auto">
                <a:xfrm flipH="1">
                  <a:off x="1440"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51" name="Line 27">
                  <a:extLst>
                    <a:ext uri="{FF2B5EF4-FFF2-40B4-BE49-F238E27FC236}">
                      <a16:creationId xmlns:a16="http://schemas.microsoft.com/office/drawing/2014/main" id="{39697D8E-ABBE-433D-BC68-83C634512190}"/>
                    </a:ext>
                  </a:extLst>
                </p:cNvPr>
                <p:cNvSpPr>
                  <a:spLocks noChangeShapeType="1"/>
                </p:cNvSpPr>
                <p:nvPr/>
              </p:nvSpPr>
              <p:spPr bwMode="auto">
                <a:xfrm flipH="1">
                  <a:off x="1536"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52" name="Line 28">
                  <a:extLst>
                    <a:ext uri="{FF2B5EF4-FFF2-40B4-BE49-F238E27FC236}">
                      <a16:creationId xmlns:a16="http://schemas.microsoft.com/office/drawing/2014/main" id="{6A5C242A-AD3F-4757-AE91-ECA4B56EBDBA}"/>
                    </a:ext>
                  </a:extLst>
                </p:cNvPr>
                <p:cNvSpPr>
                  <a:spLocks noChangeShapeType="1"/>
                </p:cNvSpPr>
                <p:nvPr/>
              </p:nvSpPr>
              <p:spPr bwMode="auto">
                <a:xfrm flipH="1">
                  <a:off x="1632"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53" name="Line 29">
                  <a:extLst>
                    <a:ext uri="{FF2B5EF4-FFF2-40B4-BE49-F238E27FC236}">
                      <a16:creationId xmlns:a16="http://schemas.microsoft.com/office/drawing/2014/main" id="{D02D08DB-CA53-425A-9F39-8592315900C3}"/>
                    </a:ext>
                  </a:extLst>
                </p:cNvPr>
                <p:cNvSpPr>
                  <a:spLocks noChangeShapeType="1"/>
                </p:cNvSpPr>
                <p:nvPr/>
              </p:nvSpPr>
              <p:spPr bwMode="auto">
                <a:xfrm flipH="1">
                  <a:off x="192" y="48"/>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54" name="Line 30">
                  <a:extLst>
                    <a:ext uri="{FF2B5EF4-FFF2-40B4-BE49-F238E27FC236}">
                      <a16:creationId xmlns:a16="http://schemas.microsoft.com/office/drawing/2014/main" id="{A1D42133-2FE4-4776-B6C3-DABF0A5B7C0A}"/>
                    </a:ext>
                  </a:extLst>
                </p:cNvPr>
                <p:cNvSpPr>
                  <a:spLocks noChangeShapeType="1"/>
                </p:cNvSpPr>
                <p:nvPr/>
              </p:nvSpPr>
              <p:spPr bwMode="auto">
                <a:xfrm flipH="1">
                  <a:off x="1152" y="48"/>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55" name="Line 31">
                  <a:extLst>
                    <a:ext uri="{FF2B5EF4-FFF2-40B4-BE49-F238E27FC236}">
                      <a16:creationId xmlns:a16="http://schemas.microsoft.com/office/drawing/2014/main" id="{8BB43101-997E-49C4-9122-918861E524B2}"/>
                    </a:ext>
                  </a:extLst>
                </p:cNvPr>
                <p:cNvSpPr>
                  <a:spLocks noChangeShapeType="1"/>
                </p:cNvSpPr>
                <p:nvPr/>
              </p:nvSpPr>
              <p:spPr bwMode="auto">
                <a:xfrm flipH="1">
                  <a:off x="384"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56" name="Line 32">
                  <a:extLst>
                    <a:ext uri="{FF2B5EF4-FFF2-40B4-BE49-F238E27FC236}">
                      <a16:creationId xmlns:a16="http://schemas.microsoft.com/office/drawing/2014/main" id="{35109289-1859-4785-984C-B6BD3ED485E9}"/>
                    </a:ext>
                  </a:extLst>
                </p:cNvPr>
                <p:cNvSpPr>
                  <a:spLocks noChangeShapeType="1"/>
                </p:cNvSpPr>
                <p:nvPr/>
              </p:nvSpPr>
              <p:spPr bwMode="auto">
                <a:xfrm flipH="1">
                  <a:off x="288"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57" name="Line 33">
                  <a:extLst>
                    <a:ext uri="{FF2B5EF4-FFF2-40B4-BE49-F238E27FC236}">
                      <a16:creationId xmlns:a16="http://schemas.microsoft.com/office/drawing/2014/main" id="{B8B1A368-EB42-42FC-8D8D-459F610253A6}"/>
                    </a:ext>
                  </a:extLst>
                </p:cNvPr>
                <p:cNvSpPr>
                  <a:spLocks noChangeShapeType="1"/>
                </p:cNvSpPr>
                <p:nvPr/>
              </p:nvSpPr>
              <p:spPr bwMode="auto">
                <a:xfrm flipH="1">
                  <a:off x="192"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58" name="Line 34">
                  <a:extLst>
                    <a:ext uri="{FF2B5EF4-FFF2-40B4-BE49-F238E27FC236}">
                      <a16:creationId xmlns:a16="http://schemas.microsoft.com/office/drawing/2014/main" id="{630FD20A-8E87-4BEE-98DE-D0044A6B3F27}"/>
                    </a:ext>
                  </a:extLst>
                </p:cNvPr>
                <p:cNvSpPr>
                  <a:spLocks noChangeShapeType="1"/>
                </p:cNvSpPr>
                <p:nvPr/>
              </p:nvSpPr>
              <p:spPr bwMode="auto">
                <a:xfrm flipH="1">
                  <a:off x="1152"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59" name="Line 35">
                  <a:extLst>
                    <a:ext uri="{FF2B5EF4-FFF2-40B4-BE49-F238E27FC236}">
                      <a16:creationId xmlns:a16="http://schemas.microsoft.com/office/drawing/2014/main" id="{BC863BB4-0578-4C60-9161-17263590C64A}"/>
                    </a:ext>
                  </a:extLst>
                </p:cNvPr>
                <p:cNvSpPr>
                  <a:spLocks noChangeShapeType="1"/>
                </p:cNvSpPr>
                <p:nvPr/>
              </p:nvSpPr>
              <p:spPr bwMode="auto">
                <a:xfrm flipH="1">
                  <a:off x="1248"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60" name="Line 36">
                  <a:extLst>
                    <a:ext uri="{FF2B5EF4-FFF2-40B4-BE49-F238E27FC236}">
                      <a16:creationId xmlns:a16="http://schemas.microsoft.com/office/drawing/2014/main" id="{3B71A94C-7537-424A-B75D-32E3033EABE1}"/>
                    </a:ext>
                  </a:extLst>
                </p:cNvPr>
                <p:cNvSpPr>
                  <a:spLocks noChangeShapeType="1"/>
                </p:cNvSpPr>
                <p:nvPr/>
              </p:nvSpPr>
              <p:spPr bwMode="auto">
                <a:xfrm flipH="1">
                  <a:off x="1344"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3461" name="Group 37">
                <a:extLst>
                  <a:ext uri="{FF2B5EF4-FFF2-40B4-BE49-F238E27FC236}">
                    <a16:creationId xmlns:a16="http://schemas.microsoft.com/office/drawing/2014/main" id="{6BE873EC-C2EF-4C41-8DD8-9B52815F9E68}"/>
                  </a:ext>
                </a:extLst>
              </p:cNvPr>
              <p:cNvGrpSpPr>
                <a:grpSpLocks/>
              </p:cNvGrpSpPr>
              <p:nvPr/>
            </p:nvGrpSpPr>
            <p:grpSpPr bwMode="auto">
              <a:xfrm>
                <a:off x="396" y="789"/>
                <a:ext cx="1067" cy="125"/>
                <a:chOff x="0" y="0"/>
                <a:chExt cx="1296" cy="144"/>
              </a:xfrm>
            </p:grpSpPr>
            <p:sp>
              <p:nvSpPr>
                <p:cNvPr id="103462" name="AutoShape 38">
                  <a:extLst>
                    <a:ext uri="{FF2B5EF4-FFF2-40B4-BE49-F238E27FC236}">
                      <a16:creationId xmlns:a16="http://schemas.microsoft.com/office/drawing/2014/main" id="{05CF434D-69E5-49B1-97F9-F7B53C4EBDFD}"/>
                    </a:ext>
                  </a:extLst>
                </p:cNvPr>
                <p:cNvSpPr>
                  <a:spLocks noChangeArrowheads="1"/>
                </p:cNvSpPr>
                <p:nvPr/>
              </p:nvSpPr>
              <p:spPr bwMode="auto">
                <a:xfrm>
                  <a:off x="960" y="0"/>
                  <a:ext cx="336" cy="144"/>
                </a:xfrm>
                <a:custGeom>
                  <a:avLst/>
                  <a:gdLst>
                    <a:gd name="T0" fmla="*/ 0 w 21600"/>
                    <a:gd name="T1" fmla="*/ 0 h 21600"/>
                    <a:gd name="T2" fmla="*/ 5400 w 21600"/>
                    <a:gd name="T3" fmla="*/ 21600 h 21600"/>
                    <a:gd name="T4" fmla="*/ 1620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463" name="Line 39">
                  <a:extLst>
                    <a:ext uri="{FF2B5EF4-FFF2-40B4-BE49-F238E27FC236}">
                      <a16:creationId xmlns:a16="http://schemas.microsoft.com/office/drawing/2014/main" id="{702362CD-871B-42C4-B17B-6E2FA59A41AE}"/>
                    </a:ext>
                  </a:extLst>
                </p:cNvPr>
                <p:cNvSpPr>
                  <a:spLocks noChangeShapeType="1"/>
                </p:cNvSpPr>
                <p:nvPr/>
              </p:nvSpPr>
              <p:spPr bwMode="auto">
                <a:xfrm>
                  <a:off x="960" y="0"/>
                  <a:ext cx="96"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64" name="Line 40">
                  <a:extLst>
                    <a:ext uri="{FF2B5EF4-FFF2-40B4-BE49-F238E27FC236}">
                      <a16:creationId xmlns:a16="http://schemas.microsoft.com/office/drawing/2014/main" id="{D0620E1D-BE6D-4D0F-9376-1F74FDA4EDB7}"/>
                    </a:ext>
                  </a:extLst>
                </p:cNvPr>
                <p:cNvSpPr>
                  <a:spLocks noChangeShapeType="1"/>
                </p:cNvSpPr>
                <p:nvPr/>
              </p:nvSpPr>
              <p:spPr bwMode="auto">
                <a:xfrm flipH="1">
                  <a:off x="1200" y="0"/>
                  <a:ext cx="96"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3465" name="Group 41">
                  <a:extLst>
                    <a:ext uri="{FF2B5EF4-FFF2-40B4-BE49-F238E27FC236}">
                      <a16:creationId xmlns:a16="http://schemas.microsoft.com/office/drawing/2014/main" id="{05186419-3699-4285-8F0A-33E480AF07BB}"/>
                    </a:ext>
                  </a:extLst>
                </p:cNvPr>
                <p:cNvGrpSpPr>
                  <a:grpSpLocks/>
                </p:cNvGrpSpPr>
                <p:nvPr/>
              </p:nvGrpSpPr>
              <p:grpSpPr bwMode="auto">
                <a:xfrm>
                  <a:off x="0" y="0"/>
                  <a:ext cx="336" cy="144"/>
                  <a:chOff x="0" y="0"/>
                  <a:chExt cx="336" cy="144"/>
                </a:xfrm>
              </p:grpSpPr>
              <p:sp>
                <p:nvSpPr>
                  <p:cNvPr id="103466" name="AutoShape 42">
                    <a:extLst>
                      <a:ext uri="{FF2B5EF4-FFF2-40B4-BE49-F238E27FC236}">
                        <a16:creationId xmlns:a16="http://schemas.microsoft.com/office/drawing/2014/main" id="{482B8559-579D-4E1C-8241-2B76EB4420E7}"/>
                      </a:ext>
                    </a:extLst>
                  </p:cNvPr>
                  <p:cNvSpPr>
                    <a:spLocks noChangeArrowheads="1"/>
                  </p:cNvSpPr>
                  <p:nvPr/>
                </p:nvSpPr>
                <p:spPr bwMode="auto">
                  <a:xfrm>
                    <a:off x="0" y="0"/>
                    <a:ext cx="336" cy="144"/>
                  </a:xfrm>
                  <a:custGeom>
                    <a:avLst/>
                    <a:gdLst>
                      <a:gd name="T0" fmla="*/ 0 w 21600"/>
                      <a:gd name="T1" fmla="*/ 0 h 21600"/>
                      <a:gd name="T2" fmla="*/ 5400 w 21600"/>
                      <a:gd name="T3" fmla="*/ 21600 h 21600"/>
                      <a:gd name="T4" fmla="*/ 1620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467" name="Line 43">
                    <a:extLst>
                      <a:ext uri="{FF2B5EF4-FFF2-40B4-BE49-F238E27FC236}">
                        <a16:creationId xmlns:a16="http://schemas.microsoft.com/office/drawing/2014/main" id="{2A15F0DA-9A24-4B37-B1E9-DDEA72231724}"/>
                      </a:ext>
                    </a:extLst>
                  </p:cNvPr>
                  <p:cNvSpPr>
                    <a:spLocks noChangeShapeType="1"/>
                  </p:cNvSpPr>
                  <p:nvPr/>
                </p:nvSpPr>
                <p:spPr bwMode="auto">
                  <a:xfrm>
                    <a:off x="0" y="0"/>
                    <a:ext cx="96"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68" name="Line 44">
                    <a:extLst>
                      <a:ext uri="{FF2B5EF4-FFF2-40B4-BE49-F238E27FC236}">
                        <a16:creationId xmlns:a16="http://schemas.microsoft.com/office/drawing/2014/main" id="{36E1B7B4-F600-4BFA-A734-602E9D6A79F3}"/>
                      </a:ext>
                    </a:extLst>
                  </p:cNvPr>
                  <p:cNvSpPr>
                    <a:spLocks noChangeShapeType="1"/>
                  </p:cNvSpPr>
                  <p:nvPr/>
                </p:nvSpPr>
                <p:spPr bwMode="auto">
                  <a:xfrm flipH="1">
                    <a:off x="240" y="0"/>
                    <a:ext cx="96"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69" name="Line 45">
                    <a:extLst>
                      <a:ext uri="{FF2B5EF4-FFF2-40B4-BE49-F238E27FC236}">
                        <a16:creationId xmlns:a16="http://schemas.microsoft.com/office/drawing/2014/main" id="{C46E616B-ED37-406E-A045-12F7C843C819}"/>
                      </a:ext>
                    </a:extLst>
                  </p:cNvPr>
                  <p:cNvSpPr>
                    <a:spLocks noChangeShapeType="1"/>
                  </p:cNvSpPr>
                  <p:nvPr/>
                </p:nvSpPr>
                <p:spPr bwMode="auto">
                  <a:xfrm>
                    <a:off x="96" y="144"/>
                    <a:ext cx="14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3470" name="Line 46">
                  <a:extLst>
                    <a:ext uri="{FF2B5EF4-FFF2-40B4-BE49-F238E27FC236}">
                      <a16:creationId xmlns:a16="http://schemas.microsoft.com/office/drawing/2014/main" id="{77507A13-1597-4D91-9C0B-02B7C0266713}"/>
                    </a:ext>
                  </a:extLst>
                </p:cNvPr>
                <p:cNvSpPr>
                  <a:spLocks noChangeShapeType="1"/>
                </p:cNvSpPr>
                <p:nvPr/>
              </p:nvSpPr>
              <p:spPr bwMode="auto">
                <a:xfrm>
                  <a:off x="1056" y="144"/>
                  <a:ext cx="14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3471" name="Rectangle 47">
                <a:extLst>
                  <a:ext uri="{FF2B5EF4-FFF2-40B4-BE49-F238E27FC236}">
                    <a16:creationId xmlns:a16="http://schemas.microsoft.com/office/drawing/2014/main" id="{01A851E6-0C49-4CBB-91D3-F82C50335149}"/>
                  </a:ext>
                </a:extLst>
              </p:cNvPr>
              <p:cNvSpPr>
                <a:spLocks noChangeArrowheads="1"/>
              </p:cNvSpPr>
              <p:nvPr/>
            </p:nvSpPr>
            <p:spPr bwMode="auto">
              <a:xfrm>
                <a:off x="199" y="914"/>
                <a:ext cx="1462" cy="830"/>
              </a:xfrm>
              <a:prstGeom prst="rect">
                <a:avLst/>
              </a:prstGeom>
              <a:solidFill>
                <a:srgbClr val="CCFFFF"/>
              </a:solidFill>
              <a:ln w="9525">
                <a:solidFill>
                  <a:schemeClr val="tx1"/>
                </a:solidFill>
                <a:miter lim="800000"/>
                <a:headEnd/>
                <a:tailEnd/>
              </a:ln>
            </p:spPr>
            <p:txBody>
              <a:bodyPr wrap="none" anchor="ctr"/>
              <a:lstStyle/>
              <a:p>
                <a:endParaRPr lang="zh-CN" altLang="en-US"/>
              </a:p>
            </p:txBody>
          </p:sp>
          <p:sp>
            <p:nvSpPr>
              <p:cNvPr id="103472" name="Text Box 48">
                <a:extLst>
                  <a:ext uri="{FF2B5EF4-FFF2-40B4-BE49-F238E27FC236}">
                    <a16:creationId xmlns:a16="http://schemas.microsoft.com/office/drawing/2014/main" id="{69F21386-7454-40B5-B21B-41C5924395C3}"/>
                  </a:ext>
                </a:extLst>
              </p:cNvPr>
              <p:cNvSpPr txBox="1">
                <a:spLocks noChangeArrowheads="1"/>
              </p:cNvSpPr>
              <p:nvPr/>
            </p:nvSpPr>
            <p:spPr bwMode="auto">
              <a:xfrm>
                <a:off x="634" y="1330"/>
                <a:ext cx="8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t>P</a:t>
                </a:r>
                <a:r>
                  <a:rPr lang="zh-CN" altLang="en-US" sz="2000" b="1"/>
                  <a:t>型衬底</a:t>
                </a:r>
              </a:p>
            </p:txBody>
          </p:sp>
          <p:grpSp>
            <p:nvGrpSpPr>
              <p:cNvPr id="103473" name="Group 49">
                <a:extLst>
                  <a:ext uri="{FF2B5EF4-FFF2-40B4-BE49-F238E27FC236}">
                    <a16:creationId xmlns:a16="http://schemas.microsoft.com/office/drawing/2014/main" id="{4BFE05FE-1D53-494A-A702-1017B8F729DC}"/>
                  </a:ext>
                </a:extLst>
              </p:cNvPr>
              <p:cNvGrpSpPr>
                <a:grpSpLocks/>
              </p:cNvGrpSpPr>
              <p:nvPr/>
            </p:nvGrpSpPr>
            <p:grpSpPr bwMode="auto">
              <a:xfrm>
                <a:off x="357" y="914"/>
                <a:ext cx="395" cy="250"/>
                <a:chOff x="0" y="0"/>
                <a:chExt cx="480" cy="289"/>
              </a:xfrm>
            </p:grpSpPr>
            <p:sp>
              <p:nvSpPr>
                <p:cNvPr id="103474" name="Rectangle 50">
                  <a:extLst>
                    <a:ext uri="{FF2B5EF4-FFF2-40B4-BE49-F238E27FC236}">
                      <a16:creationId xmlns:a16="http://schemas.microsoft.com/office/drawing/2014/main" id="{364E3898-92FF-4C3A-8EF4-05F3F3D08EF5}"/>
                    </a:ext>
                  </a:extLst>
                </p:cNvPr>
                <p:cNvSpPr>
                  <a:spLocks noChangeArrowheads="1"/>
                </p:cNvSpPr>
                <p:nvPr/>
              </p:nvSpPr>
              <p:spPr bwMode="auto">
                <a:xfrm>
                  <a:off x="0" y="0"/>
                  <a:ext cx="432" cy="240"/>
                </a:xfrm>
                <a:prstGeom prst="rect">
                  <a:avLst/>
                </a:prstGeom>
                <a:solidFill>
                  <a:srgbClr val="FFFFCC"/>
                </a:solidFill>
                <a:ln w="9525">
                  <a:solidFill>
                    <a:schemeClr val="tx1"/>
                  </a:solidFill>
                  <a:miter lim="800000"/>
                  <a:headEnd/>
                  <a:tailEnd/>
                </a:ln>
              </p:spPr>
              <p:txBody>
                <a:bodyPr wrap="none" anchor="ctr"/>
                <a:lstStyle/>
                <a:p>
                  <a:endParaRPr lang="zh-CN" altLang="en-US"/>
                </a:p>
              </p:txBody>
            </p:sp>
            <p:sp>
              <p:nvSpPr>
                <p:cNvPr id="103475" name="Text Box 51">
                  <a:extLst>
                    <a:ext uri="{FF2B5EF4-FFF2-40B4-BE49-F238E27FC236}">
                      <a16:creationId xmlns:a16="http://schemas.microsoft.com/office/drawing/2014/main" id="{C4C767DB-555E-48B1-94F0-1B6C2338BC5C}"/>
                    </a:ext>
                  </a:extLst>
                </p:cNvPr>
                <p:cNvSpPr txBox="1">
                  <a:spLocks noChangeArrowheads="1"/>
                </p:cNvSpPr>
                <p:nvPr/>
              </p:nvSpPr>
              <p:spPr bwMode="auto">
                <a:xfrm>
                  <a:off x="97" y="0"/>
                  <a:ext cx="383"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t>N</a:t>
                  </a:r>
                  <a:r>
                    <a:rPr lang="en-US" altLang="zh-CN" sz="2000" b="1" baseline="30000"/>
                    <a:t>+</a:t>
                  </a:r>
                  <a:endParaRPr lang="en-US" altLang="zh-CN" sz="2000" b="1"/>
                </a:p>
              </p:txBody>
            </p:sp>
          </p:grpSp>
          <p:grpSp>
            <p:nvGrpSpPr>
              <p:cNvPr id="103476" name="Group 52">
                <a:extLst>
                  <a:ext uri="{FF2B5EF4-FFF2-40B4-BE49-F238E27FC236}">
                    <a16:creationId xmlns:a16="http://schemas.microsoft.com/office/drawing/2014/main" id="{10BBFB6F-B805-44BB-A353-3C15DECACF4E}"/>
                  </a:ext>
                </a:extLst>
              </p:cNvPr>
              <p:cNvGrpSpPr>
                <a:grpSpLocks/>
              </p:cNvGrpSpPr>
              <p:nvPr/>
            </p:nvGrpSpPr>
            <p:grpSpPr bwMode="auto">
              <a:xfrm>
                <a:off x="1147" y="905"/>
                <a:ext cx="395" cy="250"/>
                <a:chOff x="0" y="0"/>
                <a:chExt cx="480" cy="289"/>
              </a:xfrm>
            </p:grpSpPr>
            <p:sp>
              <p:nvSpPr>
                <p:cNvPr id="103477" name="Rectangle 53">
                  <a:extLst>
                    <a:ext uri="{FF2B5EF4-FFF2-40B4-BE49-F238E27FC236}">
                      <a16:creationId xmlns:a16="http://schemas.microsoft.com/office/drawing/2014/main" id="{177F7B89-CB57-4911-907A-06728DDC42A7}"/>
                    </a:ext>
                  </a:extLst>
                </p:cNvPr>
                <p:cNvSpPr>
                  <a:spLocks noChangeArrowheads="1"/>
                </p:cNvSpPr>
                <p:nvPr/>
              </p:nvSpPr>
              <p:spPr bwMode="auto">
                <a:xfrm>
                  <a:off x="0" y="10"/>
                  <a:ext cx="432" cy="240"/>
                </a:xfrm>
                <a:prstGeom prst="rect">
                  <a:avLst/>
                </a:prstGeom>
                <a:solidFill>
                  <a:srgbClr val="FFFFCC"/>
                </a:solidFill>
                <a:ln w="9525">
                  <a:solidFill>
                    <a:schemeClr val="tx1"/>
                  </a:solidFill>
                  <a:miter lim="800000"/>
                  <a:headEnd/>
                  <a:tailEnd/>
                </a:ln>
              </p:spPr>
              <p:txBody>
                <a:bodyPr wrap="none" anchor="ctr"/>
                <a:lstStyle/>
                <a:p>
                  <a:endParaRPr lang="zh-CN" altLang="en-US"/>
                </a:p>
              </p:txBody>
            </p:sp>
            <p:sp>
              <p:nvSpPr>
                <p:cNvPr id="103478" name="Text Box 54">
                  <a:extLst>
                    <a:ext uri="{FF2B5EF4-FFF2-40B4-BE49-F238E27FC236}">
                      <a16:creationId xmlns:a16="http://schemas.microsoft.com/office/drawing/2014/main" id="{C96E7A86-0985-4EBB-A59F-6972E25ABDA3}"/>
                    </a:ext>
                  </a:extLst>
                </p:cNvPr>
                <p:cNvSpPr txBox="1">
                  <a:spLocks noChangeArrowheads="1"/>
                </p:cNvSpPr>
                <p:nvPr/>
              </p:nvSpPr>
              <p:spPr bwMode="auto">
                <a:xfrm>
                  <a:off x="96" y="0"/>
                  <a:ext cx="38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t>N</a:t>
                  </a:r>
                  <a:r>
                    <a:rPr lang="en-US" altLang="zh-CN" sz="2000" b="1" baseline="30000"/>
                    <a:t>+</a:t>
                  </a:r>
                  <a:endParaRPr lang="en-US" altLang="zh-CN" sz="2000" b="1"/>
                </a:p>
              </p:txBody>
            </p:sp>
          </p:grpSp>
          <p:sp>
            <p:nvSpPr>
              <p:cNvPr id="103479" name="Text Box 55">
                <a:extLst>
                  <a:ext uri="{FF2B5EF4-FFF2-40B4-BE49-F238E27FC236}">
                    <a16:creationId xmlns:a16="http://schemas.microsoft.com/office/drawing/2014/main" id="{004C4413-5A2B-4705-8DC5-999F54CECABF}"/>
                  </a:ext>
                </a:extLst>
              </p:cNvPr>
              <p:cNvSpPr txBox="1">
                <a:spLocks noChangeArrowheads="1"/>
              </p:cNvSpPr>
              <p:nvPr/>
            </p:nvSpPr>
            <p:spPr bwMode="auto">
              <a:xfrm>
                <a:off x="989" y="1911"/>
                <a:ext cx="3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rgbClr val="FF3300"/>
                    </a:solidFill>
                  </a:rPr>
                  <a:t>B</a:t>
                </a:r>
              </a:p>
            </p:txBody>
          </p:sp>
          <p:sp>
            <p:nvSpPr>
              <p:cNvPr id="103480" name="Text Box 56">
                <a:extLst>
                  <a:ext uri="{FF2B5EF4-FFF2-40B4-BE49-F238E27FC236}">
                    <a16:creationId xmlns:a16="http://schemas.microsoft.com/office/drawing/2014/main" id="{461C4EFC-EE0D-4646-B8F0-1027FED20A2A}"/>
                  </a:ext>
                </a:extLst>
              </p:cNvPr>
              <p:cNvSpPr txBox="1">
                <a:spLocks noChangeArrowheads="1"/>
              </p:cNvSpPr>
              <p:nvPr/>
            </p:nvSpPr>
            <p:spPr bwMode="auto">
              <a:xfrm>
                <a:off x="989" y="457"/>
                <a:ext cx="3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rgbClr val="FF3300"/>
                    </a:solidFill>
                  </a:rPr>
                  <a:t>G</a:t>
                </a:r>
              </a:p>
            </p:txBody>
          </p:sp>
          <p:sp>
            <p:nvSpPr>
              <p:cNvPr id="103481" name="Text Box 57">
                <a:extLst>
                  <a:ext uri="{FF2B5EF4-FFF2-40B4-BE49-F238E27FC236}">
                    <a16:creationId xmlns:a16="http://schemas.microsoft.com/office/drawing/2014/main" id="{B4BF6999-AC06-4070-AF11-3A4D4738A03D}"/>
                  </a:ext>
                </a:extLst>
              </p:cNvPr>
              <p:cNvSpPr txBox="1">
                <a:spLocks noChangeArrowheads="1"/>
              </p:cNvSpPr>
              <p:nvPr/>
            </p:nvSpPr>
            <p:spPr bwMode="auto">
              <a:xfrm>
                <a:off x="80" y="457"/>
                <a:ext cx="3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rgbClr val="FF3300"/>
                    </a:solidFill>
                  </a:rPr>
                  <a:t>S</a:t>
                </a:r>
              </a:p>
            </p:txBody>
          </p:sp>
          <p:grpSp>
            <p:nvGrpSpPr>
              <p:cNvPr id="103482" name="Group 58">
                <a:extLst>
                  <a:ext uri="{FF2B5EF4-FFF2-40B4-BE49-F238E27FC236}">
                    <a16:creationId xmlns:a16="http://schemas.microsoft.com/office/drawing/2014/main" id="{35A47BCB-3C5E-4181-A6FE-B802B0560073}"/>
                  </a:ext>
                </a:extLst>
              </p:cNvPr>
              <p:cNvGrpSpPr>
                <a:grpSpLocks/>
              </p:cNvGrpSpPr>
              <p:nvPr/>
            </p:nvGrpSpPr>
            <p:grpSpPr bwMode="auto">
              <a:xfrm>
                <a:off x="1463" y="249"/>
                <a:ext cx="198" cy="540"/>
                <a:chOff x="0" y="0"/>
                <a:chExt cx="240" cy="624"/>
              </a:xfrm>
            </p:grpSpPr>
            <p:grpSp>
              <p:nvGrpSpPr>
                <p:cNvPr id="103483" name="Group 59">
                  <a:extLst>
                    <a:ext uri="{FF2B5EF4-FFF2-40B4-BE49-F238E27FC236}">
                      <a16:creationId xmlns:a16="http://schemas.microsoft.com/office/drawing/2014/main" id="{7653D67E-CBDA-44BC-BAE3-9813D28BEDFA}"/>
                    </a:ext>
                  </a:extLst>
                </p:cNvPr>
                <p:cNvGrpSpPr>
                  <a:grpSpLocks/>
                </p:cNvGrpSpPr>
                <p:nvPr/>
              </p:nvGrpSpPr>
              <p:grpSpPr bwMode="auto">
                <a:xfrm>
                  <a:off x="48" y="0"/>
                  <a:ext cx="96" cy="624"/>
                  <a:chOff x="0" y="0"/>
                  <a:chExt cx="96" cy="624"/>
                </a:xfrm>
              </p:grpSpPr>
              <p:sp>
                <p:nvSpPr>
                  <p:cNvPr id="103484" name="Line 60">
                    <a:extLst>
                      <a:ext uri="{FF2B5EF4-FFF2-40B4-BE49-F238E27FC236}">
                        <a16:creationId xmlns:a16="http://schemas.microsoft.com/office/drawing/2014/main" id="{7B93E861-4FDD-4AE2-92EF-7B010A57FF57}"/>
                      </a:ext>
                    </a:extLst>
                  </p:cNvPr>
                  <p:cNvSpPr>
                    <a:spLocks noChangeShapeType="1"/>
                  </p:cNvSpPr>
                  <p:nvPr/>
                </p:nvSpPr>
                <p:spPr bwMode="auto">
                  <a:xfrm>
                    <a:off x="60" y="72"/>
                    <a:ext cx="0" cy="55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85" name="Oval 61">
                    <a:extLst>
                      <a:ext uri="{FF2B5EF4-FFF2-40B4-BE49-F238E27FC236}">
                        <a16:creationId xmlns:a16="http://schemas.microsoft.com/office/drawing/2014/main" id="{91E34E74-40CF-4A68-BCBB-31B08670FB96}"/>
                      </a:ext>
                    </a:extLst>
                  </p:cNvPr>
                  <p:cNvSpPr>
                    <a:spLocks noChangeArrowheads="1"/>
                  </p:cNvSpPr>
                  <p:nvPr/>
                </p:nvSpPr>
                <p:spPr bwMode="auto">
                  <a:xfrm>
                    <a:off x="0" y="0"/>
                    <a:ext cx="96" cy="96"/>
                  </a:xfrm>
                  <a:prstGeom prst="ellipse">
                    <a:avLst/>
                  </a:prstGeom>
                  <a:solidFill>
                    <a:schemeClr val="bg1"/>
                  </a:solidFill>
                  <a:ln w="38100">
                    <a:solidFill>
                      <a:schemeClr val="tx1"/>
                    </a:solidFill>
                    <a:round/>
                    <a:headEnd/>
                    <a:tailEnd/>
                  </a:ln>
                </p:spPr>
                <p:txBody>
                  <a:bodyPr wrap="none" anchor="ctr"/>
                  <a:lstStyle/>
                  <a:p>
                    <a:endParaRPr lang="zh-CN" altLang="en-US"/>
                  </a:p>
                </p:txBody>
              </p:sp>
            </p:grpSp>
            <p:sp>
              <p:nvSpPr>
                <p:cNvPr id="103486" name="Line 62">
                  <a:extLst>
                    <a:ext uri="{FF2B5EF4-FFF2-40B4-BE49-F238E27FC236}">
                      <a16:creationId xmlns:a16="http://schemas.microsoft.com/office/drawing/2014/main" id="{D95ECDB3-4753-4CE0-B16A-AE39456DCB41}"/>
                    </a:ext>
                  </a:extLst>
                </p:cNvPr>
                <p:cNvSpPr>
                  <a:spLocks noChangeShapeType="1"/>
                </p:cNvSpPr>
                <p:nvPr/>
              </p:nvSpPr>
              <p:spPr bwMode="auto">
                <a:xfrm>
                  <a:off x="0" y="624"/>
                  <a:ext cx="24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3487" name="Line 63">
                <a:extLst>
                  <a:ext uri="{FF2B5EF4-FFF2-40B4-BE49-F238E27FC236}">
                    <a16:creationId xmlns:a16="http://schemas.microsoft.com/office/drawing/2014/main" id="{3E40827E-EE1B-4D7E-96D1-F54E63610BF6}"/>
                  </a:ext>
                </a:extLst>
              </p:cNvPr>
              <p:cNvSpPr>
                <a:spLocks noChangeShapeType="1"/>
              </p:cNvSpPr>
              <p:nvPr/>
            </p:nvSpPr>
            <p:spPr bwMode="auto">
              <a:xfrm>
                <a:off x="14" y="280"/>
                <a:ext cx="0" cy="1703"/>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88" name="Line 64">
                <a:extLst>
                  <a:ext uri="{FF2B5EF4-FFF2-40B4-BE49-F238E27FC236}">
                    <a16:creationId xmlns:a16="http://schemas.microsoft.com/office/drawing/2014/main" id="{DE0954FF-540F-42DA-82A3-2A08FD3B42A8}"/>
                  </a:ext>
                </a:extLst>
              </p:cNvPr>
              <p:cNvSpPr>
                <a:spLocks noChangeShapeType="1"/>
              </p:cNvSpPr>
              <p:nvPr/>
            </p:nvSpPr>
            <p:spPr bwMode="auto">
              <a:xfrm>
                <a:off x="583" y="582"/>
                <a:ext cx="0" cy="12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89" name="Line 65">
                <a:extLst>
                  <a:ext uri="{FF2B5EF4-FFF2-40B4-BE49-F238E27FC236}">
                    <a16:creationId xmlns:a16="http://schemas.microsoft.com/office/drawing/2014/main" id="{173E8297-1478-4D3E-AECF-E27352260D35}"/>
                  </a:ext>
                </a:extLst>
              </p:cNvPr>
              <p:cNvSpPr>
                <a:spLocks noChangeShapeType="1"/>
              </p:cNvSpPr>
              <p:nvPr/>
            </p:nvSpPr>
            <p:spPr bwMode="auto">
              <a:xfrm>
                <a:off x="662" y="498"/>
                <a:ext cx="0" cy="291"/>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90" name="Line 66">
                <a:extLst>
                  <a:ext uri="{FF2B5EF4-FFF2-40B4-BE49-F238E27FC236}">
                    <a16:creationId xmlns:a16="http://schemas.microsoft.com/office/drawing/2014/main" id="{53319615-5E26-4D0A-8CDD-5B4C638C0A20}"/>
                  </a:ext>
                </a:extLst>
              </p:cNvPr>
              <p:cNvSpPr>
                <a:spLocks noChangeShapeType="1"/>
              </p:cNvSpPr>
              <p:nvPr/>
            </p:nvSpPr>
            <p:spPr bwMode="auto">
              <a:xfrm>
                <a:off x="267" y="665"/>
                <a:ext cx="316"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91" name="Line 67">
                <a:extLst>
                  <a:ext uri="{FF2B5EF4-FFF2-40B4-BE49-F238E27FC236}">
                    <a16:creationId xmlns:a16="http://schemas.microsoft.com/office/drawing/2014/main" id="{2B812828-1411-46C2-B9F3-2831CF536DF2}"/>
                  </a:ext>
                </a:extLst>
              </p:cNvPr>
              <p:cNvSpPr>
                <a:spLocks noChangeShapeType="1"/>
              </p:cNvSpPr>
              <p:nvPr/>
            </p:nvSpPr>
            <p:spPr bwMode="auto">
              <a:xfrm>
                <a:off x="644" y="665"/>
                <a:ext cx="305"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92" name="Oval 68">
                <a:extLst>
                  <a:ext uri="{FF2B5EF4-FFF2-40B4-BE49-F238E27FC236}">
                    <a16:creationId xmlns:a16="http://schemas.microsoft.com/office/drawing/2014/main" id="{3562727E-2D44-4480-A953-29FC91D9EA9C}"/>
                  </a:ext>
                </a:extLst>
              </p:cNvPr>
              <p:cNvSpPr>
                <a:spLocks noChangeArrowheads="1"/>
              </p:cNvSpPr>
              <p:nvPr/>
            </p:nvSpPr>
            <p:spPr bwMode="auto">
              <a:xfrm>
                <a:off x="238" y="614"/>
                <a:ext cx="79" cy="84"/>
              </a:xfrm>
              <a:prstGeom prst="ellipse">
                <a:avLst/>
              </a:prstGeom>
              <a:solidFill>
                <a:srgbClr val="0000FF"/>
              </a:solidFill>
              <a:ln w="38100">
                <a:solidFill>
                  <a:srgbClr val="0000FF"/>
                </a:solidFill>
                <a:round/>
                <a:headEnd/>
                <a:tailEnd/>
              </a:ln>
            </p:spPr>
            <p:txBody>
              <a:bodyPr wrap="none" anchor="ctr"/>
              <a:lstStyle/>
              <a:p>
                <a:endParaRPr lang="zh-CN" altLang="en-US"/>
              </a:p>
            </p:txBody>
          </p:sp>
          <p:grpSp>
            <p:nvGrpSpPr>
              <p:cNvPr id="103493" name="Group 69">
                <a:extLst>
                  <a:ext uri="{FF2B5EF4-FFF2-40B4-BE49-F238E27FC236}">
                    <a16:creationId xmlns:a16="http://schemas.microsoft.com/office/drawing/2014/main" id="{79104524-0778-434B-BEA2-31896576FA9C}"/>
                  </a:ext>
                </a:extLst>
              </p:cNvPr>
              <p:cNvGrpSpPr>
                <a:grpSpLocks/>
              </p:cNvGrpSpPr>
              <p:nvPr/>
            </p:nvGrpSpPr>
            <p:grpSpPr bwMode="auto">
              <a:xfrm>
                <a:off x="1463" y="249"/>
                <a:ext cx="198" cy="540"/>
                <a:chOff x="0" y="0"/>
                <a:chExt cx="240" cy="624"/>
              </a:xfrm>
            </p:grpSpPr>
            <p:grpSp>
              <p:nvGrpSpPr>
                <p:cNvPr id="103494" name="Group 70">
                  <a:extLst>
                    <a:ext uri="{FF2B5EF4-FFF2-40B4-BE49-F238E27FC236}">
                      <a16:creationId xmlns:a16="http://schemas.microsoft.com/office/drawing/2014/main" id="{69E26580-D0CD-43B6-B71A-86D8E8EDAA28}"/>
                    </a:ext>
                  </a:extLst>
                </p:cNvPr>
                <p:cNvGrpSpPr>
                  <a:grpSpLocks/>
                </p:cNvGrpSpPr>
                <p:nvPr/>
              </p:nvGrpSpPr>
              <p:grpSpPr bwMode="auto">
                <a:xfrm>
                  <a:off x="48" y="0"/>
                  <a:ext cx="96" cy="624"/>
                  <a:chOff x="0" y="0"/>
                  <a:chExt cx="96" cy="624"/>
                </a:xfrm>
              </p:grpSpPr>
              <p:sp>
                <p:nvSpPr>
                  <p:cNvPr id="103495" name="Line 71">
                    <a:extLst>
                      <a:ext uri="{FF2B5EF4-FFF2-40B4-BE49-F238E27FC236}">
                        <a16:creationId xmlns:a16="http://schemas.microsoft.com/office/drawing/2014/main" id="{BC3A9A27-5BE8-4971-AF4E-5C9B54CA8000}"/>
                      </a:ext>
                    </a:extLst>
                  </p:cNvPr>
                  <p:cNvSpPr>
                    <a:spLocks noChangeShapeType="1"/>
                  </p:cNvSpPr>
                  <p:nvPr/>
                </p:nvSpPr>
                <p:spPr bwMode="auto">
                  <a:xfrm>
                    <a:off x="60" y="72"/>
                    <a:ext cx="0" cy="552"/>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96" name="Oval 72">
                    <a:extLst>
                      <a:ext uri="{FF2B5EF4-FFF2-40B4-BE49-F238E27FC236}">
                        <a16:creationId xmlns:a16="http://schemas.microsoft.com/office/drawing/2014/main" id="{7E68547B-6825-4A85-BF02-6A7AD78AA0BC}"/>
                      </a:ext>
                    </a:extLst>
                  </p:cNvPr>
                  <p:cNvSpPr>
                    <a:spLocks noChangeArrowheads="1"/>
                  </p:cNvSpPr>
                  <p:nvPr/>
                </p:nvSpPr>
                <p:spPr bwMode="auto">
                  <a:xfrm>
                    <a:off x="0" y="0"/>
                    <a:ext cx="96" cy="96"/>
                  </a:xfrm>
                  <a:prstGeom prst="ellipse">
                    <a:avLst/>
                  </a:prstGeom>
                  <a:solidFill>
                    <a:schemeClr val="bg1"/>
                  </a:solidFill>
                  <a:ln w="38100">
                    <a:solidFill>
                      <a:srgbClr val="A50021"/>
                    </a:solidFill>
                    <a:round/>
                    <a:headEnd/>
                    <a:tailEnd/>
                  </a:ln>
                </p:spPr>
                <p:txBody>
                  <a:bodyPr wrap="none" anchor="ctr"/>
                  <a:lstStyle/>
                  <a:p>
                    <a:endParaRPr lang="zh-CN" altLang="en-US"/>
                  </a:p>
                </p:txBody>
              </p:sp>
            </p:grpSp>
            <p:sp>
              <p:nvSpPr>
                <p:cNvPr id="103497" name="Line 73">
                  <a:extLst>
                    <a:ext uri="{FF2B5EF4-FFF2-40B4-BE49-F238E27FC236}">
                      <a16:creationId xmlns:a16="http://schemas.microsoft.com/office/drawing/2014/main" id="{874384F5-F781-4CF5-B3F0-6680918F5466}"/>
                    </a:ext>
                  </a:extLst>
                </p:cNvPr>
                <p:cNvSpPr>
                  <a:spLocks noChangeShapeType="1"/>
                </p:cNvSpPr>
                <p:nvPr/>
              </p:nvSpPr>
              <p:spPr bwMode="auto">
                <a:xfrm>
                  <a:off x="0" y="624"/>
                  <a:ext cx="240" cy="0"/>
                </a:xfrm>
                <a:prstGeom prst="line">
                  <a:avLst/>
                </a:prstGeom>
                <a:noFill/>
                <a:ln w="76200">
                  <a:solidFill>
                    <a:srgbClr val="A5002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3498" name="Line 74">
                <a:extLst>
                  <a:ext uri="{FF2B5EF4-FFF2-40B4-BE49-F238E27FC236}">
                    <a16:creationId xmlns:a16="http://schemas.microsoft.com/office/drawing/2014/main" id="{5134EEE2-9588-4034-8DB0-AAA1031159EF}"/>
                  </a:ext>
                </a:extLst>
              </p:cNvPr>
              <p:cNvSpPr>
                <a:spLocks noChangeShapeType="1"/>
              </p:cNvSpPr>
              <p:nvPr/>
            </p:nvSpPr>
            <p:spPr bwMode="auto">
              <a:xfrm>
                <a:off x="0" y="1983"/>
                <a:ext cx="971" cy="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99" name="Oval 75">
                <a:extLst>
                  <a:ext uri="{FF2B5EF4-FFF2-40B4-BE49-F238E27FC236}">
                    <a16:creationId xmlns:a16="http://schemas.microsoft.com/office/drawing/2014/main" id="{0ED6D5BD-1086-4F43-BA01-33C229078964}"/>
                  </a:ext>
                </a:extLst>
              </p:cNvPr>
              <p:cNvSpPr>
                <a:spLocks noChangeArrowheads="1"/>
              </p:cNvSpPr>
              <p:nvPr/>
            </p:nvSpPr>
            <p:spPr bwMode="auto">
              <a:xfrm>
                <a:off x="916" y="1932"/>
                <a:ext cx="79" cy="84"/>
              </a:xfrm>
              <a:prstGeom prst="ellipse">
                <a:avLst/>
              </a:prstGeom>
              <a:solidFill>
                <a:srgbClr val="A5002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500" name="Text Box 76">
                <a:extLst>
                  <a:ext uri="{FF2B5EF4-FFF2-40B4-BE49-F238E27FC236}">
                    <a16:creationId xmlns:a16="http://schemas.microsoft.com/office/drawing/2014/main" id="{6C30373B-D7B4-4C2C-A05E-7D29594C0E06}"/>
                  </a:ext>
                </a:extLst>
              </p:cNvPr>
              <p:cNvSpPr txBox="1">
                <a:spLocks noChangeArrowheads="1"/>
              </p:cNvSpPr>
              <p:nvPr/>
            </p:nvSpPr>
            <p:spPr bwMode="auto">
              <a:xfrm>
                <a:off x="356" y="282"/>
                <a:ext cx="4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i="1">
                    <a:solidFill>
                      <a:srgbClr val="0000FF"/>
                    </a:solidFill>
                  </a:rPr>
                  <a:t>V</a:t>
                </a:r>
                <a:r>
                  <a:rPr lang="en-US" altLang="zh-CN" sz="2000" b="1" baseline="-25000">
                    <a:solidFill>
                      <a:srgbClr val="0000FF"/>
                    </a:solidFill>
                  </a:rPr>
                  <a:t>GG</a:t>
                </a:r>
              </a:p>
            </p:txBody>
          </p:sp>
          <p:sp>
            <p:nvSpPr>
              <p:cNvPr id="103501" name="Line 77">
                <a:extLst>
                  <a:ext uri="{FF2B5EF4-FFF2-40B4-BE49-F238E27FC236}">
                    <a16:creationId xmlns:a16="http://schemas.microsoft.com/office/drawing/2014/main" id="{689F8E17-1B8B-4EB5-8876-048B2FAFAA91}"/>
                  </a:ext>
                </a:extLst>
              </p:cNvPr>
              <p:cNvSpPr>
                <a:spLocks noChangeShapeType="1"/>
              </p:cNvSpPr>
              <p:nvPr/>
            </p:nvSpPr>
            <p:spPr bwMode="auto">
              <a:xfrm>
                <a:off x="910" y="291"/>
                <a:ext cx="593" cy="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3502" name="Group 78">
                <a:extLst>
                  <a:ext uri="{FF2B5EF4-FFF2-40B4-BE49-F238E27FC236}">
                    <a16:creationId xmlns:a16="http://schemas.microsoft.com/office/drawing/2014/main" id="{161FF536-C3FE-4BF1-B346-B73E29A7B1E4}"/>
                  </a:ext>
                </a:extLst>
              </p:cNvPr>
              <p:cNvGrpSpPr>
                <a:grpSpLocks/>
              </p:cNvGrpSpPr>
              <p:nvPr/>
            </p:nvGrpSpPr>
            <p:grpSpPr bwMode="auto">
              <a:xfrm>
                <a:off x="696" y="149"/>
                <a:ext cx="356" cy="291"/>
                <a:chOff x="0" y="0"/>
                <a:chExt cx="432" cy="336"/>
              </a:xfrm>
            </p:grpSpPr>
            <p:sp>
              <p:nvSpPr>
                <p:cNvPr id="103503" name="Line 79">
                  <a:extLst>
                    <a:ext uri="{FF2B5EF4-FFF2-40B4-BE49-F238E27FC236}">
                      <a16:creationId xmlns:a16="http://schemas.microsoft.com/office/drawing/2014/main" id="{6E48A174-3514-443E-B039-16D5FA3B7EAE}"/>
                    </a:ext>
                  </a:extLst>
                </p:cNvPr>
                <p:cNvSpPr>
                  <a:spLocks noChangeShapeType="1"/>
                </p:cNvSpPr>
                <p:nvPr/>
              </p:nvSpPr>
              <p:spPr bwMode="auto">
                <a:xfrm>
                  <a:off x="96" y="96"/>
                  <a:ext cx="0" cy="14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04" name="Line 80">
                  <a:extLst>
                    <a:ext uri="{FF2B5EF4-FFF2-40B4-BE49-F238E27FC236}">
                      <a16:creationId xmlns:a16="http://schemas.microsoft.com/office/drawing/2014/main" id="{BEE2F5C8-F69C-4549-92A2-9A667977FF76}"/>
                    </a:ext>
                  </a:extLst>
                </p:cNvPr>
                <p:cNvSpPr>
                  <a:spLocks noChangeShapeType="1"/>
                </p:cNvSpPr>
                <p:nvPr/>
              </p:nvSpPr>
              <p:spPr bwMode="auto">
                <a:xfrm>
                  <a:off x="144" y="0"/>
                  <a:ext cx="0"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05" name="Line 81">
                  <a:extLst>
                    <a:ext uri="{FF2B5EF4-FFF2-40B4-BE49-F238E27FC236}">
                      <a16:creationId xmlns:a16="http://schemas.microsoft.com/office/drawing/2014/main" id="{33A7E95B-43F9-471D-ADAF-4BAB5B6676BF}"/>
                    </a:ext>
                  </a:extLst>
                </p:cNvPr>
                <p:cNvSpPr>
                  <a:spLocks noChangeShapeType="1"/>
                </p:cNvSpPr>
                <p:nvPr/>
              </p:nvSpPr>
              <p:spPr bwMode="auto">
                <a:xfrm flipV="1">
                  <a:off x="0" y="0"/>
                  <a:ext cx="432" cy="249"/>
                </a:xfrm>
                <a:prstGeom prst="line">
                  <a:avLst/>
                </a:prstGeom>
                <a:noFill/>
                <a:ln w="38100">
                  <a:solidFill>
                    <a:srgbClr val="0000FF"/>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3506" name="Line 82">
                  <a:extLst>
                    <a:ext uri="{FF2B5EF4-FFF2-40B4-BE49-F238E27FC236}">
                      <a16:creationId xmlns:a16="http://schemas.microsoft.com/office/drawing/2014/main" id="{26D33161-1972-4725-8536-ED0B9E5DA42A}"/>
                    </a:ext>
                  </a:extLst>
                </p:cNvPr>
                <p:cNvSpPr>
                  <a:spLocks noChangeShapeType="1"/>
                </p:cNvSpPr>
                <p:nvPr/>
              </p:nvSpPr>
              <p:spPr bwMode="auto">
                <a:xfrm>
                  <a:off x="192" y="96"/>
                  <a:ext cx="0" cy="14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07" name="Line 83">
                  <a:extLst>
                    <a:ext uri="{FF2B5EF4-FFF2-40B4-BE49-F238E27FC236}">
                      <a16:creationId xmlns:a16="http://schemas.microsoft.com/office/drawing/2014/main" id="{B745940F-2158-40CC-90D7-42B69FBE3929}"/>
                    </a:ext>
                  </a:extLst>
                </p:cNvPr>
                <p:cNvSpPr>
                  <a:spLocks noChangeShapeType="1"/>
                </p:cNvSpPr>
                <p:nvPr/>
              </p:nvSpPr>
              <p:spPr bwMode="auto">
                <a:xfrm>
                  <a:off x="240" y="0"/>
                  <a:ext cx="0"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3508" name="Oval 84">
                <a:extLst>
                  <a:ext uri="{FF2B5EF4-FFF2-40B4-BE49-F238E27FC236}">
                    <a16:creationId xmlns:a16="http://schemas.microsoft.com/office/drawing/2014/main" id="{72B074FD-F283-4C79-8479-06B017C2EC5E}"/>
                  </a:ext>
                </a:extLst>
              </p:cNvPr>
              <p:cNvSpPr>
                <a:spLocks noChangeArrowheads="1"/>
              </p:cNvSpPr>
              <p:nvPr/>
            </p:nvSpPr>
            <p:spPr bwMode="auto">
              <a:xfrm>
                <a:off x="905" y="603"/>
                <a:ext cx="79" cy="83"/>
              </a:xfrm>
              <a:prstGeom prst="ellipse">
                <a:avLst/>
              </a:prstGeom>
              <a:solidFill>
                <a:srgbClr val="0000FF"/>
              </a:solidFill>
              <a:ln w="38100">
                <a:solidFill>
                  <a:srgbClr val="0000FF"/>
                </a:solidFill>
                <a:round/>
                <a:headEnd/>
                <a:tailEnd/>
              </a:ln>
            </p:spPr>
            <p:txBody>
              <a:bodyPr wrap="none" anchor="ctr"/>
              <a:lstStyle/>
              <a:p>
                <a:endParaRPr lang="zh-CN" altLang="en-US"/>
              </a:p>
            </p:txBody>
          </p:sp>
          <p:sp>
            <p:nvSpPr>
              <p:cNvPr id="103509" name="Text Box 85">
                <a:extLst>
                  <a:ext uri="{FF2B5EF4-FFF2-40B4-BE49-F238E27FC236}">
                    <a16:creationId xmlns:a16="http://schemas.microsoft.com/office/drawing/2014/main" id="{D78C3149-AA39-4F0E-BA0B-9EE772D0053B}"/>
                  </a:ext>
                </a:extLst>
              </p:cNvPr>
              <p:cNvSpPr txBox="1">
                <a:spLocks noChangeArrowheads="1"/>
              </p:cNvSpPr>
              <p:nvPr/>
            </p:nvSpPr>
            <p:spPr bwMode="auto">
              <a:xfrm>
                <a:off x="514" y="0"/>
                <a:ext cx="4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i="1">
                    <a:solidFill>
                      <a:srgbClr val="0000FF"/>
                    </a:solidFill>
                  </a:rPr>
                  <a:t>V</a:t>
                </a:r>
                <a:r>
                  <a:rPr lang="en-US" altLang="zh-CN" sz="2000" b="1" baseline="-25000">
                    <a:solidFill>
                      <a:srgbClr val="0000FF"/>
                    </a:solidFill>
                  </a:rPr>
                  <a:t>DD</a:t>
                </a:r>
              </a:p>
            </p:txBody>
          </p:sp>
          <p:sp>
            <p:nvSpPr>
              <p:cNvPr id="103510" name="未知">
                <a:extLst>
                  <a:ext uri="{FF2B5EF4-FFF2-40B4-BE49-F238E27FC236}">
                    <a16:creationId xmlns:a16="http://schemas.microsoft.com/office/drawing/2014/main" id="{727083FD-1C8C-490A-B5E6-98EFA06D044F}"/>
                  </a:ext>
                </a:extLst>
              </p:cNvPr>
              <p:cNvSpPr>
                <a:spLocks noChangeArrowheads="1"/>
              </p:cNvSpPr>
              <p:nvPr/>
            </p:nvSpPr>
            <p:spPr bwMode="auto">
              <a:xfrm>
                <a:off x="712" y="992"/>
                <a:ext cx="442" cy="89"/>
              </a:xfrm>
              <a:custGeom>
                <a:avLst/>
                <a:gdLst>
                  <a:gd name="T0" fmla="*/ 0 w 536"/>
                  <a:gd name="T1" fmla="*/ 103 h 103"/>
                  <a:gd name="T2" fmla="*/ 536 w 536"/>
                  <a:gd name="T3" fmla="*/ 0 h 103"/>
                </a:gdLst>
                <a:ahLst/>
                <a:cxnLst>
                  <a:cxn ang="0">
                    <a:pos x="T0" y="T1"/>
                  </a:cxn>
                  <a:cxn ang="0">
                    <a:pos x="T2" y="T3"/>
                  </a:cxn>
                </a:cxnLst>
                <a:rect l="0" t="0" r="r" b="b"/>
                <a:pathLst>
                  <a:path w="536" h="103">
                    <a:moveTo>
                      <a:pt x="0" y="103"/>
                    </a:moveTo>
                    <a:lnTo>
                      <a:pt x="536"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511" name="Line 87">
                <a:extLst>
                  <a:ext uri="{FF2B5EF4-FFF2-40B4-BE49-F238E27FC236}">
                    <a16:creationId xmlns:a16="http://schemas.microsoft.com/office/drawing/2014/main" id="{88047718-7F74-41EE-85CD-983A3BAE73EE}"/>
                  </a:ext>
                </a:extLst>
              </p:cNvPr>
              <p:cNvSpPr>
                <a:spLocks noChangeShapeType="1"/>
              </p:cNvSpPr>
              <p:nvPr/>
            </p:nvSpPr>
            <p:spPr bwMode="auto">
              <a:xfrm>
                <a:off x="712" y="955"/>
                <a:ext cx="43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12" name="Line 88">
                <a:extLst>
                  <a:ext uri="{FF2B5EF4-FFF2-40B4-BE49-F238E27FC236}">
                    <a16:creationId xmlns:a16="http://schemas.microsoft.com/office/drawing/2014/main" id="{3605EA94-E9D8-4E1C-9D2C-AEABE70FB5FE}"/>
                  </a:ext>
                </a:extLst>
              </p:cNvPr>
              <p:cNvSpPr>
                <a:spLocks noChangeShapeType="1"/>
              </p:cNvSpPr>
              <p:nvPr/>
            </p:nvSpPr>
            <p:spPr bwMode="auto">
              <a:xfrm>
                <a:off x="712" y="997"/>
                <a:ext cx="43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03513" name="Group 89">
            <a:extLst>
              <a:ext uri="{FF2B5EF4-FFF2-40B4-BE49-F238E27FC236}">
                <a16:creationId xmlns:a16="http://schemas.microsoft.com/office/drawing/2014/main" id="{7B4EE7B7-DE0F-4876-BBD5-81073F73194D}"/>
              </a:ext>
            </a:extLst>
          </p:cNvPr>
          <p:cNvGrpSpPr>
            <a:grpSpLocks/>
          </p:cNvGrpSpPr>
          <p:nvPr/>
        </p:nvGrpSpPr>
        <p:grpSpPr bwMode="auto">
          <a:xfrm>
            <a:off x="3276600" y="1898650"/>
            <a:ext cx="3035300" cy="3490913"/>
            <a:chOff x="0" y="0"/>
            <a:chExt cx="1912" cy="2199"/>
          </a:xfrm>
        </p:grpSpPr>
        <p:sp>
          <p:nvSpPr>
            <p:cNvPr id="103514" name="Line 90">
              <a:extLst>
                <a:ext uri="{FF2B5EF4-FFF2-40B4-BE49-F238E27FC236}">
                  <a16:creationId xmlns:a16="http://schemas.microsoft.com/office/drawing/2014/main" id="{C5C54FA3-BE03-4D87-A965-87C099E5F2C6}"/>
                </a:ext>
              </a:extLst>
            </p:cNvPr>
            <p:cNvSpPr>
              <a:spLocks noChangeShapeType="1"/>
            </p:cNvSpPr>
            <p:nvPr/>
          </p:nvSpPr>
          <p:spPr bwMode="auto">
            <a:xfrm>
              <a:off x="0" y="295"/>
              <a:ext cx="774" cy="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3515" name="Group 91">
              <a:extLst>
                <a:ext uri="{FF2B5EF4-FFF2-40B4-BE49-F238E27FC236}">
                  <a16:creationId xmlns:a16="http://schemas.microsoft.com/office/drawing/2014/main" id="{5E013756-DA3F-4199-A102-C7EDC890DF38}"/>
                </a:ext>
              </a:extLst>
            </p:cNvPr>
            <p:cNvGrpSpPr>
              <a:grpSpLocks/>
            </p:cNvGrpSpPr>
            <p:nvPr/>
          </p:nvGrpSpPr>
          <p:grpSpPr bwMode="auto">
            <a:xfrm>
              <a:off x="924" y="415"/>
              <a:ext cx="79" cy="416"/>
              <a:chOff x="0" y="0"/>
              <a:chExt cx="96" cy="480"/>
            </a:xfrm>
          </p:grpSpPr>
          <p:sp>
            <p:nvSpPr>
              <p:cNvPr id="103516" name="Line 92">
                <a:extLst>
                  <a:ext uri="{FF2B5EF4-FFF2-40B4-BE49-F238E27FC236}">
                    <a16:creationId xmlns:a16="http://schemas.microsoft.com/office/drawing/2014/main" id="{05F879E2-BD19-4C29-BC0C-A6786598DACD}"/>
                  </a:ext>
                </a:extLst>
              </p:cNvPr>
              <p:cNvSpPr>
                <a:spLocks noChangeShapeType="1"/>
              </p:cNvSpPr>
              <p:nvPr/>
            </p:nvSpPr>
            <p:spPr bwMode="auto">
              <a:xfrm>
                <a:off x="48" y="84"/>
                <a:ext cx="0" cy="3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17" name="Oval 93">
                <a:extLst>
                  <a:ext uri="{FF2B5EF4-FFF2-40B4-BE49-F238E27FC236}">
                    <a16:creationId xmlns:a16="http://schemas.microsoft.com/office/drawing/2014/main" id="{036EAC66-61FF-42D8-97CA-AE72D0A4C99A}"/>
                  </a:ext>
                </a:extLst>
              </p:cNvPr>
              <p:cNvSpPr>
                <a:spLocks noChangeArrowheads="1"/>
              </p:cNvSpPr>
              <p:nvPr/>
            </p:nvSpPr>
            <p:spPr bwMode="auto">
              <a:xfrm>
                <a:off x="0" y="0"/>
                <a:ext cx="96" cy="96"/>
              </a:xfrm>
              <a:prstGeom prst="ellipse">
                <a:avLst/>
              </a:prstGeom>
              <a:solidFill>
                <a:schemeClr val="bg1"/>
              </a:solidFill>
              <a:ln w="38100">
                <a:solidFill>
                  <a:schemeClr val="tx1"/>
                </a:solidFill>
                <a:round/>
                <a:headEnd/>
                <a:tailEnd/>
              </a:ln>
            </p:spPr>
            <p:txBody>
              <a:bodyPr wrap="none" anchor="ctr"/>
              <a:lstStyle/>
              <a:p>
                <a:endParaRPr lang="zh-CN" altLang="en-US"/>
              </a:p>
            </p:txBody>
          </p:sp>
        </p:grpSp>
        <p:sp>
          <p:nvSpPr>
            <p:cNvPr id="103518" name="Line 94">
              <a:extLst>
                <a:ext uri="{FF2B5EF4-FFF2-40B4-BE49-F238E27FC236}">
                  <a16:creationId xmlns:a16="http://schemas.microsoft.com/office/drawing/2014/main" id="{99410931-F443-4A7C-9557-9992DF192B5B}"/>
                </a:ext>
              </a:extLst>
            </p:cNvPr>
            <p:cNvSpPr>
              <a:spLocks noChangeShapeType="1"/>
            </p:cNvSpPr>
            <p:nvPr/>
          </p:nvSpPr>
          <p:spPr bwMode="auto">
            <a:xfrm>
              <a:off x="301" y="311"/>
              <a:ext cx="0" cy="47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19" name="Oval 95">
              <a:extLst>
                <a:ext uri="{FF2B5EF4-FFF2-40B4-BE49-F238E27FC236}">
                  <a16:creationId xmlns:a16="http://schemas.microsoft.com/office/drawing/2014/main" id="{BCCEAF93-A47A-4366-B75B-737BED4498FC}"/>
                </a:ext>
              </a:extLst>
            </p:cNvPr>
            <p:cNvSpPr>
              <a:spLocks noChangeArrowheads="1"/>
            </p:cNvSpPr>
            <p:nvPr/>
          </p:nvSpPr>
          <p:spPr bwMode="auto">
            <a:xfrm>
              <a:off x="252" y="249"/>
              <a:ext cx="79" cy="83"/>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103520" name="Line 96">
              <a:extLst>
                <a:ext uri="{FF2B5EF4-FFF2-40B4-BE49-F238E27FC236}">
                  <a16:creationId xmlns:a16="http://schemas.microsoft.com/office/drawing/2014/main" id="{A00452D5-2ABF-45F3-BC95-1D3274B38674}"/>
                </a:ext>
              </a:extLst>
            </p:cNvPr>
            <p:cNvSpPr>
              <a:spLocks noChangeShapeType="1"/>
            </p:cNvSpPr>
            <p:nvPr/>
          </p:nvSpPr>
          <p:spPr bwMode="auto">
            <a:xfrm>
              <a:off x="213" y="789"/>
              <a:ext cx="197"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21" name="Line 97">
              <a:extLst>
                <a:ext uri="{FF2B5EF4-FFF2-40B4-BE49-F238E27FC236}">
                  <a16:creationId xmlns:a16="http://schemas.microsoft.com/office/drawing/2014/main" id="{EEC53CFC-8348-42A5-BC9B-77F07B543C16}"/>
                </a:ext>
              </a:extLst>
            </p:cNvPr>
            <p:cNvSpPr>
              <a:spLocks noChangeShapeType="1"/>
            </p:cNvSpPr>
            <p:nvPr/>
          </p:nvSpPr>
          <p:spPr bwMode="auto">
            <a:xfrm>
              <a:off x="963" y="1745"/>
              <a:ext cx="0" cy="3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22" name="Oval 98">
              <a:extLst>
                <a:ext uri="{FF2B5EF4-FFF2-40B4-BE49-F238E27FC236}">
                  <a16:creationId xmlns:a16="http://schemas.microsoft.com/office/drawing/2014/main" id="{0008579F-62BD-4849-B405-C8A0B1C62B0C}"/>
                </a:ext>
              </a:extLst>
            </p:cNvPr>
            <p:cNvSpPr>
              <a:spLocks noChangeArrowheads="1"/>
            </p:cNvSpPr>
            <p:nvPr/>
          </p:nvSpPr>
          <p:spPr bwMode="auto">
            <a:xfrm>
              <a:off x="924" y="2077"/>
              <a:ext cx="79" cy="83"/>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103523" name="Line 99">
              <a:extLst>
                <a:ext uri="{FF2B5EF4-FFF2-40B4-BE49-F238E27FC236}">
                  <a16:creationId xmlns:a16="http://schemas.microsoft.com/office/drawing/2014/main" id="{F58A3B68-18CD-4AD7-8863-C5D6FD4EA8C0}"/>
                </a:ext>
              </a:extLst>
            </p:cNvPr>
            <p:cNvSpPr>
              <a:spLocks noChangeShapeType="1"/>
            </p:cNvSpPr>
            <p:nvPr/>
          </p:nvSpPr>
          <p:spPr bwMode="auto">
            <a:xfrm>
              <a:off x="766" y="789"/>
              <a:ext cx="356"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3524" name="Group 100">
              <a:extLst>
                <a:ext uri="{FF2B5EF4-FFF2-40B4-BE49-F238E27FC236}">
                  <a16:creationId xmlns:a16="http://schemas.microsoft.com/office/drawing/2014/main" id="{360FE217-C16C-47C5-904E-F8B4348915BD}"/>
                </a:ext>
              </a:extLst>
            </p:cNvPr>
            <p:cNvGrpSpPr>
              <a:grpSpLocks/>
            </p:cNvGrpSpPr>
            <p:nvPr/>
          </p:nvGrpSpPr>
          <p:grpSpPr bwMode="auto">
            <a:xfrm>
              <a:off x="213" y="789"/>
              <a:ext cx="1462" cy="125"/>
              <a:chOff x="0" y="0"/>
              <a:chExt cx="1776" cy="144"/>
            </a:xfrm>
          </p:grpSpPr>
          <p:sp>
            <p:nvSpPr>
              <p:cNvPr id="103525" name="Rectangle 101">
                <a:extLst>
                  <a:ext uri="{FF2B5EF4-FFF2-40B4-BE49-F238E27FC236}">
                    <a16:creationId xmlns:a16="http://schemas.microsoft.com/office/drawing/2014/main" id="{BFAE3E6D-BC8C-4991-8DB6-E73A6BD18683}"/>
                  </a:ext>
                </a:extLst>
              </p:cNvPr>
              <p:cNvSpPr>
                <a:spLocks noChangeArrowheads="1"/>
              </p:cNvSpPr>
              <p:nvPr/>
            </p:nvSpPr>
            <p:spPr bwMode="auto">
              <a:xfrm>
                <a:off x="0" y="0"/>
                <a:ext cx="1776" cy="144"/>
              </a:xfrm>
              <a:prstGeom prst="rect">
                <a:avLst/>
              </a:prstGeom>
              <a:solidFill>
                <a:srgbClr val="FF9966"/>
              </a:solidFill>
              <a:ln w="9525">
                <a:solidFill>
                  <a:schemeClr val="tx1"/>
                </a:solidFill>
                <a:miter lim="800000"/>
                <a:headEnd/>
                <a:tailEnd/>
              </a:ln>
            </p:spPr>
            <p:txBody>
              <a:bodyPr wrap="none" anchor="ctr"/>
              <a:lstStyle/>
              <a:p>
                <a:endParaRPr lang="zh-CN" altLang="en-US"/>
              </a:p>
            </p:txBody>
          </p:sp>
          <p:sp>
            <p:nvSpPr>
              <p:cNvPr id="103526" name="Line 102">
                <a:extLst>
                  <a:ext uri="{FF2B5EF4-FFF2-40B4-BE49-F238E27FC236}">
                    <a16:creationId xmlns:a16="http://schemas.microsoft.com/office/drawing/2014/main" id="{664D0AEF-BDE8-4881-8B35-6333D93B5828}"/>
                  </a:ext>
                </a:extLst>
              </p:cNvPr>
              <p:cNvSpPr>
                <a:spLocks noChangeShapeType="1"/>
              </p:cNvSpPr>
              <p:nvPr/>
            </p:nvSpPr>
            <p:spPr bwMode="auto">
              <a:xfrm flipH="1">
                <a:off x="96"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27" name="Line 103">
                <a:extLst>
                  <a:ext uri="{FF2B5EF4-FFF2-40B4-BE49-F238E27FC236}">
                    <a16:creationId xmlns:a16="http://schemas.microsoft.com/office/drawing/2014/main" id="{C2AF40AD-9E64-4D2F-8DC9-697965456B55}"/>
                  </a:ext>
                </a:extLst>
              </p:cNvPr>
              <p:cNvSpPr>
                <a:spLocks noChangeShapeType="1"/>
              </p:cNvSpPr>
              <p:nvPr/>
            </p:nvSpPr>
            <p:spPr bwMode="auto">
              <a:xfrm flipH="1">
                <a:off x="0"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28" name="Line 104">
                <a:extLst>
                  <a:ext uri="{FF2B5EF4-FFF2-40B4-BE49-F238E27FC236}">
                    <a16:creationId xmlns:a16="http://schemas.microsoft.com/office/drawing/2014/main" id="{D6B72C8E-19F0-4C37-93C2-050580E9A0B9}"/>
                  </a:ext>
                </a:extLst>
              </p:cNvPr>
              <p:cNvSpPr>
                <a:spLocks noChangeShapeType="1"/>
              </p:cNvSpPr>
              <p:nvPr/>
            </p:nvSpPr>
            <p:spPr bwMode="auto">
              <a:xfrm flipH="1">
                <a:off x="1056"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29" name="Line 105">
                <a:extLst>
                  <a:ext uri="{FF2B5EF4-FFF2-40B4-BE49-F238E27FC236}">
                    <a16:creationId xmlns:a16="http://schemas.microsoft.com/office/drawing/2014/main" id="{00759E09-385A-409C-85E5-4CEF8A019C84}"/>
                  </a:ext>
                </a:extLst>
              </p:cNvPr>
              <p:cNvSpPr>
                <a:spLocks noChangeShapeType="1"/>
              </p:cNvSpPr>
              <p:nvPr/>
            </p:nvSpPr>
            <p:spPr bwMode="auto">
              <a:xfrm flipH="1">
                <a:off x="864"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30" name="Line 106">
                <a:extLst>
                  <a:ext uri="{FF2B5EF4-FFF2-40B4-BE49-F238E27FC236}">
                    <a16:creationId xmlns:a16="http://schemas.microsoft.com/office/drawing/2014/main" id="{73872FCA-1869-4FE3-84DA-C0D2B815BFC9}"/>
                  </a:ext>
                </a:extLst>
              </p:cNvPr>
              <p:cNvSpPr>
                <a:spLocks noChangeShapeType="1"/>
              </p:cNvSpPr>
              <p:nvPr/>
            </p:nvSpPr>
            <p:spPr bwMode="auto">
              <a:xfrm flipH="1">
                <a:off x="480"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31" name="Line 107">
                <a:extLst>
                  <a:ext uri="{FF2B5EF4-FFF2-40B4-BE49-F238E27FC236}">
                    <a16:creationId xmlns:a16="http://schemas.microsoft.com/office/drawing/2014/main" id="{C7962C1F-6811-421B-803E-069F7CBF023B}"/>
                  </a:ext>
                </a:extLst>
              </p:cNvPr>
              <p:cNvSpPr>
                <a:spLocks noChangeShapeType="1"/>
              </p:cNvSpPr>
              <p:nvPr/>
            </p:nvSpPr>
            <p:spPr bwMode="auto">
              <a:xfrm flipH="1">
                <a:off x="576"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32" name="Line 108">
                <a:extLst>
                  <a:ext uri="{FF2B5EF4-FFF2-40B4-BE49-F238E27FC236}">
                    <a16:creationId xmlns:a16="http://schemas.microsoft.com/office/drawing/2014/main" id="{BE793D2B-8B64-42C2-8773-9F93154DD535}"/>
                  </a:ext>
                </a:extLst>
              </p:cNvPr>
              <p:cNvSpPr>
                <a:spLocks noChangeShapeType="1"/>
              </p:cNvSpPr>
              <p:nvPr/>
            </p:nvSpPr>
            <p:spPr bwMode="auto">
              <a:xfrm flipH="1">
                <a:off x="672"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33" name="Line 109">
                <a:extLst>
                  <a:ext uri="{FF2B5EF4-FFF2-40B4-BE49-F238E27FC236}">
                    <a16:creationId xmlns:a16="http://schemas.microsoft.com/office/drawing/2014/main" id="{21560D70-0E09-4DD6-B034-A3EA7505241B}"/>
                  </a:ext>
                </a:extLst>
              </p:cNvPr>
              <p:cNvSpPr>
                <a:spLocks noChangeShapeType="1"/>
              </p:cNvSpPr>
              <p:nvPr/>
            </p:nvSpPr>
            <p:spPr bwMode="auto">
              <a:xfrm flipH="1">
                <a:off x="768"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34" name="Line 110">
                <a:extLst>
                  <a:ext uri="{FF2B5EF4-FFF2-40B4-BE49-F238E27FC236}">
                    <a16:creationId xmlns:a16="http://schemas.microsoft.com/office/drawing/2014/main" id="{7521113E-4A58-42B0-A30A-DBF549D9256A}"/>
                  </a:ext>
                </a:extLst>
              </p:cNvPr>
              <p:cNvSpPr>
                <a:spLocks noChangeShapeType="1"/>
              </p:cNvSpPr>
              <p:nvPr/>
            </p:nvSpPr>
            <p:spPr bwMode="auto">
              <a:xfrm flipH="1">
                <a:off x="960"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35" name="Line 111">
                <a:extLst>
                  <a:ext uri="{FF2B5EF4-FFF2-40B4-BE49-F238E27FC236}">
                    <a16:creationId xmlns:a16="http://schemas.microsoft.com/office/drawing/2014/main" id="{8B35D36E-5973-4563-A7DA-57130AD4674C}"/>
                  </a:ext>
                </a:extLst>
              </p:cNvPr>
              <p:cNvSpPr>
                <a:spLocks noChangeShapeType="1"/>
              </p:cNvSpPr>
              <p:nvPr/>
            </p:nvSpPr>
            <p:spPr bwMode="auto">
              <a:xfrm flipH="1">
                <a:off x="1440"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36" name="Line 112">
                <a:extLst>
                  <a:ext uri="{FF2B5EF4-FFF2-40B4-BE49-F238E27FC236}">
                    <a16:creationId xmlns:a16="http://schemas.microsoft.com/office/drawing/2014/main" id="{FE76DC6C-7624-4402-BBCF-F08F33419223}"/>
                  </a:ext>
                </a:extLst>
              </p:cNvPr>
              <p:cNvSpPr>
                <a:spLocks noChangeShapeType="1"/>
              </p:cNvSpPr>
              <p:nvPr/>
            </p:nvSpPr>
            <p:spPr bwMode="auto">
              <a:xfrm flipH="1">
                <a:off x="1536"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37" name="Line 113">
                <a:extLst>
                  <a:ext uri="{FF2B5EF4-FFF2-40B4-BE49-F238E27FC236}">
                    <a16:creationId xmlns:a16="http://schemas.microsoft.com/office/drawing/2014/main" id="{E5CA9ED2-0A3A-4F13-BC5F-9CB5110C0A3B}"/>
                  </a:ext>
                </a:extLst>
              </p:cNvPr>
              <p:cNvSpPr>
                <a:spLocks noChangeShapeType="1"/>
              </p:cNvSpPr>
              <p:nvPr/>
            </p:nvSpPr>
            <p:spPr bwMode="auto">
              <a:xfrm flipH="1">
                <a:off x="1632"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38" name="Line 114">
                <a:extLst>
                  <a:ext uri="{FF2B5EF4-FFF2-40B4-BE49-F238E27FC236}">
                    <a16:creationId xmlns:a16="http://schemas.microsoft.com/office/drawing/2014/main" id="{B15002D2-D981-4B62-B70A-039D2F52C4DD}"/>
                  </a:ext>
                </a:extLst>
              </p:cNvPr>
              <p:cNvSpPr>
                <a:spLocks noChangeShapeType="1"/>
              </p:cNvSpPr>
              <p:nvPr/>
            </p:nvSpPr>
            <p:spPr bwMode="auto">
              <a:xfrm flipH="1">
                <a:off x="192" y="48"/>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39" name="Line 115">
                <a:extLst>
                  <a:ext uri="{FF2B5EF4-FFF2-40B4-BE49-F238E27FC236}">
                    <a16:creationId xmlns:a16="http://schemas.microsoft.com/office/drawing/2014/main" id="{1644B86D-257D-4B88-80C3-F1450194878F}"/>
                  </a:ext>
                </a:extLst>
              </p:cNvPr>
              <p:cNvSpPr>
                <a:spLocks noChangeShapeType="1"/>
              </p:cNvSpPr>
              <p:nvPr/>
            </p:nvSpPr>
            <p:spPr bwMode="auto">
              <a:xfrm flipH="1">
                <a:off x="1152" y="48"/>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40" name="Line 116">
                <a:extLst>
                  <a:ext uri="{FF2B5EF4-FFF2-40B4-BE49-F238E27FC236}">
                    <a16:creationId xmlns:a16="http://schemas.microsoft.com/office/drawing/2014/main" id="{D8F37A4C-C3A8-4331-95F9-5EB2A33CC99E}"/>
                  </a:ext>
                </a:extLst>
              </p:cNvPr>
              <p:cNvSpPr>
                <a:spLocks noChangeShapeType="1"/>
              </p:cNvSpPr>
              <p:nvPr/>
            </p:nvSpPr>
            <p:spPr bwMode="auto">
              <a:xfrm flipH="1">
                <a:off x="384"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41" name="Line 117">
                <a:extLst>
                  <a:ext uri="{FF2B5EF4-FFF2-40B4-BE49-F238E27FC236}">
                    <a16:creationId xmlns:a16="http://schemas.microsoft.com/office/drawing/2014/main" id="{C3DD57FA-3311-4CEE-9FF6-A98BFC5CEBF1}"/>
                  </a:ext>
                </a:extLst>
              </p:cNvPr>
              <p:cNvSpPr>
                <a:spLocks noChangeShapeType="1"/>
              </p:cNvSpPr>
              <p:nvPr/>
            </p:nvSpPr>
            <p:spPr bwMode="auto">
              <a:xfrm flipH="1">
                <a:off x="288"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42" name="Line 118">
                <a:extLst>
                  <a:ext uri="{FF2B5EF4-FFF2-40B4-BE49-F238E27FC236}">
                    <a16:creationId xmlns:a16="http://schemas.microsoft.com/office/drawing/2014/main" id="{36CD2AAE-5AEC-475C-8B26-713E85C19E38}"/>
                  </a:ext>
                </a:extLst>
              </p:cNvPr>
              <p:cNvSpPr>
                <a:spLocks noChangeShapeType="1"/>
              </p:cNvSpPr>
              <p:nvPr/>
            </p:nvSpPr>
            <p:spPr bwMode="auto">
              <a:xfrm flipH="1">
                <a:off x="192"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43" name="Line 119">
                <a:extLst>
                  <a:ext uri="{FF2B5EF4-FFF2-40B4-BE49-F238E27FC236}">
                    <a16:creationId xmlns:a16="http://schemas.microsoft.com/office/drawing/2014/main" id="{BA06B2F8-A4D9-4D49-94EC-37788CE00D5E}"/>
                  </a:ext>
                </a:extLst>
              </p:cNvPr>
              <p:cNvSpPr>
                <a:spLocks noChangeShapeType="1"/>
              </p:cNvSpPr>
              <p:nvPr/>
            </p:nvSpPr>
            <p:spPr bwMode="auto">
              <a:xfrm flipH="1">
                <a:off x="1152"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44" name="Line 120">
                <a:extLst>
                  <a:ext uri="{FF2B5EF4-FFF2-40B4-BE49-F238E27FC236}">
                    <a16:creationId xmlns:a16="http://schemas.microsoft.com/office/drawing/2014/main" id="{472FB5C0-8AD2-4AB4-A04E-49356E60456C}"/>
                  </a:ext>
                </a:extLst>
              </p:cNvPr>
              <p:cNvSpPr>
                <a:spLocks noChangeShapeType="1"/>
              </p:cNvSpPr>
              <p:nvPr/>
            </p:nvSpPr>
            <p:spPr bwMode="auto">
              <a:xfrm flipH="1">
                <a:off x="1248"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45" name="Line 121">
                <a:extLst>
                  <a:ext uri="{FF2B5EF4-FFF2-40B4-BE49-F238E27FC236}">
                    <a16:creationId xmlns:a16="http://schemas.microsoft.com/office/drawing/2014/main" id="{3E310054-A0E8-4A52-B14C-DB09D8C0F0AF}"/>
                  </a:ext>
                </a:extLst>
              </p:cNvPr>
              <p:cNvSpPr>
                <a:spLocks noChangeShapeType="1"/>
              </p:cNvSpPr>
              <p:nvPr/>
            </p:nvSpPr>
            <p:spPr bwMode="auto">
              <a:xfrm flipH="1">
                <a:off x="1344"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3546" name="Group 122">
              <a:extLst>
                <a:ext uri="{FF2B5EF4-FFF2-40B4-BE49-F238E27FC236}">
                  <a16:creationId xmlns:a16="http://schemas.microsoft.com/office/drawing/2014/main" id="{5E101DF3-4867-4F2D-819A-B7EE27BA1232}"/>
                </a:ext>
              </a:extLst>
            </p:cNvPr>
            <p:cNvGrpSpPr>
              <a:grpSpLocks/>
            </p:cNvGrpSpPr>
            <p:nvPr/>
          </p:nvGrpSpPr>
          <p:grpSpPr bwMode="auto">
            <a:xfrm>
              <a:off x="410" y="789"/>
              <a:ext cx="1067" cy="125"/>
              <a:chOff x="0" y="0"/>
              <a:chExt cx="1296" cy="144"/>
            </a:xfrm>
          </p:grpSpPr>
          <p:sp>
            <p:nvSpPr>
              <p:cNvPr id="103547" name="AutoShape 123">
                <a:extLst>
                  <a:ext uri="{FF2B5EF4-FFF2-40B4-BE49-F238E27FC236}">
                    <a16:creationId xmlns:a16="http://schemas.microsoft.com/office/drawing/2014/main" id="{16051DD9-F830-494C-8D6E-6BEB2352B042}"/>
                  </a:ext>
                </a:extLst>
              </p:cNvPr>
              <p:cNvSpPr>
                <a:spLocks noChangeArrowheads="1"/>
              </p:cNvSpPr>
              <p:nvPr/>
            </p:nvSpPr>
            <p:spPr bwMode="auto">
              <a:xfrm>
                <a:off x="960" y="0"/>
                <a:ext cx="336" cy="144"/>
              </a:xfrm>
              <a:custGeom>
                <a:avLst/>
                <a:gdLst>
                  <a:gd name="T0" fmla="*/ 0 w 21600"/>
                  <a:gd name="T1" fmla="*/ 0 h 21600"/>
                  <a:gd name="T2" fmla="*/ 5400 w 21600"/>
                  <a:gd name="T3" fmla="*/ 21600 h 21600"/>
                  <a:gd name="T4" fmla="*/ 1620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548" name="Line 124">
                <a:extLst>
                  <a:ext uri="{FF2B5EF4-FFF2-40B4-BE49-F238E27FC236}">
                    <a16:creationId xmlns:a16="http://schemas.microsoft.com/office/drawing/2014/main" id="{8BA009A7-B9F6-4C19-97EA-DF0D42ADCED7}"/>
                  </a:ext>
                </a:extLst>
              </p:cNvPr>
              <p:cNvSpPr>
                <a:spLocks noChangeShapeType="1"/>
              </p:cNvSpPr>
              <p:nvPr/>
            </p:nvSpPr>
            <p:spPr bwMode="auto">
              <a:xfrm>
                <a:off x="960" y="0"/>
                <a:ext cx="96"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49" name="Line 125">
                <a:extLst>
                  <a:ext uri="{FF2B5EF4-FFF2-40B4-BE49-F238E27FC236}">
                    <a16:creationId xmlns:a16="http://schemas.microsoft.com/office/drawing/2014/main" id="{3A910FBA-588C-4A52-A108-54869FE027FF}"/>
                  </a:ext>
                </a:extLst>
              </p:cNvPr>
              <p:cNvSpPr>
                <a:spLocks noChangeShapeType="1"/>
              </p:cNvSpPr>
              <p:nvPr/>
            </p:nvSpPr>
            <p:spPr bwMode="auto">
              <a:xfrm flipH="1">
                <a:off x="1200" y="0"/>
                <a:ext cx="96"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3550" name="Group 126">
                <a:extLst>
                  <a:ext uri="{FF2B5EF4-FFF2-40B4-BE49-F238E27FC236}">
                    <a16:creationId xmlns:a16="http://schemas.microsoft.com/office/drawing/2014/main" id="{75FD3144-5C99-442F-9033-F438A0FFAC67}"/>
                  </a:ext>
                </a:extLst>
              </p:cNvPr>
              <p:cNvGrpSpPr>
                <a:grpSpLocks/>
              </p:cNvGrpSpPr>
              <p:nvPr/>
            </p:nvGrpSpPr>
            <p:grpSpPr bwMode="auto">
              <a:xfrm>
                <a:off x="0" y="0"/>
                <a:ext cx="336" cy="144"/>
                <a:chOff x="0" y="0"/>
                <a:chExt cx="336" cy="144"/>
              </a:xfrm>
            </p:grpSpPr>
            <p:sp>
              <p:nvSpPr>
                <p:cNvPr id="103551" name="AutoShape 127">
                  <a:extLst>
                    <a:ext uri="{FF2B5EF4-FFF2-40B4-BE49-F238E27FC236}">
                      <a16:creationId xmlns:a16="http://schemas.microsoft.com/office/drawing/2014/main" id="{7E1E0039-D035-4A7F-BED5-9BB997D6E442}"/>
                    </a:ext>
                  </a:extLst>
                </p:cNvPr>
                <p:cNvSpPr>
                  <a:spLocks noChangeArrowheads="1"/>
                </p:cNvSpPr>
                <p:nvPr/>
              </p:nvSpPr>
              <p:spPr bwMode="auto">
                <a:xfrm>
                  <a:off x="0" y="0"/>
                  <a:ext cx="336" cy="144"/>
                </a:xfrm>
                <a:custGeom>
                  <a:avLst/>
                  <a:gdLst>
                    <a:gd name="T0" fmla="*/ 0 w 21600"/>
                    <a:gd name="T1" fmla="*/ 0 h 21600"/>
                    <a:gd name="T2" fmla="*/ 5400 w 21600"/>
                    <a:gd name="T3" fmla="*/ 21600 h 21600"/>
                    <a:gd name="T4" fmla="*/ 1620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552" name="Line 128">
                  <a:extLst>
                    <a:ext uri="{FF2B5EF4-FFF2-40B4-BE49-F238E27FC236}">
                      <a16:creationId xmlns:a16="http://schemas.microsoft.com/office/drawing/2014/main" id="{520E1B71-A5CE-4B81-8BFA-C1CB6C971DB5}"/>
                    </a:ext>
                  </a:extLst>
                </p:cNvPr>
                <p:cNvSpPr>
                  <a:spLocks noChangeShapeType="1"/>
                </p:cNvSpPr>
                <p:nvPr/>
              </p:nvSpPr>
              <p:spPr bwMode="auto">
                <a:xfrm>
                  <a:off x="0" y="0"/>
                  <a:ext cx="96"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53" name="Line 129">
                  <a:extLst>
                    <a:ext uri="{FF2B5EF4-FFF2-40B4-BE49-F238E27FC236}">
                      <a16:creationId xmlns:a16="http://schemas.microsoft.com/office/drawing/2014/main" id="{2DAE293A-8E2C-47DE-A3CC-32D879772DF8}"/>
                    </a:ext>
                  </a:extLst>
                </p:cNvPr>
                <p:cNvSpPr>
                  <a:spLocks noChangeShapeType="1"/>
                </p:cNvSpPr>
                <p:nvPr/>
              </p:nvSpPr>
              <p:spPr bwMode="auto">
                <a:xfrm flipH="1">
                  <a:off x="240" y="0"/>
                  <a:ext cx="96"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54" name="Line 130">
                  <a:extLst>
                    <a:ext uri="{FF2B5EF4-FFF2-40B4-BE49-F238E27FC236}">
                      <a16:creationId xmlns:a16="http://schemas.microsoft.com/office/drawing/2014/main" id="{4E86D984-AB17-4B9F-AD90-E4FDD287D2DF}"/>
                    </a:ext>
                  </a:extLst>
                </p:cNvPr>
                <p:cNvSpPr>
                  <a:spLocks noChangeShapeType="1"/>
                </p:cNvSpPr>
                <p:nvPr/>
              </p:nvSpPr>
              <p:spPr bwMode="auto">
                <a:xfrm>
                  <a:off x="96" y="144"/>
                  <a:ext cx="14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3555" name="Line 131">
                <a:extLst>
                  <a:ext uri="{FF2B5EF4-FFF2-40B4-BE49-F238E27FC236}">
                    <a16:creationId xmlns:a16="http://schemas.microsoft.com/office/drawing/2014/main" id="{BC811350-3AFF-420A-A874-487D19A8D4BB}"/>
                  </a:ext>
                </a:extLst>
              </p:cNvPr>
              <p:cNvSpPr>
                <a:spLocks noChangeShapeType="1"/>
              </p:cNvSpPr>
              <p:nvPr/>
            </p:nvSpPr>
            <p:spPr bwMode="auto">
              <a:xfrm>
                <a:off x="1056" y="144"/>
                <a:ext cx="14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3556" name="Rectangle 132">
              <a:extLst>
                <a:ext uri="{FF2B5EF4-FFF2-40B4-BE49-F238E27FC236}">
                  <a16:creationId xmlns:a16="http://schemas.microsoft.com/office/drawing/2014/main" id="{7187ACFF-14C6-4B6C-ADB2-9F9869682D11}"/>
                </a:ext>
              </a:extLst>
            </p:cNvPr>
            <p:cNvSpPr>
              <a:spLocks noChangeArrowheads="1"/>
            </p:cNvSpPr>
            <p:nvPr/>
          </p:nvSpPr>
          <p:spPr bwMode="auto">
            <a:xfrm>
              <a:off x="213" y="914"/>
              <a:ext cx="1462" cy="830"/>
            </a:xfrm>
            <a:prstGeom prst="rect">
              <a:avLst/>
            </a:prstGeom>
            <a:solidFill>
              <a:srgbClr val="CCFFFF"/>
            </a:solidFill>
            <a:ln w="9525">
              <a:solidFill>
                <a:schemeClr val="tx1"/>
              </a:solidFill>
              <a:miter lim="800000"/>
              <a:headEnd/>
              <a:tailEnd/>
            </a:ln>
          </p:spPr>
          <p:txBody>
            <a:bodyPr wrap="none" anchor="ctr"/>
            <a:lstStyle/>
            <a:p>
              <a:endParaRPr lang="zh-CN" altLang="en-US"/>
            </a:p>
          </p:txBody>
        </p:sp>
        <p:sp>
          <p:nvSpPr>
            <p:cNvPr id="103557" name="Text Box 133">
              <a:extLst>
                <a:ext uri="{FF2B5EF4-FFF2-40B4-BE49-F238E27FC236}">
                  <a16:creationId xmlns:a16="http://schemas.microsoft.com/office/drawing/2014/main" id="{EB117E54-A059-4946-87B4-1CC42790A2B0}"/>
                </a:ext>
              </a:extLst>
            </p:cNvPr>
            <p:cNvSpPr txBox="1">
              <a:spLocks noChangeArrowheads="1"/>
            </p:cNvSpPr>
            <p:nvPr/>
          </p:nvSpPr>
          <p:spPr bwMode="auto">
            <a:xfrm>
              <a:off x="648" y="1330"/>
              <a:ext cx="8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t>P</a:t>
              </a:r>
              <a:r>
                <a:rPr lang="zh-CN" altLang="en-US" sz="2000" b="1"/>
                <a:t>型衬底</a:t>
              </a:r>
            </a:p>
          </p:txBody>
        </p:sp>
        <p:grpSp>
          <p:nvGrpSpPr>
            <p:cNvPr id="103558" name="Group 134">
              <a:extLst>
                <a:ext uri="{FF2B5EF4-FFF2-40B4-BE49-F238E27FC236}">
                  <a16:creationId xmlns:a16="http://schemas.microsoft.com/office/drawing/2014/main" id="{7D461B29-9D2F-4A71-B32D-BBA9AFF95EC7}"/>
                </a:ext>
              </a:extLst>
            </p:cNvPr>
            <p:cNvGrpSpPr>
              <a:grpSpLocks/>
            </p:cNvGrpSpPr>
            <p:nvPr/>
          </p:nvGrpSpPr>
          <p:grpSpPr bwMode="auto">
            <a:xfrm>
              <a:off x="371" y="914"/>
              <a:ext cx="395" cy="250"/>
              <a:chOff x="0" y="0"/>
              <a:chExt cx="480" cy="289"/>
            </a:xfrm>
          </p:grpSpPr>
          <p:sp>
            <p:nvSpPr>
              <p:cNvPr id="103559" name="Rectangle 135">
                <a:extLst>
                  <a:ext uri="{FF2B5EF4-FFF2-40B4-BE49-F238E27FC236}">
                    <a16:creationId xmlns:a16="http://schemas.microsoft.com/office/drawing/2014/main" id="{6DBF8DBD-2B0D-4D4C-B6EB-3AEA3443BE04}"/>
                  </a:ext>
                </a:extLst>
              </p:cNvPr>
              <p:cNvSpPr>
                <a:spLocks noChangeArrowheads="1"/>
              </p:cNvSpPr>
              <p:nvPr/>
            </p:nvSpPr>
            <p:spPr bwMode="auto">
              <a:xfrm>
                <a:off x="0" y="0"/>
                <a:ext cx="432" cy="240"/>
              </a:xfrm>
              <a:prstGeom prst="rect">
                <a:avLst/>
              </a:prstGeom>
              <a:solidFill>
                <a:srgbClr val="FFFFCC"/>
              </a:solidFill>
              <a:ln w="9525">
                <a:solidFill>
                  <a:schemeClr val="tx1"/>
                </a:solidFill>
                <a:miter lim="800000"/>
                <a:headEnd/>
                <a:tailEnd/>
              </a:ln>
            </p:spPr>
            <p:txBody>
              <a:bodyPr wrap="none" anchor="ctr"/>
              <a:lstStyle/>
              <a:p>
                <a:endParaRPr lang="zh-CN" altLang="en-US"/>
              </a:p>
            </p:txBody>
          </p:sp>
          <p:sp>
            <p:nvSpPr>
              <p:cNvPr id="103560" name="Text Box 136">
                <a:extLst>
                  <a:ext uri="{FF2B5EF4-FFF2-40B4-BE49-F238E27FC236}">
                    <a16:creationId xmlns:a16="http://schemas.microsoft.com/office/drawing/2014/main" id="{D62DF48F-5E3E-481F-9158-66DAA58A2159}"/>
                  </a:ext>
                </a:extLst>
              </p:cNvPr>
              <p:cNvSpPr txBox="1">
                <a:spLocks noChangeArrowheads="1"/>
              </p:cNvSpPr>
              <p:nvPr/>
            </p:nvSpPr>
            <p:spPr bwMode="auto">
              <a:xfrm>
                <a:off x="97" y="0"/>
                <a:ext cx="383"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t>N</a:t>
                </a:r>
                <a:r>
                  <a:rPr lang="en-US" altLang="zh-CN" sz="2000" b="1" baseline="30000"/>
                  <a:t>+</a:t>
                </a:r>
                <a:endParaRPr lang="en-US" altLang="zh-CN" sz="2000" b="1"/>
              </a:p>
            </p:txBody>
          </p:sp>
        </p:grpSp>
        <p:grpSp>
          <p:nvGrpSpPr>
            <p:cNvPr id="103561" name="Group 137">
              <a:extLst>
                <a:ext uri="{FF2B5EF4-FFF2-40B4-BE49-F238E27FC236}">
                  <a16:creationId xmlns:a16="http://schemas.microsoft.com/office/drawing/2014/main" id="{AF4CFEB2-BA9F-4CA4-A0A1-DD09E4FC877C}"/>
                </a:ext>
              </a:extLst>
            </p:cNvPr>
            <p:cNvGrpSpPr>
              <a:grpSpLocks/>
            </p:cNvGrpSpPr>
            <p:nvPr/>
          </p:nvGrpSpPr>
          <p:grpSpPr bwMode="auto">
            <a:xfrm>
              <a:off x="1161" y="905"/>
              <a:ext cx="395" cy="250"/>
              <a:chOff x="0" y="0"/>
              <a:chExt cx="480" cy="289"/>
            </a:xfrm>
          </p:grpSpPr>
          <p:sp>
            <p:nvSpPr>
              <p:cNvPr id="103562" name="Rectangle 138">
                <a:extLst>
                  <a:ext uri="{FF2B5EF4-FFF2-40B4-BE49-F238E27FC236}">
                    <a16:creationId xmlns:a16="http://schemas.microsoft.com/office/drawing/2014/main" id="{A6C958E0-A777-4F47-BC61-4DC4131D4E8C}"/>
                  </a:ext>
                </a:extLst>
              </p:cNvPr>
              <p:cNvSpPr>
                <a:spLocks noChangeArrowheads="1"/>
              </p:cNvSpPr>
              <p:nvPr/>
            </p:nvSpPr>
            <p:spPr bwMode="auto">
              <a:xfrm>
                <a:off x="0" y="10"/>
                <a:ext cx="432" cy="240"/>
              </a:xfrm>
              <a:prstGeom prst="rect">
                <a:avLst/>
              </a:prstGeom>
              <a:solidFill>
                <a:srgbClr val="FFFFCC"/>
              </a:solidFill>
              <a:ln w="9525">
                <a:solidFill>
                  <a:schemeClr val="tx1"/>
                </a:solidFill>
                <a:miter lim="800000"/>
                <a:headEnd/>
                <a:tailEnd/>
              </a:ln>
            </p:spPr>
            <p:txBody>
              <a:bodyPr wrap="none" anchor="ctr"/>
              <a:lstStyle/>
              <a:p>
                <a:endParaRPr lang="zh-CN" altLang="en-US"/>
              </a:p>
            </p:txBody>
          </p:sp>
          <p:sp>
            <p:nvSpPr>
              <p:cNvPr id="103563" name="Text Box 139">
                <a:extLst>
                  <a:ext uri="{FF2B5EF4-FFF2-40B4-BE49-F238E27FC236}">
                    <a16:creationId xmlns:a16="http://schemas.microsoft.com/office/drawing/2014/main" id="{023BFE59-3B25-4B87-95A6-5F359C749A08}"/>
                  </a:ext>
                </a:extLst>
              </p:cNvPr>
              <p:cNvSpPr txBox="1">
                <a:spLocks noChangeArrowheads="1"/>
              </p:cNvSpPr>
              <p:nvPr/>
            </p:nvSpPr>
            <p:spPr bwMode="auto">
              <a:xfrm>
                <a:off x="96" y="0"/>
                <a:ext cx="38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t>N</a:t>
                </a:r>
                <a:r>
                  <a:rPr lang="en-US" altLang="zh-CN" sz="2000" b="1" baseline="30000"/>
                  <a:t>+</a:t>
                </a:r>
                <a:endParaRPr lang="en-US" altLang="zh-CN" sz="2000" b="1"/>
              </a:p>
            </p:txBody>
          </p:sp>
        </p:grpSp>
        <p:sp>
          <p:nvSpPr>
            <p:cNvPr id="103564" name="Text Box 140">
              <a:extLst>
                <a:ext uri="{FF2B5EF4-FFF2-40B4-BE49-F238E27FC236}">
                  <a16:creationId xmlns:a16="http://schemas.microsoft.com/office/drawing/2014/main" id="{EED901B2-41CE-42A6-A76B-F8E69AE40C4F}"/>
                </a:ext>
              </a:extLst>
            </p:cNvPr>
            <p:cNvSpPr txBox="1">
              <a:spLocks noChangeArrowheads="1"/>
            </p:cNvSpPr>
            <p:nvPr/>
          </p:nvSpPr>
          <p:spPr bwMode="auto">
            <a:xfrm>
              <a:off x="1003" y="1911"/>
              <a:ext cx="3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rgbClr val="FF3300"/>
                  </a:solidFill>
                </a:rPr>
                <a:t>B</a:t>
              </a:r>
            </a:p>
          </p:txBody>
        </p:sp>
        <p:sp>
          <p:nvSpPr>
            <p:cNvPr id="103565" name="Text Box 141">
              <a:extLst>
                <a:ext uri="{FF2B5EF4-FFF2-40B4-BE49-F238E27FC236}">
                  <a16:creationId xmlns:a16="http://schemas.microsoft.com/office/drawing/2014/main" id="{EAF6D0CB-8D6F-4B1D-B7BB-A728657B1465}"/>
                </a:ext>
              </a:extLst>
            </p:cNvPr>
            <p:cNvSpPr txBox="1">
              <a:spLocks noChangeArrowheads="1"/>
            </p:cNvSpPr>
            <p:nvPr/>
          </p:nvSpPr>
          <p:spPr bwMode="auto">
            <a:xfrm>
              <a:off x="1003" y="457"/>
              <a:ext cx="3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rgbClr val="FF3300"/>
                  </a:solidFill>
                </a:rPr>
                <a:t>G</a:t>
              </a:r>
            </a:p>
          </p:txBody>
        </p:sp>
        <p:sp>
          <p:nvSpPr>
            <p:cNvPr id="103566" name="Text Box 142">
              <a:extLst>
                <a:ext uri="{FF2B5EF4-FFF2-40B4-BE49-F238E27FC236}">
                  <a16:creationId xmlns:a16="http://schemas.microsoft.com/office/drawing/2014/main" id="{B2E2F91C-E66D-44EE-8772-21B2217B7FC6}"/>
                </a:ext>
              </a:extLst>
            </p:cNvPr>
            <p:cNvSpPr txBox="1">
              <a:spLocks noChangeArrowheads="1"/>
            </p:cNvSpPr>
            <p:nvPr/>
          </p:nvSpPr>
          <p:spPr bwMode="auto">
            <a:xfrm>
              <a:off x="94" y="457"/>
              <a:ext cx="3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rgbClr val="FF3300"/>
                  </a:solidFill>
                </a:rPr>
                <a:t>S</a:t>
              </a:r>
            </a:p>
          </p:txBody>
        </p:sp>
        <p:sp>
          <p:nvSpPr>
            <p:cNvPr id="103567" name="Text Box 143">
              <a:extLst>
                <a:ext uri="{FF2B5EF4-FFF2-40B4-BE49-F238E27FC236}">
                  <a16:creationId xmlns:a16="http://schemas.microsoft.com/office/drawing/2014/main" id="{21B3F3E0-7440-4374-B58E-ED932A02B37A}"/>
                </a:ext>
              </a:extLst>
            </p:cNvPr>
            <p:cNvSpPr txBox="1">
              <a:spLocks noChangeArrowheads="1"/>
            </p:cNvSpPr>
            <p:nvPr/>
          </p:nvSpPr>
          <p:spPr bwMode="auto">
            <a:xfrm>
              <a:off x="1556" y="457"/>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rgbClr val="FF3300"/>
                  </a:solidFill>
                </a:rPr>
                <a:t>D</a:t>
              </a:r>
            </a:p>
          </p:txBody>
        </p:sp>
        <p:grpSp>
          <p:nvGrpSpPr>
            <p:cNvPr id="103568" name="Group 144">
              <a:extLst>
                <a:ext uri="{FF2B5EF4-FFF2-40B4-BE49-F238E27FC236}">
                  <a16:creationId xmlns:a16="http://schemas.microsoft.com/office/drawing/2014/main" id="{B40867D4-DB45-4A04-9268-71D9821B71CA}"/>
                </a:ext>
              </a:extLst>
            </p:cNvPr>
            <p:cNvGrpSpPr>
              <a:grpSpLocks/>
            </p:cNvGrpSpPr>
            <p:nvPr/>
          </p:nvGrpSpPr>
          <p:grpSpPr bwMode="auto">
            <a:xfrm>
              <a:off x="1477" y="249"/>
              <a:ext cx="198" cy="540"/>
              <a:chOff x="0" y="0"/>
              <a:chExt cx="240" cy="624"/>
            </a:xfrm>
          </p:grpSpPr>
          <p:grpSp>
            <p:nvGrpSpPr>
              <p:cNvPr id="103569" name="Group 145">
                <a:extLst>
                  <a:ext uri="{FF2B5EF4-FFF2-40B4-BE49-F238E27FC236}">
                    <a16:creationId xmlns:a16="http://schemas.microsoft.com/office/drawing/2014/main" id="{B6630CA4-1042-44E3-9F5C-073A17C99532}"/>
                  </a:ext>
                </a:extLst>
              </p:cNvPr>
              <p:cNvGrpSpPr>
                <a:grpSpLocks/>
              </p:cNvGrpSpPr>
              <p:nvPr/>
            </p:nvGrpSpPr>
            <p:grpSpPr bwMode="auto">
              <a:xfrm>
                <a:off x="48" y="0"/>
                <a:ext cx="96" cy="624"/>
                <a:chOff x="0" y="0"/>
                <a:chExt cx="96" cy="624"/>
              </a:xfrm>
            </p:grpSpPr>
            <p:sp>
              <p:nvSpPr>
                <p:cNvPr id="103570" name="Line 146">
                  <a:extLst>
                    <a:ext uri="{FF2B5EF4-FFF2-40B4-BE49-F238E27FC236}">
                      <a16:creationId xmlns:a16="http://schemas.microsoft.com/office/drawing/2014/main" id="{F5B5DAF4-5BC0-40C3-A852-0FA750E56862}"/>
                    </a:ext>
                  </a:extLst>
                </p:cNvPr>
                <p:cNvSpPr>
                  <a:spLocks noChangeShapeType="1"/>
                </p:cNvSpPr>
                <p:nvPr/>
              </p:nvSpPr>
              <p:spPr bwMode="auto">
                <a:xfrm>
                  <a:off x="60" y="72"/>
                  <a:ext cx="0" cy="55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71" name="Oval 147">
                  <a:extLst>
                    <a:ext uri="{FF2B5EF4-FFF2-40B4-BE49-F238E27FC236}">
                      <a16:creationId xmlns:a16="http://schemas.microsoft.com/office/drawing/2014/main" id="{E88E8394-7A6E-4AA7-B513-2F06994EF4AB}"/>
                    </a:ext>
                  </a:extLst>
                </p:cNvPr>
                <p:cNvSpPr>
                  <a:spLocks noChangeArrowheads="1"/>
                </p:cNvSpPr>
                <p:nvPr/>
              </p:nvSpPr>
              <p:spPr bwMode="auto">
                <a:xfrm>
                  <a:off x="0" y="0"/>
                  <a:ext cx="96" cy="96"/>
                </a:xfrm>
                <a:prstGeom prst="ellipse">
                  <a:avLst/>
                </a:prstGeom>
                <a:solidFill>
                  <a:schemeClr val="bg1"/>
                </a:solidFill>
                <a:ln w="38100">
                  <a:solidFill>
                    <a:schemeClr val="tx1"/>
                  </a:solidFill>
                  <a:round/>
                  <a:headEnd/>
                  <a:tailEnd/>
                </a:ln>
              </p:spPr>
              <p:txBody>
                <a:bodyPr wrap="none" anchor="ctr"/>
                <a:lstStyle/>
                <a:p>
                  <a:endParaRPr lang="zh-CN" altLang="en-US"/>
                </a:p>
              </p:txBody>
            </p:sp>
          </p:grpSp>
          <p:sp>
            <p:nvSpPr>
              <p:cNvPr id="103572" name="Line 148">
                <a:extLst>
                  <a:ext uri="{FF2B5EF4-FFF2-40B4-BE49-F238E27FC236}">
                    <a16:creationId xmlns:a16="http://schemas.microsoft.com/office/drawing/2014/main" id="{ED8A8387-E977-4211-AA29-8EC833ABAB38}"/>
                  </a:ext>
                </a:extLst>
              </p:cNvPr>
              <p:cNvSpPr>
                <a:spLocks noChangeShapeType="1"/>
              </p:cNvSpPr>
              <p:nvPr/>
            </p:nvSpPr>
            <p:spPr bwMode="auto">
              <a:xfrm>
                <a:off x="0" y="624"/>
                <a:ext cx="24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3573" name="Line 149">
              <a:extLst>
                <a:ext uri="{FF2B5EF4-FFF2-40B4-BE49-F238E27FC236}">
                  <a16:creationId xmlns:a16="http://schemas.microsoft.com/office/drawing/2014/main" id="{72FF25E9-7C3C-4028-AAAD-9E0DF6E94756}"/>
                </a:ext>
              </a:extLst>
            </p:cNvPr>
            <p:cNvSpPr>
              <a:spLocks noChangeShapeType="1"/>
            </p:cNvSpPr>
            <p:nvPr/>
          </p:nvSpPr>
          <p:spPr bwMode="auto">
            <a:xfrm>
              <a:off x="597" y="582"/>
              <a:ext cx="0" cy="12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74" name="Line 150">
              <a:extLst>
                <a:ext uri="{FF2B5EF4-FFF2-40B4-BE49-F238E27FC236}">
                  <a16:creationId xmlns:a16="http://schemas.microsoft.com/office/drawing/2014/main" id="{1949438B-4AED-410C-A15C-D56B7B49DE13}"/>
                </a:ext>
              </a:extLst>
            </p:cNvPr>
            <p:cNvSpPr>
              <a:spLocks noChangeShapeType="1"/>
            </p:cNvSpPr>
            <p:nvPr/>
          </p:nvSpPr>
          <p:spPr bwMode="auto">
            <a:xfrm>
              <a:off x="676" y="498"/>
              <a:ext cx="0" cy="291"/>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75" name="Line 151">
              <a:extLst>
                <a:ext uri="{FF2B5EF4-FFF2-40B4-BE49-F238E27FC236}">
                  <a16:creationId xmlns:a16="http://schemas.microsoft.com/office/drawing/2014/main" id="{DA849B6D-31CF-44AF-80C5-C6B45F62B21C}"/>
                </a:ext>
              </a:extLst>
            </p:cNvPr>
            <p:cNvSpPr>
              <a:spLocks noChangeShapeType="1"/>
            </p:cNvSpPr>
            <p:nvPr/>
          </p:nvSpPr>
          <p:spPr bwMode="auto">
            <a:xfrm>
              <a:off x="281" y="665"/>
              <a:ext cx="316"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76" name="Line 152">
              <a:extLst>
                <a:ext uri="{FF2B5EF4-FFF2-40B4-BE49-F238E27FC236}">
                  <a16:creationId xmlns:a16="http://schemas.microsoft.com/office/drawing/2014/main" id="{A1DA7A0E-E11F-46DA-A9F5-548E25C97AD5}"/>
                </a:ext>
              </a:extLst>
            </p:cNvPr>
            <p:cNvSpPr>
              <a:spLocks noChangeShapeType="1"/>
            </p:cNvSpPr>
            <p:nvPr/>
          </p:nvSpPr>
          <p:spPr bwMode="auto">
            <a:xfrm>
              <a:off x="658" y="665"/>
              <a:ext cx="305"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77" name="Oval 153">
              <a:extLst>
                <a:ext uri="{FF2B5EF4-FFF2-40B4-BE49-F238E27FC236}">
                  <a16:creationId xmlns:a16="http://schemas.microsoft.com/office/drawing/2014/main" id="{6CE312C3-D44F-4FDE-A09D-3C197D0FE642}"/>
                </a:ext>
              </a:extLst>
            </p:cNvPr>
            <p:cNvSpPr>
              <a:spLocks noChangeArrowheads="1"/>
            </p:cNvSpPr>
            <p:nvPr/>
          </p:nvSpPr>
          <p:spPr bwMode="auto">
            <a:xfrm>
              <a:off x="252" y="614"/>
              <a:ext cx="79" cy="84"/>
            </a:xfrm>
            <a:prstGeom prst="ellipse">
              <a:avLst/>
            </a:prstGeom>
            <a:solidFill>
              <a:srgbClr val="0000FF"/>
            </a:solidFill>
            <a:ln w="38100">
              <a:solidFill>
                <a:srgbClr val="0000FF"/>
              </a:solidFill>
              <a:round/>
              <a:headEnd/>
              <a:tailEnd/>
            </a:ln>
          </p:spPr>
          <p:txBody>
            <a:bodyPr wrap="none" anchor="ctr"/>
            <a:lstStyle/>
            <a:p>
              <a:endParaRPr lang="zh-CN" altLang="en-US"/>
            </a:p>
          </p:txBody>
        </p:sp>
        <p:grpSp>
          <p:nvGrpSpPr>
            <p:cNvPr id="103578" name="Group 154">
              <a:extLst>
                <a:ext uri="{FF2B5EF4-FFF2-40B4-BE49-F238E27FC236}">
                  <a16:creationId xmlns:a16="http://schemas.microsoft.com/office/drawing/2014/main" id="{18F45166-DC74-4E0B-BC8A-E20B93181ADB}"/>
                </a:ext>
              </a:extLst>
            </p:cNvPr>
            <p:cNvGrpSpPr>
              <a:grpSpLocks/>
            </p:cNvGrpSpPr>
            <p:nvPr/>
          </p:nvGrpSpPr>
          <p:grpSpPr bwMode="auto">
            <a:xfrm>
              <a:off x="1477" y="249"/>
              <a:ext cx="198" cy="540"/>
              <a:chOff x="0" y="0"/>
              <a:chExt cx="240" cy="624"/>
            </a:xfrm>
          </p:grpSpPr>
          <p:grpSp>
            <p:nvGrpSpPr>
              <p:cNvPr id="103579" name="Group 155">
                <a:extLst>
                  <a:ext uri="{FF2B5EF4-FFF2-40B4-BE49-F238E27FC236}">
                    <a16:creationId xmlns:a16="http://schemas.microsoft.com/office/drawing/2014/main" id="{835D76BF-7695-4734-AC84-4F9BABFA1995}"/>
                  </a:ext>
                </a:extLst>
              </p:cNvPr>
              <p:cNvGrpSpPr>
                <a:grpSpLocks/>
              </p:cNvGrpSpPr>
              <p:nvPr/>
            </p:nvGrpSpPr>
            <p:grpSpPr bwMode="auto">
              <a:xfrm>
                <a:off x="48" y="0"/>
                <a:ext cx="96" cy="624"/>
                <a:chOff x="0" y="0"/>
                <a:chExt cx="96" cy="624"/>
              </a:xfrm>
            </p:grpSpPr>
            <p:sp>
              <p:nvSpPr>
                <p:cNvPr id="103580" name="Line 156">
                  <a:extLst>
                    <a:ext uri="{FF2B5EF4-FFF2-40B4-BE49-F238E27FC236}">
                      <a16:creationId xmlns:a16="http://schemas.microsoft.com/office/drawing/2014/main" id="{B57A16BE-5670-4EA2-A376-2B710447BCE8}"/>
                    </a:ext>
                  </a:extLst>
                </p:cNvPr>
                <p:cNvSpPr>
                  <a:spLocks noChangeShapeType="1"/>
                </p:cNvSpPr>
                <p:nvPr/>
              </p:nvSpPr>
              <p:spPr bwMode="auto">
                <a:xfrm>
                  <a:off x="60" y="72"/>
                  <a:ext cx="0" cy="552"/>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81" name="Oval 157">
                  <a:extLst>
                    <a:ext uri="{FF2B5EF4-FFF2-40B4-BE49-F238E27FC236}">
                      <a16:creationId xmlns:a16="http://schemas.microsoft.com/office/drawing/2014/main" id="{55049395-B659-4259-BB4D-9C7043B15B39}"/>
                    </a:ext>
                  </a:extLst>
                </p:cNvPr>
                <p:cNvSpPr>
                  <a:spLocks noChangeArrowheads="1"/>
                </p:cNvSpPr>
                <p:nvPr/>
              </p:nvSpPr>
              <p:spPr bwMode="auto">
                <a:xfrm>
                  <a:off x="0" y="0"/>
                  <a:ext cx="96" cy="96"/>
                </a:xfrm>
                <a:prstGeom prst="ellipse">
                  <a:avLst/>
                </a:prstGeom>
                <a:solidFill>
                  <a:schemeClr val="bg1"/>
                </a:solidFill>
                <a:ln w="38100">
                  <a:solidFill>
                    <a:srgbClr val="A50021"/>
                  </a:solidFill>
                  <a:round/>
                  <a:headEnd/>
                  <a:tailEnd/>
                </a:ln>
              </p:spPr>
              <p:txBody>
                <a:bodyPr wrap="none" anchor="ctr"/>
                <a:lstStyle/>
                <a:p>
                  <a:endParaRPr lang="zh-CN" altLang="en-US"/>
                </a:p>
              </p:txBody>
            </p:sp>
          </p:grpSp>
          <p:sp>
            <p:nvSpPr>
              <p:cNvPr id="103582" name="Line 158">
                <a:extLst>
                  <a:ext uri="{FF2B5EF4-FFF2-40B4-BE49-F238E27FC236}">
                    <a16:creationId xmlns:a16="http://schemas.microsoft.com/office/drawing/2014/main" id="{A2D248B3-C4C5-4D92-91F0-F3DFACDF8FE5}"/>
                  </a:ext>
                </a:extLst>
              </p:cNvPr>
              <p:cNvSpPr>
                <a:spLocks noChangeShapeType="1"/>
              </p:cNvSpPr>
              <p:nvPr/>
            </p:nvSpPr>
            <p:spPr bwMode="auto">
              <a:xfrm>
                <a:off x="0" y="624"/>
                <a:ext cx="240" cy="0"/>
              </a:xfrm>
              <a:prstGeom prst="line">
                <a:avLst/>
              </a:prstGeom>
              <a:noFill/>
              <a:ln w="76200">
                <a:solidFill>
                  <a:srgbClr val="A5002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3583" name="Text Box 159">
              <a:extLst>
                <a:ext uri="{FF2B5EF4-FFF2-40B4-BE49-F238E27FC236}">
                  <a16:creationId xmlns:a16="http://schemas.microsoft.com/office/drawing/2014/main" id="{569E3DF5-3C37-48F3-BBE0-36DA6340E9BB}"/>
                </a:ext>
              </a:extLst>
            </p:cNvPr>
            <p:cNvSpPr txBox="1">
              <a:spLocks noChangeArrowheads="1"/>
            </p:cNvSpPr>
            <p:nvPr/>
          </p:nvSpPr>
          <p:spPr bwMode="auto">
            <a:xfrm>
              <a:off x="370" y="282"/>
              <a:ext cx="4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i="1">
                  <a:solidFill>
                    <a:srgbClr val="0000FF"/>
                  </a:solidFill>
                </a:rPr>
                <a:t>V</a:t>
              </a:r>
              <a:r>
                <a:rPr lang="en-US" altLang="zh-CN" sz="2000" b="1" baseline="-25000">
                  <a:solidFill>
                    <a:srgbClr val="0000FF"/>
                  </a:solidFill>
                </a:rPr>
                <a:t>GG</a:t>
              </a:r>
            </a:p>
          </p:txBody>
        </p:sp>
        <p:sp>
          <p:nvSpPr>
            <p:cNvPr id="103584" name="Line 160">
              <a:extLst>
                <a:ext uri="{FF2B5EF4-FFF2-40B4-BE49-F238E27FC236}">
                  <a16:creationId xmlns:a16="http://schemas.microsoft.com/office/drawing/2014/main" id="{385A3D11-7789-4432-B744-6AD3775516EA}"/>
                </a:ext>
              </a:extLst>
            </p:cNvPr>
            <p:cNvSpPr>
              <a:spLocks noChangeShapeType="1"/>
            </p:cNvSpPr>
            <p:nvPr/>
          </p:nvSpPr>
          <p:spPr bwMode="auto">
            <a:xfrm>
              <a:off x="924" y="291"/>
              <a:ext cx="593" cy="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3585" name="Group 161">
              <a:extLst>
                <a:ext uri="{FF2B5EF4-FFF2-40B4-BE49-F238E27FC236}">
                  <a16:creationId xmlns:a16="http://schemas.microsoft.com/office/drawing/2014/main" id="{E221D9E5-9812-4D67-A3CB-6B528426F960}"/>
                </a:ext>
              </a:extLst>
            </p:cNvPr>
            <p:cNvGrpSpPr>
              <a:grpSpLocks/>
            </p:cNvGrpSpPr>
            <p:nvPr/>
          </p:nvGrpSpPr>
          <p:grpSpPr bwMode="auto">
            <a:xfrm>
              <a:off x="710" y="149"/>
              <a:ext cx="356" cy="291"/>
              <a:chOff x="0" y="0"/>
              <a:chExt cx="432" cy="336"/>
            </a:xfrm>
          </p:grpSpPr>
          <p:sp>
            <p:nvSpPr>
              <p:cNvPr id="103586" name="Line 162">
                <a:extLst>
                  <a:ext uri="{FF2B5EF4-FFF2-40B4-BE49-F238E27FC236}">
                    <a16:creationId xmlns:a16="http://schemas.microsoft.com/office/drawing/2014/main" id="{4A1BD418-6AF6-4626-806A-7D60882AEEA7}"/>
                  </a:ext>
                </a:extLst>
              </p:cNvPr>
              <p:cNvSpPr>
                <a:spLocks noChangeShapeType="1"/>
              </p:cNvSpPr>
              <p:nvPr/>
            </p:nvSpPr>
            <p:spPr bwMode="auto">
              <a:xfrm>
                <a:off x="96" y="96"/>
                <a:ext cx="0" cy="14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87" name="Line 163">
                <a:extLst>
                  <a:ext uri="{FF2B5EF4-FFF2-40B4-BE49-F238E27FC236}">
                    <a16:creationId xmlns:a16="http://schemas.microsoft.com/office/drawing/2014/main" id="{21EF9932-8EE8-41EE-B29F-A3262905C736}"/>
                  </a:ext>
                </a:extLst>
              </p:cNvPr>
              <p:cNvSpPr>
                <a:spLocks noChangeShapeType="1"/>
              </p:cNvSpPr>
              <p:nvPr/>
            </p:nvSpPr>
            <p:spPr bwMode="auto">
              <a:xfrm>
                <a:off x="144" y="0"/>
                <a:ext cx="0"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88" name="Line 164">
                <a:extLst>
                  <a:ext uri="{FF2B5EF4-FFF2-40B4-BE49-F238E27FC236}">
                    <a16:creationId xmlns:a16="http://schemas.microsoft.com/office/drawing/2014/main" id="{8DC649D1-C67E-4F96-BFDA-2C864BC7C85D}"/>
                  </a:ext>
                </a:extLst>
              </p:cNvPr>
              <p:cNvSpPr>
                <a:spLocks noChangeShapeType="1"/>
              </p:cNvSpPr>
              <p:nvPr/>
            </p:nvSpPr>
            <p:spPr bwMode="auto">
              <a:xfrm flipV="1">
                <a:off x="0" y="0"/>
                <a:ext cx="432" cy="249"/>
              </a:xfrm>
              <a:prstGeom prst="line">
                <a:avLst/>
              </a:prstGeom>
              <a:noFill/>
              <a:ln w="38100">
                <a:solidFill>
                  <a:srgbClr val="0000FF"/>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3589" name="Line 165">
                <a:extLst>
                  <a:ext uri="{FF2B5EF4-FFF2-40B4-BE49-F238E27FC236}">
                    <a16:creationId xmlns:a16="http://schemas.microsoft.com/office/drawing/2014/main" id="{706A9EFD-990C-4A52-8A63-548F091294C6}"/>
                  </a:ext>
                </a:extLst>
              </p:cNvPr>
              <p:cNvSpPr>
                <a:spLocks noChangeShapeType="1"/>
              </p:cNvSpPr>
              <p:nvPr/>
            </p:nvSpPr>
            <p:spPr bwMode="auto">
              <a:xfrm>
                <a:off x="192" y="96"/>
                <a:ext cx="0" cy="14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90" name="Line 166">
                <a:extLst>
                  <a:ext uri="{FF2B5EF4-FFF2-40B4-BE49-F238E27FC236}">
                    <a16:creationId xmlns:a16="http://schemas.microsoft.com/office/drawing/2014/main" id="{9B5D5A15-A205-4AFE-AF23-9E5101DA2309}"/>
                  </a:ext>
                </a:extLst>
              </p:cNvPr>
              <p:cNvSpPr>
                <a:spLocks noChangeShapeType="1"/>
              </p:cNvSpPr>
              <p:nvPr/>
            </p:nvSpPr>
            <p:spPr bwMode="auto">
              <a:xfrm>
                <a:off x="240" y="0"/>
                <a:ext cx="0"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3591" name="Oval 167">
              <a:extLst>
                <a:ext uri="{FF2B5EF4-FFF2-40B4-BE49-F238E27FC236}">
                  <a16:creationId xmlns:a16="http://schemas.microsoft.com/office/drawing/2014/main" id="{DD46DF9E-99AB-4B18-8CA8-86820B12FB97}"/>
                </a:ext>
              </a:extLst>
            </p:cNvPr>
            <p:cNvSpPr>
              <a:spLocks noChangeArrowheads="1"/>
            </p:cNvSpPr>
            <p:nvPr/>
          </p:nvSpPr>
          <p:spPr bwMode="auto">
            <a:xfrm>
              <a:off x="919" y="603"/>
              <a:ext cx="79" cy="83"/>
            </a:xfrm>
            <a:prstGeom prst="ellipse">
              <a:avLst/>
            </a:prstGeom>
            <a:solidFill>
              <a:srgbClr val="0000FF"/>
            </a:solidFill>
            <a:ln w="38100">
              <a:solidFill>
                <a:srgbClr val="0000FF"/>
              </a:solidFill>
              <a:round/>
              <a:headEnd/>
              <a:tailEnd/>
            </a:ln>
          </p:spPr>
          <p:txBody>
            <a:bodyPr wrap="none" anchor="ctr"/>
            <a:lstStyle/>
            <a:p>
              <a:endParaRPr lang="zh-CN" altLang="en-US"/>
            </a:p>
          </p:txBody>
        </p:sp>
        <p:sp>
          <p:nvSpPr>
            <p:cNvPr id="103592" name="Text Box 168">
              <a:extLst>
                <a:ext uri="{FF2B5EF4-FFF2-40B4-BE49-F238E27FC236}">
                  <a16:creationId xmlns:a16="http://schemas.microsoft.com/office/drawing/2014/main" id="{DEAF94E5-3801-4587-B31F-2F96BFF9AB9D}"/>
                </a:ext>
              </a:extLst>
            </p:cNvPr>
            <p:cNvSpPr txBox="1">
              <a:spLocks noChangeArrowheads="1"/>
            </p:cNvSpPr>
            <p:nvPr/>
          </p:nvSpPr>
          <p:spPr bwMode="auto">
            <a:xfrm>
              <a:off x="528" y="0"/>
              <a:ext cx="4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i="1">
                  <a:solidFill>
                    <a:srgbClr val="0000FF"/>
                  </a:solidFill>
                </a:rPr>
                <a:t>V</a:t>
              </a:r>
              <a:r>
                <a:rPr lang="en-US" altLang="zh-CN" sz="2000" b="1" baseline="-25000">
                  <a:solidFill>
                    <a:srgbClr val="0000FF"/>
                  </a:solidFill>
                </a:rPr>
                <a:t>DD</a:t>
              </a:r>
            </a:p>
          </p:txBody>
        </p:sp>
        <p:sp>
          <p:nvSpPr>
            <p:cNvPr id="103593" name="Line 169">
              <a:extLst>
                <a:ext uri="{FF2B5EF4-FFF2-40B4-BE49-F238E27FC236}">
                  <a16:creationId xmlns:a16="http://schemas.microsoft.com/office/drawing/2014/main" id="{5948C335-395E-4ED2-BE9D-CA378CEF70BF}"/>
                </a:ext>
              </a:extLst>
            </p:cNvPr>
            <p:cNvSpPr>
              <a:spLocks noChangeShapeType="1"/>
            </p:cNvSpPr>
            <p:nvPr/>
          </p:nvSpPr>
          <p:spPr bwMode="auto">
            <a:xfrm>
              <a:off x="726" y="955"/>
              <a:ext cx="43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94" name="Line 170">
              <a:extLst>
                <a:ext uri="{FF2B5EF4-FFF2-40B4-BE49-F238E27FC236}">
                  <a16:creationId xmlns:a16="http://schemas.microsoft.com/office/drawing/2014/main" id="{B3AA360B-D938-454C-A80B-459CF379998B}"/>
                </a:ext>
              </a:extLst>
            </p:cNvPr>
            <p:cNvSpPr>
              <a:spLocks noChangeShapeType="1"/>
            </p:cNvSpPr>
            <p:nvPr/>
          </p:nvSpPr>
          <p:spPr bwMode="auto">
            <a:xfrm>
              <a:off x="726" y="997"/>
              <a:ext cx="226" cy="1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95" name="Line 171">
              <a:extLst>
                <a:ext uri="{FF2B5EF4-FFF2-40B4-BE49-F238E27FC236}">
                  <a16:creationId xmlns:a16="http://schemas.microsoft.com/office/drawing/2014/main" id="{CEE009B5-105D-4857-BFE6-14EB98808AD7}"/>
                </a:ext>
              </a:extLst>
            </p:cNvPr>
            <p:cNvSpPr>
              <a:spLocks noChangeShapeType="1"/>
            </p:cNvSpPr>
            <p:nvPr/>
          </p:nvSpPr>
          <p:spPr bwMode="auto">
            <a:xfrm flipH="1">
              <a:off x="712" y="912"/>
              <a:ext cx="48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96" name="Line 172">
              <a:extLst>
                <a:ext uri="{FF2B5EF4-FFF2-40B4-BE49-F238E27FC236}">
                  <a16:creationId xmlns:a16="http://schemas.microsoft.com/office/drawing/2014/main" id="{C581CA5C-72AC-4121-AF34-A8CD66828918}"/>
                </a:ext>
              </a:extLst>
            </p:cNvPr>
            <p:cNvSpPr>
              <a:spLocks noChangeShapeType="1"/>
            </p:cNvSpPr>
            <p:nvPr/>
          </p:nvSpPr>
          <p:spPr bwMode="auto">
            <a:xfrm>
              <a:off x="3" y="295"/>
              <a:ext cx="0" cy="1703"/>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97" name="Line 173">
              <a:extLst>
                <a:ext uri="{FF2B5EF4-FFF2-40B4-BE49-F238E27FC236}">
                  <a16:creationId xmlns:a16="http://schemas.microsoft.com/office/drawing/2014/main" id="{A741B12A-B85B-4B7D-A091-0979E73EF473}"/>
                </a:ext>
              </a:extLst>
            </p:cNvPr>
            <p:cNvSpPr>
              <a:spLocks noChangeShapeType="1"/>
            </p:cNvSpPr>
            <p:nvPr/>
          </p:nvSpPr>
          <p:spPr bwMode="auto">
            <a:xfrm>
              <a:off x="0" y="1987"/>
              <a:ext cx="971" cy="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98" name="Oval 174">
              <a:extLst>
                <a:ext uri="{FF2B5EF4-FFF2-40B4-BE49-F238E27FC236}">
                  <a16:creationId xmlns:a16="http://schemas.microsoft.com/office/drawing/2014/main" id="{AA98C8E7-234B-4C78-82D2-DF47E446B0C7}"/>
                </a:ext>
              </a:extLst>
            </p:cNvPr>
            <p:cNvSpPr>
              <a:spLocks noChangeArrowheads="1"/>
            </p:cNvSpPr>
            <p:nvPr/>
          </p:nvSpPr>
          <p:spPr bwMode="auto">
            <a:xfrm>
              <a:off x="935" y="1942"/>
              <a:ext cx="79" cy="84"/>
            </a:xfrm>
            <a:prstGeom prst="ellipse">
              <a:avLst/>
            </a:prstGeom>
            <a:solidFill>
              <a:srgbClr val="A5002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103599" name="Group 175">
            <a:extLst>
              <a:ext uri="{FF2B5EF4-FFF2-40B4-BE49-F238E27FC236}">
                <a16:creationId xmlns:a16="http://schemas.microsoft.com/office/drawing/2014/main" id="{F728FF30-4A96-46F7-B549-7526B7E9438A}"/>
              </a:ext>
            </a:extLst>
          </p:cNvPr>
          <p:cNvGrpSpPr>
            <a:grpSpLocks/>
          </p:cNvGrpSpPr>
          <p:nvPr/>
        </p:nvGrpSpPr>
        <p:grpSpPr bwMode="auto">
          <a:xfrm>
            <a:off x="6096000" y="1884363"/>
            <a:ext cx="3048000" cy="3490912"/>
            <a:chOff x="0" y="0"/>
            <a:chExt cx="1912" cy="2199"/>
          </a:xfrm>
        </p:grpSpPr>
        <p:sp>
          <p:nvSpPr>
            <p:cNvPr id="103600" name="Line 176">
              <a:extLst>
                <a:ext uri="{FF2B5EF4-FFF2-40B4-BE49-F238E27FC236}">
                  <a16:creationId xmlns:a16="http://schemas.microsoft.com/office/drawing/2014/main" id="{2B895DE4-0527-46C5-A3ED-E199F4A98921}"/>
                </a:ext>
              </a:extLst>
            </p:cNvPr>
            <p:cNvSpPr>
              <a:spLocks noChangeShapeType="1"/>
            </p:cNvSpPr>
            <p:nvPr/>
          </p:nvSpPr>
          <p:spPr bwMode="auto">
            <a:xfrm>
              <a:off x="0" y="299"/>
              <a:ext cx="774" cy="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3601" name="Group 177">
              <a:extLst>
                <a:ext uri="{FF2B5EF4-FFF2-40B4-BE49-F238E27FC236}">
                  <a16:creationId xmlns:a16="http://schemas.microsoft.com/office/drawing/2014/main" id="{A1EAD85B-BCC3-497D-99A9-B2DE3AC61F05}"/>
                </a:ext>
              </a:extLst>
            </p:cNvPr>
            <p:cNvGrpSpPr>
              <a:grpSpLocks/>
            </p:cNvGrpSpPr>
            <p:nvPr/>
          </p:nvGrpSpPr>
          <p:grpSpPr bwMode="auto">
            <a:xfrm>
              <a:off x="924" y="415"/>
              <a:ext cx="79" cy="416"/>
              <a:chOff x="0" y="0"/>
              <a:chExt cx="96" cy="480"/>
            </a:xfrm>
          </p:grpSpPr>
          <p:sp>
            <p:nvSpPr>
              <p:cNvPr id="103602" name="Line 178">
                <a:extLst>
                  <a:ext uri="{FF2B5EF4-FFF2-40B4-BE49-F238E27FC236}">
                    <a16:creationId xmlns:a16="http://schemas.microsoft.com/office/drawing/2014/main" id="{BB1D56C0-527D-4EDA-9DD3-A905A10A04DC}"/>
                  </a:ext>
                </a:extLst>
              </p:cNvPr>
              <p:cNvSpPr>
                <a:spLocks noChangeShapeType="1"/>
              </p:cNvSpPr>
              <p:nvPr/>
            </p:nvSpPr>
            <p:spPr bwMode="auto">
              <a:xfrm>
                <a:off x="48" y="84"/>
                <a:ext cx="0" cy="3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03" name="Oval 179">
                <a:extLst>
                  <a:ext uri="{FF2B5EF4-FFF2-40B4-BE49-F238E27FC236}">
                    <a16:creationId xmlns:a16="http://schemas.microsoft.com/office/drawing/2014/main" id="{F6795C8B-F19A-4F86-A135-A89A139522E7}"/>
                  </a:ext>
                </a:extLst>
              </p:cNvPr>
              <p:cNvSpPr>
                <a:spLocks noChangeArrowheads="1"/>
              </p:cNvSpPr>
              <p:nvPr/>
            </p:nvSpPr>
            <p:spPr bwMode="auto">
              <a:xfrm>
                <a:off x="0" y="0"/>
                <a:ext cx="96" cy="96"/>
              </a:xfrm>
              <a:prstGeom prst="ellipse">
                <a:avLst/>
              </a:prstGeom>
              <a:solidFill>
                <a:schemeClr val="bg1"/>
              </a:solidFill>
              <a:ln w="38100">
                <a:solidFill>
                  <a:schemeClr val="tx1"/>
                </a:solidFill>
                <a:round/>
                <a:headEnd/>
                <a:tailEnd/>
              </a:ln>
            </p:spPr>
            <p:txBody>
              <a:bodyPr wrap="none" anchor="ctr"/>
              <a:lstStyle/>
              <a:p>
                <a:endParaRPr lang="zh-CN" altLang="en-US"/>
              </a:p>
            </p:txBody>
          </p:sp>
        </p:grpSp>
        <p:sp>
          <p:nvSpPr>
            <p:cNvPr id="103604" name="Line 180">
              <a:extLst>
                <a:ext uri="{FF2B5EF4-FFF2-40B4-BE49-F238E27FC236}">
                  <a16:creationId xmlns:a16="http://schemas.microsoft.com/office/drawing/2014/main" id="{4A592D14-47A2-4B51-91D7-EC26CF1B291B}"/>
                </a:ext>
              </a:extLst>
            </p:cNvPr>
            <p:cNvSpPr>
              <a:spLocks noChangeShapeType="1"/>
            </p:cNvSpPr>
            <p:nvPr/>
          </p:nvSpPr>
          <p:spPr bwMode="auto">
            <a:xfrm>
              <a:off x="301" y="311"/>
              <a:ext cx="0" cy="47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05" name="Oval 181">
              <a:extLst>
                <a:ext uri="{FF2B5EF4-FFF2-40B4-BE49-F238E27FC236}">
                  <a16:creationId xmlns:a16="http://schemas.microsoft.com/office/drawing/2014/main" id="{143A0103-87FB-4E9B-B449-A0F4B3A245BB}"/>
                </a:ext>
              </a:extLst>
            </p:cNvPr>
            <p:cNvSpPr>
              <a:spLocks noChangeArrowheads="1"/>
            </p:cNvSpPr>
            <p:nvPr/>
          </p:nvSpPr>
          <p:spPr bwMode="auto">
            <a:xfrm>
              <a:off x="252" y="249"/>
              <a:ext cx="79" cy="83"/>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103606" name="Line 182">
              <a:extLst>
                <a:ext uri="{FF2B5EF4-FFF2-40B4-BE49-F238E27FC236}">
                  <a16:creationId xmlns:a16="http://schemas.microsoft.com/office/drawing/2014/main" id="{2F2AE2C9-0B91-4A6D-837E-283B628726FD}"/>
                </a:ext>
              </a:extLst>
            </p:cNvPr>
            <p:cNvSpPr>
              <a:spLocks noChangeShapeType="1"/>
            </p:cNvSpPr>
            <p:nvPr/>
          </p:nvSpPr>
          <p:spPr bwMode="auto">
            <a:xfrm>
              <a:off x="213" y="789"/>
              <a:ext cx="197"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07" name="Line 183">
              <a:extLst>
                <a:ext uri="{FF2B5EF4-FFF2-40B4-BE49-F238E27FC236}">
                  <a16:creationId xmlns:a16="http://schemas.microsoft.com/office/drawing/2014/main" id="{F490B084-39C0-43EB-8785-87563E8A2019}"/>
                </a:ext>
              </a:extLst>
            </p:cNvPr>
            <p:cNvSpPr>
              <a:spLocks noChangeShapeType="1"/>
            </p:cNvSpPr>
            <p:nvPr/>
          </p:nvSpPr>
          <p:spPr bwMode="auto">
            <a:xfrm>
              <a:off x="963" y="1745"/>
              <a:ext cx="0" cy="3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08" name="Oval 184">
              <a:extLst>
                <a:ext uri="{FF2B5EF4-FFF2-40B4-BE49-F238E27FC236}">
                  <a16:creationId xmlns:a16="http://schemas.microsoft.com/office/drawing/2014/main" id="{9EB57524-F9F3-40BB-ADF3-C7D0E05ABE3E}"/>
                </a:ext>
              </a:extLst>
            </p:cNvPr>
            <p:cNvSpPr>
              <a:spLocks noChangeArrowheads="1"/>
            </p:cNvSpPr>
            <p:nvPr/>
          </p:nvSpPr>
          <p:spPr bwMode="auto">
            <a:xfrm>
              <a:off x="924" y="2077"/>
              <a:ext cx="79" cy="83"/>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103609" name="Line 185">
              <a:extLst>
                <a:ext uri="{FF2B5EF4-FFF2-40B4-BE49-F238E27FC236}">
                  <a16:creationId xmlns:a16="http://schemas.microsoft.com/office/drawing/2014/main" id="{5FBC9919-8682-4333-9025-280B6550E46B}"/>
                </a:ext>
              </a:extLst>
            </p:cNvPr>
            <p:cNvSpPr>
              <a:spLocks noChangeShapeType="1"/>
            </p:cNvSpPr>
            <p:nvPr/>
          </p:nvSpPr>
          <p:spPr bwMode="auto">
            <a:xfrm>
              <a:off x="766" y="789"/>
              <a:ext cx="356"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3610" name="Group 186">
              <a:extLst>
                <a:ext uri="{FF2B5EF4-FFF2-40B4-BE49-F238E27FC236}">
                  <a16:creationId xmlns:a16="http://schemas.microsoft.com/office/drawing/2014/main" id="{406D87A4-C2E1-481E-8343-06FCD9547521}"/>
                </a:ext>
              </a:extLst>
            </p:cNvPr>
            <p:cNvGrpSpPr>
              <a:grpSpLocks/>
            </p:cNvGrpSpPr>
            <p:nvPr/>
          </p:nvGrpSpPr>
          <p:grpSpPr bwMode="auto">
            <a:xfrm>
              <a:off x="213" y="789"/>
              <a:ext cx="1462" cy="125"/>
              <a:chOff x="0" y="0"/>
              <a:chExt cx="1776" cy="144"/>
            </a:xfrm>
          </p:grpSpPr>
          <p:sp>
            <p:nvSpPr>
              <p:cNvPr id="103611" name="Rectangle 187">
                <a:extLst>
                  <a:ext uri="{FF2B5EF4-FFF2-40B4-BE49-F238E27FC236}">
                    <a16:creationId xmlns:a16="http://schemas.microsoft.com/office/drawing/2014/main" id="{0B6B442B-1A79-4D0E-BEDC-FC98CFF440D2}"/>
                  </a:ext>
                </a:extLst>
              </p:cNvPr>
              <p:cNvSpPr>
                <a:spLocks noChangeArrowheads="1"/>
              </p:cNvSpPr>
              <p:nvPr/>
            </p:nvSpPr>
            <p:spPr bwMode="auto">
              <a:xfrm>
                <a:off x="0" y="0"/>
                <a:ext cx="1776" cy="144"/>
              </a:xfrm>
              <a:prstGeom prst="rect">
                <a:avLst/>
              </a:prstGeom>
              <a:solidFill>
                <a:srgbClr val="FF9966"/>
              </a:solidFill>
              <a:ln w="9525">
                <a:solidFill>
                  <a:schemeClr val="tx1"/>
                </a:solidFill>
                <a:miter lim="800000"/>
                <a:headEnd/>
                <a:tailEnd/>
              </a:ln>
            </p:spPr>
            <p:txBody>
              <a:bodyPr wrap="none" anchor="ctr"/>
              <a:lstStyle/>
              <a:p>
                <a:endParaRPr lang="zh-CN" altLang="en-US"/>
              </a:p>
            </p:txBody>
          </p:sp>
          <p:sp>
            <p:nvSpPr>
              <p:cNvPr id="103612" name="Line 188">
                <a:extLst>
                  <a:ext uri="{FF2B5EF4-FFF2-40B4-BE49-F238E27FC236}">
                    <a16:creationId xmlns:a16="http://schemas.microsoft.com/office/drawing/2014/main" id="{CE52DDF3-C93E-412F-A493-FC194B27AE16}"/>
                  </a:ext>
                </a:extLst>
              </p:cNvPr>
              <p:cNvSpPr>
                <a:spLocks noChangeShapeType="1"/>
              </p:cNvSpPr>
              <p:nvPr/>
            </p:nvSpPr>
            <p:spPr bwMode="auto">
              <a:xfrm flipH="1">
                <a:off x="96"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13" name="Line 189">
                <a:extLst>
                  <a:ext uri="{FF2B5EF4-FFF2-40B4-BE49-F238E27FC236}">
                    <a16:creationId xmlns:a16="http://schemas.microsoft.com/office/drawing/2014/main" id="{DD9A2428-8D53-4770-B466-4C4022D7E952}"/>
                  </a:ext>
                </a:extLst>
              </p:cNvPr>
              <p:cNvSpPr>
                <a:spLocks noChangeShapeType="1"/>
              </p:cNvSpPr>
              <p:nvPr/>
            </p:nvSpPr>
            <p:spPr bwMode="auto">
              <a:xfrm flipH="1">
                <a:off x="0"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14" name="Line 190">
                <a:extLst>
                  <a:ext uri="{FF2B5EF4-FFF2-40B4-BE49-F238E27FC236}">
                    <a16:creationId xmlns:a16="http://schemas.microsoft.com/office/drawing/2014/main" id="{C874EE5E-9FDC-426A-8746-02F068F75E2F}"/>
                  </a:ext>
                </a:extLst>
              </p:cNvPr>
              <p:cNvSpPr>
                <a:spLocks noChangeShapeType="1"/>
              </p:cNvSpPr>
              <p:nvPr/>
            </p:nvSpPr>
            <p:spPr bwMode="auto">
              <a:xfrm flipH="1">
                <a:off x="1056"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15" name="Line 191">
                <a:extLst>
                  <a:ext uri="{FF2B5EF4-FFF2-40B4-BE49-F238E27FC236}">
                    <a16:creationId xmlns:a16="http://schemas.microsoft.com/office/drawing/2014/main" id="{310FD1DE-A103-4158-9C64-314676B3C117}"/>
                  </a:ext>
                </a:extLst>
              </p:cNvPr>
              <p:cNvSpPr>
                <a:spLocks noChangeShapeType="1"/>
              </p:cNvSpPr>
              <p:nvPr/>
            </p:nvSpPr>
            <p:spPr bwMode="auto">
              <a:xfrm flipH="1">
                <a:off x="864"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16" name="Line 192">
                <a:extLst>
                  <a:ext uri="{FF2B5EF4-FFF2-40B4-BE49-F238E27FC236}">
                    <a16:creationId xmlns:a16="http://schemas.microsoft.com/office/drawing/2014/main" id="{E354D53A-93A4-4C90-9DE3-C09974E83C7A}"/>
                  </a:ext>
                </a:extLst>
              </p:cNvPr>
              <p:cNvSpPr>
                <a:spLocks noChangeShapeType="1"/>
              </p:cNvSpPr>
              <p:nvPr/>
            </p:nvSpPr>
            <p:spPr bwMode="auto">
              <a:xfrm flipH="1">
                <a:off x="480"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17" name="Line 193">
                <a:extLst>
                  <a:ext uri="{FF2B5EF4-FFF2-40B4-BE49-F238E27FC236}">
                    <a16:creationId xmlns:a16="http://schemas.microsoft.com/office/drawing/2014/main" id="{C4087E47-0805-46E1-A401-1A7490F4539A}"/>
                  </a:ext>
                </a:extLst>
              </p:cNvPr>
              <p:cNvSpPr>
                <a:spLocks noChangeShapeType="1"/>
              </p:cNvSpPr>
              <p:nvPr/>
            </p:nvSpPr>
            <p:spPr bwMode="auto">
              <a:xfrm flipH="1">
                <a:off x="576"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18" name="Line 194">
                <a:extLst>
                  <a:ext uri="{FF2B5EF4-FFF2-40B4-BE49-F238E27FC236}">
                    <a16:creationId xmlns:a16="http://schemas.microsoft.com/office/drawing/2014/main" id="{49B36CA1-640D-4B10-AC9C-D4485C3D9924}"/>
                  </a:ext>
                </a:extLst>
              </p:cNvPr>
              <p:cNvSpPr>
                <a:spLocks noChangeShapeType="1"/>
              </p:cNvSpPr>
              <p:nvPr/>
            </p:nvSpPr>
            <p:spPr bwMode="auto">
              <a:xfrm flipH="1">
                <a:off x="672"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19" name="Line 195">
                <a:extLst>
                  <a:ext uri="{FF2B5EF4-FFF2-40B4-BE49-F238E27FC236}">
                    <a16:creationId xmlns:a16="http://schemas.microsoft.com/office/drawing/2014/main" id="{F3BFABC3-8FE5-4C4B-B501-3492C64106C8}"/>
                  </a:ext>
                </a:extLst>
              </p:cNvPr>
              <p:cNvSpPr>
                <a:spLocks noChangeShapeType="1"/>
              </p:cNvSpPr>
              <p:nvPr/>
            </p:nvSpPr>
            <p:spPr bwMode="auto">
              <a:xfrm flipH="1">
                <a:off x="768"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20" name="Line 196">
                <a:extLst>
                  <a:ext uri="{FF2B5EF4-FFF2-40B4-BE49-F238E27FC236}">
                    <a16:creationId xmlns:a16="http://schemas.microsoft.com/office/drawing/2014/main" id="{E78023D4-5B19-43ED-AE69-594296C89B7F}"/>
                  </a:ext>
                </a:extLst>
              </p:cNvPr>
              <p:cNvSpPr>
                <a:spLocks noChangeShapeType="1"/>
              </p:cNvSpPr>
              <p:nvPr/>
            </p:nvSpPr>
            <p:spPr bwMode="auto">
              <a:xfrm flipH="1">
                <a:off x="960"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21" name="Line 197">
                <a:extLst>
                  <a:ext uri="{FF2B5EF4-FFF2-40B4-BE49-F238E27FC236}">
                    <a16:creationId xmlns:a16="http://schemas.microsoft.com/office/drawing/2014/main" id="{DD140683-B3A8-499E-A76B-EF2D74BD7EB9}"/>
                  </a:ext>
                </a:extLst>
              </p:cNvPr>
              <p:cNvSpPr>
                <a:spLocks noChangeShapeType="1"/>
              </p:cNvSpPr>
              <p:nvPr/>
            </p:nvSpPr>
            <p:spPr bwMode="auto">
              <a:xfrm flipH="1">
                <a:off x="1440"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22" name="Line 198">
                <a:extLst>
                  <a:ext uri="{FF2B5EF4-FFF2-40B4-BE49-F238E27FC236}">
                    <a16:creationId xmlns:a16="http://schemas.microsoft.com/office/drawing/2014/main" id="{3FE1E415-0B51-444B-AF1A-132564983971}"/>
                  </a:ext>
                </a:extLst>
              </p:cNvPr>
              <p:cNvSpPr>
                <a:spLocks noChangeShapeType="1"/>
              </p:cNvSpPr>
              <p:nvPr/>
            </p:nvSpPr>
            <p:spPr bwMode="auto">
              <a:xfrm flipH="1">
                <a:off x="1536"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23" name="Line 199">
                <a:extLst>
                  <a:ext uri="{FF2B5EF4-FFF2-40B4-BE49-F238E27FC236}">
                    <a16:creationId xmlns:a16="http://schemas.microsoft.com/office/drawing/2014/main" id="{970243F1-659B-4DA4-AE8E-3B0C731FE882}"/>
                  </a:ext>
                </a:extLst>
              </p:cNvPr>
              <p:cNvSpPr>
                <a:spLocks noChangeShapeType="1"/>
              </p:cNvSpPr>
              <p:nvPr/>
            </p:nvSpPr>
            <p:spPr bwMode="auto">
              <a:xfrm flipH="1">
                <a:off x="1632"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24" name="Line 200">
                <a:extLst>
                  <a:ext uri="{FF2B5EF4-FFF2-40B4-BE49-F238E27FC236}">
                    <a16:creationId xmlns:a16="http://schemas.microsoft.com/office/drawing/2014/main" id="{A08662E4-C31E-4665-AE7B-B783D2A8C49C}"/>
                  </a:ext>
                </a:extLst>
              </p:cNvPr>
              <p:cNvSpPr>
                <a:spLocks noChangeShapeType="1"/>
              </p:cNvSpPr>
              <p:nvPr/>
            </p:nvSpPr>
            <p:spPr bwMode="auto">
              <a:xfrm flipH="1">
                <a:off x="192" y="48"/>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25" name="Line 201">
                <a:extLst>
                  <a:ext uri="{FF2B5EF4-FFF2-40B4-BE49-F238E27FC236}">
                    <a16:creationId xmlns:a16="http://schemas.microsoft.com/office/drawing/2014/main" id="{44FD5BA7-5687-4A26-868C-8578F1DB13BC}"/>
                  </a:ext>
                </a:extLst>
              </p:cNvPr>
              <p:cNvSpPr>
                <a:spLocks noChangeShapeType="1"/>
              </p:cNvSpPr>
              <p:nvPr/>
            </p:nvSpPr>
            <p:spPr bwMode="auto">
              <a:xfrm flipH="1">
                <a:off x="1152" y="48"/>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26" name="Line 202">
                <a:extLst>
                  <a:ext uri="{FF2B5EF4-FFF2-40B4-BE49-F238E27FC236}">
                    <a16:creationId xmlns:a16="http://schemas.microsoft.com/office/drawing/2014/main" id="{D25CAFF8-2E24-45EF-8174-DFD30A940E2D}"/>
                  </a:ext>
                </a:extLst>
              </p:cNvPr>
              <p:cNvSpPr>
                <a:spLocks noChangeShapeType="1"/>
              </p:cNvSpPr>
              <p:nvPr/>
            </p:nvSpPr>
            <p:spPr bwMode="auto">
              <a:xfrm flipH="1">
                <a:off x="384"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27" name="Line 203">
                <a:extLst>
                  <a:ext uri="{FF2B5EF4-FFF2-40B4-BE49-F238E27FC236}">
                    <a16:creationId xmlns:a16="http://schemas.microsoft.com/office/drawing/2014/main" id="{C4C6632D-E225-46AF-A708-253D480C5536}"/>
                  </a:ext>
                </a:extLst>
              </p:cNvPr>
              <p:cNvSpPr>
                <a:spLocks noChangeShapeType="1"/>
              </p:cNvSpPr>
              <p:nvPr/>
            </p:nvSpPr>
            <p:spPr bwMode="auto">
              <a:xfrm flipH="1">
                <a:off x="288"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28" name="Line 204">
                <a:extLst>
                  <a:ext uri="{FF2B5EF4-FFF2-40B4-BE49-F238E27FC236}">
                    <a16:creationId xmlns:a16="http://schemas.microsoft.com/office/drawing/2014/main" id="{E7B627D5-D740-4741-A39A-6E380C411D4B}"/>
                  </a:ext>
                </a:extLst>
              </p:cNvPr>
              <p:cNvSpPr>
                <a:spLocks noChangeShapeType="1"/>
              </p:cNvSpPr>
              <p:nvPr/>
            </p:nvSpPr>
            <p:spPr bwMode="auto">
              <a:xfrm flipH="1">
                <a:off x="192"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29" name="Line 205">
                <a:extLst>
                  <a:ext uri="{FF2B5EF4-FFF2-40B4-BE49-F238E27FC236}">
                    <a16:creationId xmlns:a16="http://schemas.microsoft.com/office/drawing/2014/main" id="{A8453AFF-B058-4323-AB2E-3F72F0B3AC24}"/>
                  </a:ext>
                </a:extLst>
              </p:cNvPr>
              <p:cNvSpPr>
                <a:spLocks noChangeShapeType="1"/>
              </p:cNvSpPr>
              <p:nvPr/>
            </p:nvSpPr>
            <p:spPr bwMode="auto">
              <a:xfrm flipH="1">
                <a:off x="1152"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30" name="Line 206">
                <a:extLst>
                  <a:ext uri="{FF2B5EF4-FFF2-40B4-BE49-F238E27FC236}">
                    <a16:creationId xmlns:a16="http://schemas.microsoft.com/office/drawing/2014/main" id="{B93415CB-E43C-4012-B8AB-FB51E099ED36}"/>
                  </a:ext>
                </a:extLst>
              </p:cNvPr>
              <p:cNvSpPr>
                <a:spLocks noChangeShapeType="1"/>
              </p:cNvSpPr>
              <p:nvPr/>
            </p:nvSpPr>
            <p:spPr bwMode="auto">
              <a:xfrm flipH="1">
                <a:off x="1248"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31" name="Line 207">
                <a:extLst>
                  <a:ext uri="{FF2B5EF4-FFF2-40B4-BE49-F238E27FC236}">
                    <a16:creationId xmlns:a16="http://schemas.microsoft.com/office/drawing/2014/main" id="{375F888F-26F7-41EB-BAE6-B6B4F1B48128}"/>
                  </a:ext>
                </a:extLst>
              </p:cNvPr>
              <p:cNvSpPr>
                <a:spLocks noChangeShapeType="1"/>
              </p:cNvSpPr>
              <p:nvPr/>
            </p:nvSpPr>
            <p:spPr bwMode="auto">
              <a:xfrm flipH="1">
                <a:off x="1344" y="0"/>
                <a:ext cx="144"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3632" name="Group 208">
              <a:extLst>
                <a:ext uri="{FF2B5EF4-FFF2-40B4-BE49-F238E27FC236}">
                  <a16:creationId xmlns:a16="http://schemas.microsoft.com/office/drawing/2014/main" id="{C2E60933-631A-4BE3-9B94-740035FF6728}"/>
                </a:ext>
              </a:extLst>
            </p:cNvPr>
            <p:cNvGrpSpPr>
              <a:grpSpLocks/>
            </p:cNvGrpSpPr>
            <p:nvPr/>
          </p:nvGrpSpPr>
          <p:grpSpPr bwMode="auto">
            <a:xfrm>
              <a:off x="410" y="789"/>
              <a:ext cx="1067" cy="125"/>
              <a:chOff x="0" y="0"/>
              <a:chExt cx="1296" cy="144"/>
            </a:xfrm>
          </p:grpSpPr>
          <p:sp>
            <p:nvSpPr>
              <p:cNvPr id="103633" name="AutoShape 209">
                <a:extLst>
                  <a:ext uri="{FF2B5EF4-FFF2-40B4-BE49-F238E27FC236}">
                    <a16:creationId xmlns:a16="http://schemas.microsoft.com/office/drawing/2014/main" id="{89474B7B-9E1F-42B6-884F-3904ECC2FF9E}"/>
                  </a:ext>
                </a:extLst>
              </p:cNvPr>
              <p:cNvSpPr>
                <a:spLocks noChangeArrowheads="1"/>
              </p:cNvSpPr>
              <p:nvPr/>
            </p:nvSpPr>
            <p:spPr bwMode="auto">
              <a:xfrm>
                <a:off x="960" y="0"/>
                <a:ext cx="336" cy="144"/>
              </a:xfrm>
              <a:custGeom>
                <a:avLst/>
                <a:gdLst>
                  <a:gd name="T0" fmla="*/ 0 w 21600"/>
                  <a:gd name="T1" fmla="*/ 0 h 21600"/>
                  <a:gd name="T2" fmla="*/ 5400 w 21600"/>
                  <a:gd name="T3" fmla="*/ 21600 h 21600"/>
                  <a:gd name="T4" fmla="*/ 1620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634" name="Line 210">
                <a:extLst>
                  <a:ext uri="{FF2B5EF4-FFF2-40B4-BE49-F238E27FC236}">
                    <a16:creationId xmlns:a16="http://schemas.microsoft.com/office/drawing/2014/main" id="{1B12A40C-E08A-4B12-9AFD-5D7BB1A3C6D9}"/>
                  </a:ext>
                </a:extLst>
              </p:cNvPr>
              <p:cNvSpPr>
                <a:spLocks noChangeShapeType="1"/>
              </p:cNvSpPr>
              <p:nvPr/>
            </p:nvSpPr>
            <p:spPr bwMode="auto">
              <a:xfrm>
                <a:off x="960" y="0"/>
                <a:ext cx="96"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35" name="Line 211">
                <a:extLst>
                  <a:ext uri="{FF2B5EF4-FFF2-40B4-BE49-F238E27FC236}">
                    <a16:creationId xmlns:a16="http://schemas.microsoft.com/office/drawing/2014/main" id="{E299173F-3E04-46D0-8F9A-9EFD7364C594}"/>
                  </a:ext>
                </a:extLst>
              </p:cNvPr>
              <p:cNvSpPr>
                <a:spLocks noChangeShapeType="1"/>
              </p:cNvSpPr>
              <p:nvPr/>
            </p:nvSpPr>
            <p:spPr bwMode="auto">
              <a:xfrm flipH="1">
                <a:off x="1200" y="0"/>
                <a:ext cx="96"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3636" name="Group 212">
                <a:extLst>
                  <a:ext uri="{FF2B5EF4-FFF2-40B4-BE49-F238E27FC236}">
                    <a16:creationId xmlns:a16="http://schemas.microsoft.com/office/drawing/2014/main" id="{A34F9F46-8177-42F7-A63D-C16A4A2CFE3B}"/>
                  </a:ext>
                </a:extLst>
              </p:cNvPr>
              <p:cNvGrpSpPr>
                <a:grpSpLocks/>
              </p:cNvGrpSpPr>
              <p:nvPr/>
            </p:nvGrpSpPr>
            <p:grpSpPr bwMode="auto">
              <a:xfrm>
                <a:off x="0" y="0"/>
                <a:ext cx="336" cy="144"/>
                <a:chOff x="0" y="0"/>
                <a:chExt cx="336" cy="144"/>
              </a:xfrm>
            </p:grpSpPr>
            <p:sp>
              <p:nvSpPr>
                <p:cNvPr id="103637" name="AutoShape 213">
                  <a:extLst>
                    <a:ext uri="{FF2B5EF4-FFF2-40B4-BE49-F238E27FC236}">
                      <a16:creationId xmlns:a16="http://schemas.microsoft.com/office/drawing/2014/main" id="{F3743F6D-F0EF-42A1-9AD9-AA488A210518}"/>
                    </a:ext>
                  </a:extLst>
                </p:cNvPr>
                <p:cNvSpPr>
                  <a:spLocks noChangeArrowheads="1"/>
                </p:cNvSpPr>
                <p:nvPr/>
              </p:nvSpPr>
              <p:spPr bwMode="auto">
                <a:xfrm>
                  <a:off x="0" y="0"/>
                  <a:ext cx="336" cy="144"/>
                </a:xfrm>
                <a:custGeom>
                  <a:avLst/>
                  <a:gdLst>
                    <a:gd name="T0" fmla="*/ 0 w 21600"/>
                    <a:gd name="T1" fmla="*/ 0 h 21600"/>
                    <a:gd name="T2" fmla="*/ 5400 w 21600"/>
                    <a:gd name="T3" fmla="*/ 21600 h 21600"/>
                    <a:gd name="T4" fmla="*/ 16200 w 21600"/>
                    <a:gd name="T5" fmla="*/ 21600 h 21600"/>
                    <a:gd name="T6" fmla="*/ 21600 w 21600"/>
                    <a:gd name="T7" fmla="*/ 0 h 21600"/>
                  </a:gdLst>
                  <a:ahLst/>
                  <a:cxnLst>
                    <a:cxn ang="0">
                      <a:pos x="T0" y="T1"/>
                    </a:cxn>
                    <a:cxn ang="0">
                      <a:pos x="T2" y="T3"/>
                    </a:cxn>
                    <a:cxn ang="0">
                      <a:pos x="T4" y="T5"/>
                    </a:cxn>
                    <a:cxn ang="0">
                      <a:pos x="T6" y="T7"/>
                    </a:cxn>
                  </a:cxnLst>
                  <a:rect l="0" t="0" r="r" b="b"/>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638" name="Line 214">
                  <a:extLst>
                    <a:ext uri="{FF2B5EF4-FFF2-40B4-BE49-F238E27FC236}">
                      <a16:creationId xmlns:a16="http://schemas.microsoft.com/office/drawing/2014/main" id="{6256C3BE-F289-4B52-96B6-F7602E2BDEEC}"/>
                    </a:ext>
                  </a:extLst>
                </p:cNvPr>
                <p:cNvSpPr>
                  <a:spLocks noChangeShapeType="1"/>
                </p:cNvSpPr>
                <p:nvPr/>
              </p:nvSpPr>
              <p:spPr bwMode="auto">
                <a:xfrm>
                  <a:off x="0" y="0"/>
                  <a:ext cx="96"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39" name="Line 215">
                  <a:extLst>
                    <a:ext uri="{FF2B5EF4-FFF2-40B4-BE49-F238E27FC236}">
                      <a16:creationId xmlns:a16="http://schemas.microsoft.com/office/drawing/2014/main" id="{F70F3BE4-DAA7-4E33-88A4-660683C00FE9}"/>
                    </a:ext>
                  </a:extLst>
                </p:cNvPr>
                <p:cNvSpPr>
                  <a:spLocks noChangeShapeType="1"/>
                </p:cNvSpPr>
                <p:nvPr/>
              </p:nvSpPr>
              <p:spPr bwMode="auto">
                <a:xfrm flipH="1">
                  <a:off x="240" y="0"/>
                  <a:ext cx="96"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40" name="Line 216">
                  <a:extLst>
                    <a:ext uri="{FF2B5EF4-FFF2-40B4-BE49-F238E27FC236}">
                      <a16:creationId xmlns:a16="http://schemas.microsoft.com/office/drawing/2014/main" id="{BC368BD0-9C1C-4DD0-9669-90DD2D4CE962}"/>
                    </a:ext>
                  </a:extLst>
                </p:cNvPr>
                <p:cNvSpPr>
                  <a:spLocks noChangeShapeType="1"/>
                </p:cNvSpPr>
                <p:nvPr/>
              </p:nvSpPr>
              <p:spPr bwMode="auto">
                <a:xfrm>
                  <a:off x="96" y="144"/>
                  <a:ext cx="14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3641" name="Line 217">
                <a:extLst>
                  <a:ext uri="{FF2B5EF4-FFF2-40B4-BE49-F238E27FC236}">
                    <a16:creationId xmlns:a16="http://schemas.microsoft.com/office/drawing/2014/main" id="{C94E9B19-36FE-4ECC-8030-D5E8EA014EC6}"/>
                  </a:ext>
                </a:extLst>
              </p:cNvPr>
              <p:cNvSpPr>
                <a:spLocks noChangeShapeType="1"/>
              </p:cNvSpPr>
              <p:nvPr/>
            </p:nvSpPr>
            <p:spPr bwMode="auto">
              <a:xfrm>
                <a:off x="1056" y="144"/>
                <a:ext cx="14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3642" name="Rectangle 218">
              <a:extLst>
                <a:ext uri="{FF2B5EF4-FFF2-40B4-BE49-F238E27FC236}">
                  <a16:creationId xmlns:a16="http://schemas.microsoft.com/office/drawing/2014/main" id="{47B491D1-B1F9-4AAF-963C-CC7FA87A9972}"/>
                </a:ext>
              </a:extLst>
            </p:cNvPr>
            <p:cNvSpPr>
              <a:spLocks noChangeArrowheads="1"/>
            </p:cNvSpPr>
            <p:nvPr/>
          </p:nvSpPr>
          <p:spPr bwMode="auto">
            <a:xfrm>
              <a:off x="213" y="914"/>
              <a:ext cx="1462" cy="830"/>
            </a:xfrm>
            <a:prstGeom prst="rect">
              <a:avLst/>
            </a:prstGeom>
            <a:solidFill>
              <a:srgbClr val="CCFFFF"/>
            </a:solidFill>
            <a:ln w="9525">
              <a:solidFill>
                <a:schemeClr val="tx1"/>
              </a:solidFill>
              <a:miter lim="800000"/>
              <a:headEnd/>
              <a:tailEnd/>
            </a:ln>
          </p:spPr>
          <p:txBody>
            <a:bodyPr wrap="none" anchor="ctr"/>
            <a:lstStyle/>
            <a:p>
              <a:endParaRPr lang="zh-CN" altLang="en-US"/>
            </a:p>
          </p:txBody>
        </p:sp>
        <p:sp>
          <p:nvSpPr>
            <p:cNvPr id="103643" name="Text Box 219">
              <a:extLst>
                <a:ext uri="{FF2B5EF4-FFF2-40B4-BE49-F238E27FC236}">
                  <a16:creationId xmlns:a16="http://schemas.microsoft.com/office/drawing/2014/main" id="{92A09EC9-2301-4C7F-9D76-9B8FB6EBDB83}"/>
                </a:ext>
              </a:extLst>
            </p:cNvPr>
            <p:cNvSpPr txBox="1">
              <a:spLocks noChangeArrowheads="1"/>
            </p:cNvSpPr>
            <p:nvPr/>
          </p:nvSpPr>
          <p:spPr bwMode="auto">
            <a:xfrm>
              <a:off x="648" y="1478"/>
              <a:ext cx="8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t>P</a:t>
              </a:r>
              <a:r>
                <a:rPr lang="zh-CN" altLang="en-US" sz="2000" b="1"/>
                <a:t>型衬底</a:t>
              </a:r>
            </a:p>
          </p:txBody>
        </p:sp>
        <p:grpSp>
          <p:nvGrpSpPr>
            <p:cNvPr id="103644" name="Group 220">
              <a:extLst>
                <a:ext uri="{FF2B5EF4-FFF2-40B4-BE49-F238E27FC236}">
                  <a16:creationId xmlns:a16="http://schemas.microsoft.com/office/drawing/2014/main" id="{159E1A9A-62DB-430C-8188-F8525B0B9EAF}"/>
                </a:ext>
              </a:extLst>
            </p:cNvPr>
            <p:cNvGrpSpPr>
              <a:grpSpLocks/>
            </p:cNvGrpSpPr>
            <p:nvPr/>
          </p:nvGrpSpPr>
          <p:grpSpPr bwMode="auto">
            <a:xfrm>
              <a:off x="371" y="914"/>
              <a:ext cx="395" cy="250"/>
              <a:chOff x="0" y="0"/>
              <a:chExt cx="480" cy="289"/>
            </a:xfrm>
          </p:grpSpPr>
          <p:sp>
            <p:nvSpPr>
              <p:cNvPr id="103645" name="Rectangle 221">
                <a:extLst>
                  <a:ext uri="{FF2B5EF4-FFF2-40B4-BE49-F238E27FC236}">
                    <a16:creationId xmlns:a16="http://schemas.microsoft.com/office/drawing/2014/main" id="{B947599C-4A8D-4DB8-8B00-6FD9B5A28C27}"/>
                  </a:ext>
                </a:extLst>
              </p:cNvPr>
              <p:cNvSpPr>
                <a:spLocks noChangeArrowheads="1"/>
              </p:cNvSpPr>
              <p:nvPr/>
            </p:nvSpPr>
            <p:spPr bwMode="auto">
              <a:xfrm>
                <a:off x="0" y="0"/>
                <a:ext cx="432" cy="240"/>
              </a:xfrm>
              <a:prstGeom prst="rect">
                <a:avLst/>
              </a:prstGeom>
              <a:solidFill>
                <a:srgbClr val="FFFFCC"/>
              </a:solidFill>
              <a:ln w="9525">
                <a:solidFill>
                  <a:schemeClr val="tx1"/>
                </a:solidFill>
                <a:miter lim="800000"/>
                <a:headEnd/>
                <a:tailEnd/>
              </a:ln>
            </p:spPr>
            <p:txBody>
              <a:bodyPr wrap="none" anchor="ctr"/>
              <a:lstStyle/>
              <a:p>
                <a:endParaRPr lang="zh-CN" altLang="en-US"/>
              </a:p>
            </p:txBody>
          </p:sp>
          <p:sp>
            <p:nvSpPr>
              <p:cNvPr id="103646" name="Text Box 222">
                <a:extLst>
                  <a:ext uri="{FF2B5EF4-FFF2-40B4-BE49-F238E27FC236}">
                    <a16:creationId xmlns:a16="http://schemas.microsoft.com/office/drawing/2014/main" id="{2F714653-3E99-4680-8624-20E2A4F989E3}"/>
                  </a:ext>
                </a:extLst>
              </p:cNvPr>
              <p:cNvSpPr txBox="1">
                <a:spLocks noChangeArrowheads="1"/>
              </p:cNvSpPr>
              <p:nvPr/>
            </p:nvSpPr>
            <p:spPr bwMode="auto">
              <a:xfrm>
                <a:off x="97" y="0"/>
                <a:ext cx="383"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t>N</a:t>
                </a:r>
                <a:r>
                  <a:rPr lang="en-US" altLang="zh-CN" sz="2000" b="1" baseline="30000"/>
                  <a:t>+</a:t>
                </a:r>
                <a:endParaRPr lang="en-US" altLang="zh-CN" sz="2000" b="1"/>
              </a:p>
            </p:txBody>
          </p:sp>
        </p:grpSp>
        <p:grpSp>
          <p:nvGrpSpPr>
            <p:cNvPr id="103647" name="Group 223">
              <a:extLst>
                <a:ext uri="{FF2B5EF4-FFF2-40B4-BE49-F238E27FC236}">
                  <a16:creationId xmlns:a16="http://schemas.microsoft.com/office/drawing/2014/main" id="{7E5626DD-4B33-4B89-A240-7B5CA6616914}"/>
                </a:ext>
              </a:extLst>
            </p:cNvPr>
            <p:cNvGrpSpPr>
              <a:grpSpLocks/>
            </p:cNvGrpSpPr>
            <p:nvPr/>
          </p:nvGrpSpPr>
          <p:grpSpPr bwMode="auto">
            <a:xfrm>
              <a:off x="1161" y="905"/>
              <a:ext cx="395" cy="250"/>
              <a:chOff x="0" y="0"/>
              <a:chExt cx="480" cy="289"/>
            </a:xfrm>
          </p:grpSpPr>
          <p:sp>
            <p:nvSpPr>
              <p:cNvPr id="103648" name="Rectangle 224">
                <a:extLst>
                  <a:ext uri="{FF2B5EF4-FFF2-40B4-BE49-F238E27FC236}">
                    <a16:creationId xmlns:a16="http://schemas.microsoft.com/office/drawing/2014/main" id="{01F58518-DB89-4EB5-8578-806F05E2D134}"/>
                  </a:ext>
                </a:extLst>
              </p:cNvPr>
              <p:cNvSpPr>
                <a:spLocks noChangeArrowheads="1"/>
              </p:cNvSpPr>
              <p:nvPr/>
            </p:nvSpPr>
            <p:spPr bwMode="auto">
              <a:xfrm>
                <a:off x="0" y="10"/>
                <a:ext cx="432" cy="240"/>
              </a:xfrm>
              <a:prstGeom prst="rect">
                <a:avLst/>
              </a:prstGeom>
              <a:solidFill>
                <a:srgbClr val="FFFFCC"/>
              </a:solidFill>
              <a:ln w="9525">
                <a:solidFill>
                  <a:schemeClr val="tx1"/>
                </a:solidFill>
                <a:miter lim="800000"/>
                <a:headEnd/>
                <a:tailEnd/>
              </a:ln>
            </p:spPr>
            <p:txBody>
              <a:bodyPr wrap="none" anchor="ctr"/>
              <a:lstStyle/>
              <a:p>
                <a:endParaRPr lang="zh-CN" altLang="en-US"/>
              </a:p>
            </p:txBody>
          </p:sp>
          <p:sp>
            <p:nvSpPr>
              <p:cNvPr id="103649" name="Text Box 225">
                <a:extLst>
                  <a:ext uri="{FF2B5EF4-FFF2-40B4-BE49-F238E27FC236}">
                    <a16:creationId xmlns:a16="http://schemas.microsoft.com/office/drawing/2014/main" id="{0F17B2B5-EA3A-4C7F-A602-2D634E95E9BB}"/>
                  </a:ext>
                </a:extLst>
              </p:cNvPr>
              <p:cNvSpPr txBox="1">
                <a:spLocks noChangeArrowheads="1"/>
              </p:cNvSpPr>
              <p:nvPr/>
            </p:nvSpPr>
            <p:spPr bwMode="auto">
              <a:xfrm>
                <a:off x="96" y="0"/>
                <a:ext cx="38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a:t>N</a:t>
                </a:r>
                <a:r>
                  <a:rPr lang="en-US" altLang="zh-CN" sz="2000" b="1" baseline="30000"/>
                  <a:t>+</a:t>
                </a:r>
                <a:endParaRPr lang="en-US" altLang="zh-CN" sz="2000" b="1"/>
              </a:p>
            </p:txBody>
          </p:sp>
        </p:grpSp>
        <p:sp>
          <p:nvSpPr>
            <p:cNvPr id="103650" name="Text Box 226">
              <a:extLst>
                <a:ext uri="{FF2B5EF4-FFF2-40B4-BE49-F238E27FC236}">
                  <a16:creationId xmlns:a16="http://schemas.microsoft.com/office/drawing/2014/main" id="{05042AF7-3A37-4943-8727-CF74665E8D1F}"/>
                </a:ext>
              </a:extLst>
            </p:cNvPr>
            <p:cNvSpPr txBox="1">
              <a:spLocks noChangeArrowheads="1"/>
            </p:cNvSpPr>
            <p:nvPr/>
          </p:nvSpPr>
          <p:spPr bwMode="auto">
            <a:xfrm>
              <a:off x="1003" y="1911"/>
              <a:ext cx="3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rgbClr val="FF3300"/>
                  </a:solidFill>
                </a:rPr>
                <a:t>B</a:t>
              </a:r>
            </a:p>
          </p:txBody>
        </p:sp>
        <p:sp>
          <p:nvSpPr>
            <p:cNvPr id="103651" name="Text Box 227">
              <a:extLst>
                <a:ext uri="{FF2B5EF4-FFF2-40B4-BE49-F238E27FC236}">
                  <a16:creationId xmlns:a16="http://schemas.microsoft.com/office/drawing/2014/main" id="{5DF4C43F-1207-4442-8D40-D258E4014EBC}"/>
                </a:ext>
              </a:extLst>
            </p:cNvPr>
            <p:cNvSpPr txBox="1">
              <a:spLocks noChangeArrowheads="1"/>
            </p:cNvSpPr>
            <p:nvPr/>
          </p:nvSpPr>
          <p:spPr bwMode="auto">
            <a:xfrm>
              <a:off x="1003" y="457"/>
              <a:ext cx="3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rgbClr val="FF3300"/>
                  </a:solidFill>
                </a:rPr>
                <a:t>G</a:t>
              </a:r>
            </a:p>
          </p:txBody>
        </p:sp>
        <p:sp>
          <p:nvSpPr>
            <p:cNvPr id="103652" name="Text Box 228">
              <a:extLst>
                <a:ext uri="{FF2B5EF4-FFF2-40B4-BE49-F238E27FC236}">
                  <a16:creationId xmlns:a16="http://schemas.microsoft.com/office/drawing/2014/main" id="{ADA2B24D-9B23-4D9A-8589-13E45A6D8225}"/>
                </a:ext>
              </a:extLst>
            </p:cNvPr>
            <p:cNvSpPr txBox="1">
              <a:spLocks noChangeArrowheads="1"/>
            </p:cNvSpPr>
            <p:nvPr/>
          </p:nvSpPr>
          <p:spPr bwMode="auto">
            <a:xfrm>
              <a:off x="94" y="457"/>
              <a:ext cx="3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rgbClr val="FF3300"/>
                  </a:solidFill>
                </a:rPr>
                <a:t>S</a:t>
              </a:r>
            </a:p>
          </p:txBody>
        </p:sp>
        <p:sp>
          <p:nvSpPr>
            <p:cNvPr id="103653" name="Text Box 229">
              <a:extLst>
                <a:ext uri="{FF2B5EF4-FFF2-40B4-BE49-F238E27FC236}">
                  <a16:creationId xmlns:a16="http://schemas.microsoft.com/office/drawing/2014/main" id="{0963A378-1238-4BFA-98CE-1F9D01C7B61F}"/>
                </a:ext>
              </a:extLst>
            </p:cNvPr>
            <p:cNvSpPr txBox="1">
              <a:spLocks noChangeArrowheads="1"/>
            </p:cNvSpPr>
            <p:nvPr/>
          </p:nvSpPr>
          <p:spPr bwMode="auto">
            <a:xfrm>
              <a:off x="1556" y="457"/>
              <a:ext cx="3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solidFill>
                    <a:srgbClr val="FF3300"/>
                  </a:solidFill>
                </a:rPr>
                <a:t>D</a:t>
              </a:r>
            </a:p>
          </p:txBody>
        </p:sp>
        <p:grpSp>
          <p:nvGrpSpPr>
            <p:cNvPr id="103654" name="Group 230">
              <a:extLst>
                <a:ext uri="{FF2B5EF4-FFF2-40B4-BE49-F238E27FC236}">
                  <a16:creationId xmlns:a16="http://schemas.microsoft.com/office/drawing/2014/main" id="{AC224748-12AC-471C-8071-C7A46BFB24CA}"/>
                </a:ext>
              </a:extLst>
            </p:cNvPr>
            <p:cNvGrpSpPr>
              <a:grpSpLocks/>
            </p:cNvGrpSpPr>
            <p:nvPr/>
          </p:nvGrpSpPr>
          <p:grpSpPr bwMode="auto">
            <a:xfrm>
              <a:off x="1477" y="249"/>
              <a:ext cx="198" cy="540"/>
              <a:chOff x="0" y="0"/>
              <a:chExt cx="240" cy="624"/>
            </a:xfrm>
          </p:grpSpPr>
          <p:grpSp>
            <p:nvGrpSpPr>
              <p:cNvPr id="103655" name="Group 231">
                <a:extLst>
                  <a:ext uri="{FF2B5EF4-FFF2-40B4-BE49-F238E27FC236}">
                    <a16:creationId xmlns:a16="http://schemas.microsoft.com/office/drawing/2014/main" id="{1A813FC0-65DB-4975-BAB7-97974AA70E2B}"/>
                  </a:ext>
                </a:extLst>
              </p:cNvPr>
              <p:cNvGrpSpPr>
                <a:grpSpLocks/>
              </p:cNvGrpSpPr>
              <p:nvPr/>
            </p:nvGrpSpPr>
            <p:grpSpPr bwMode="auto">
              <a:xfrm>
                <a:off x="48" y="0"/>
                <a:ext cx="96" cy="624"/>
                <a:chOff x="0" y="0"/>
                <a:chExt cx="96" cy="624"/>
              </a:xfrm>
            </p:grpSpPr>
            <p:sp>
              <p:nvSpPr>
                <p:cNvPr id="103656" name="Line 232">
                  <a:extLst>
                    <a:ext uri="{FF2B5EF4-FFF2-40B4-BE49-F238E27FC236}">
                      <a16:creationId xmlns:a16="http://schemas.microsoft.com/office/drawing/2014/main" id="{9FB710AA-1393-4060-953B-56A8B607D5CF}"/>
                    </a:ext>
                  </a:extLst>
                </p:cNvPr>
                <p:cNvSpPr>
                  <a:spLocks noChangeShapeType="1"/>
                </p:cNvSpPr>
                <p:nvPr/>
              </p:nvSpPr>
              <p:spPr bwMode="auto">
                <a:xfrm>
                  <a:off x="60" y="72"/>
                  <a:ext cx="0" cy="55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57" name="Oval 233">
                  <a:extLst>
                    <a:ext uri="{FF2B5EF4-FFF2-40B4-BE49-F238E27FC236}">
                      <a16:creationId xmlns:a16="http://schemas.microsoft.com/office/drawing/2014/main" id="{F473141A-9332-42BC-9DCC-D858AFF1635A}"/>
                    </a:ext>
                  </a:extLst>
                </p:cNvPr>
                <p:cNvSpPr>
                  <a:spLocks noChangeArrowheads="1"/>
                </p:cNvSpPr>
                <p:nvPr/>
              </p:nvSpPr>
              <p:spPr bwMode="auto">
                <a:xfrm>
                  <a:off x="0" y="0"/>
                  <a:ext cx="96" cy="96"/>
                </a:xfrm>
                <a:prstGeom prst="ellipse">
                  <a:avLst/>
                </a:prstGeom>
                <a:solidFill>
                  <a:schemeClr val="bg1"/>
                </a:solidFill>
                <a:ln w="38100">
                  <a:solidFill>
                    <a:schemeClr val="tx1"/>
                  </a:solidFill>
                  <a:round/>
                  <a:headEnd/>
                  <a:tailEnd/>
                </a:ln>
              </p:spPr>
              <p:txBody>
                <a:bodyPr wrap="none" anchor="ctr"/>
                <a:lstStyle/>
                <a:p>
                  <a:endParaRPr lang="zh-CN" altLang="en-US"/>
                </a:p>
              </p:txBody>
            </p:sp>
          </p:grpSp>
          <p:sp>
            <p:nvSpPr>
              <p:cNvPr id="103658" name="Line 234">
                <a:extLst>
                  <a:ext uri="{FF2B5EF4-FFF2-40B4-BE49-F238E27FC236}">
                    <a16:creationId xmlns:a16="http://schemas.microsoft.com/office/drawing/2014/main" id="{991C0D8C-7115-46C9-B925-5899F1217974}"/>
                  </a:ext>
                </a:extLst>
              </p:cNvPr>
              <p:cNvSpPr>
                <a:spLocks noChangeShapeType="1"/>
              </p:cNvSpPr>
              <p:nvPr/>
            </p:nvSpPr>
            <p:spPr bwMode="auto">
              <a:xfrm>
                <a:off x="0" y="624"/>
                <a:ext cx="24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3659" name="Line 235">
              <a:extLst>
                <a:ext uri="{FF2B5EF4-FFF2-40B4-BE49-F238E27FC236}">
                  <a16:creationId xmlns:a16="http://schemas.microsoft.com/office/drawing/2014/main" id="{7FE0AE0A-25A7-4F6B-832D-4E7A81209B5C}"/>
                </a:ext>
              </a:extLst>
            </p:cNvPr>
            <p:cNvSpPr>
              <a:spLocks noChangeShapeType="1"/>
            </p:cNvSpPr>
            <p:nvPr/>
          </p:nvSpPr>
          <p:spPr bwMode="auto">
            <a:xfrm>
              <a:off x="597" y="582"/>
              <a:ext cx="0" cy="12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60" name="Line 236">
              <a:extLst>
                <a:ext uri="{FF2B5EF4-FFF2-40B4-BE49-F238E27FC236}">
                  <a16:creationId xmlns:a16="http://schemas.microsoft.com/office/drawing/2014/main" id="{23050C1D-8952-4A1E-AE70-ECDEC9D4C77E}"/>
                </a:ext>
              </a:extLst>
            </p:cNvPr>
            <p:cNvSpPr>
              <a:spLocks noChangeShapeType="1"/>
            </p:cNvSpPr>
            <p:nvPr/>
          </p:nvSpPr>
          <p:spPr bwMode="auto">
            <a:xfrm>
              <a:off x="676" y="498"/>
              <a:ext cx="0" cy="291"/>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61" name="Line 237">
              <a:extLst>
                <a:ext uri="{FF2B5EF4-FFF2-40B4-BE49-F238E27FC236}">
                  <a16:creationId xmlns:a16="http://schemas.microsoft.com/office/drawing/2014/main" id="{83A80309-A7EE-4DA8-8C91-92897E7F5325}"/>
                </a:ext>
              </a:extLst>
            </p:cNvPr>
            <p:cNvSpPr>
              <a:spLocks noChangeShapeType="1"/>
            </p:cNvSpPr>
            <p:nvPr/>
          </p:nvSpPr>
          <p:spPr bwMode="auto">
            <a:xfrm>
              <a:off x="281" y="665"/>
              <a:ext cx="316"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62" name="Line 238">
              <a:extLst>
                <a:ext uri="{FF2B5EF4-FFF2-40B4-BE49-F238E27FC236}">
                  <a16:creationId xmlns:a16="http://schemas.microsoft.com/office/drawing/2014/main" id="{DB1F820D-315F-4C41-AF34-C5FD32D9E8A9}"/>
                </a:ext>
              </a:extLst>
            </p:cNvPr>
            <p:cNvSpPr>
              <a:spLocks noChangeShapeType="1"/>
            </p:cNvSpPr>
            <p:nvPr/>
          </p:nvSpPr>
          <p:spPr bwMode="auto">
            <a:xfrm>
              <a:off x="658" y="665"/>
              <a:ext cx="305"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63" name="Oval 239">
              <a:extLst>
                <a:ext uri="{FF2B5EF4-FFF2-40B4-BE49-F238E27FC236}">
                  <a16:creationId xmlns:a16="http://schemas.microsoft.com/office/drawing/2014/main" id="{8B34DE0D-47C9-4EDF-A7DC-A1AF84C48FBA}"/>
                </a:ext>
              </a:extLst>
            </p:cNvPr>
            <p:cNvSpPr>
              <a:spLocks noChangeArrowheads="1"/>
            </p:cNvSpPr>
            <p:nvPr/>
          </p:nvSpPr>
          <p:spPr bwMode="auto">
            <a:xfrm>
              <a:off x="252" y="614"/>
              <a:ext cx="79" cy="84"/>
            </a:xfrm>
            <a:prstGeom prst="ellipse">
              <a:avLst/>
            </a:prstGeom>
            <a:solidFill>
              <a:srgbClr val="0000FF"/>
            </a:solidFill>
            <a:ln w="38100">
              <a:solidFill>
                <a:srgbClr val="0000FF"/>
              </a:solidFill>
              <a:round/>
              <a:headEnd/>
              <a:tailEnd/>
            </a:ln>
          </p:spPr>
          <p:txBody>
            <a:bodyPr wrap="none" anchor="ctr"/>
            <a:lstStyle/>
            <a:p>
              <a:endParaRPr lang="zh-CN" altLang="en-US"/>
            </a:p>
          </p:txBody>
        </p:sp>
        <p:grpSp>
          <p:nvGrpSpPr>
            <p:cNvPr id="103664" name="Group 240">
              <a:extLst>
                <a:ext uri="{FF2B5EF4-FFF2-40B4-BE49-F238E27FC236}">
                  <a16:creationId xmlns:a16="http://schemas.microsoft.com/office/drawing/2014/main" id="{20DEA150-9F5D-4C4B-9D9F-9CE768B801FE}"/>
                </a:ext>
              </a:extLst>
            </p:cNvPr>
            <p:cNvGrpSpPr>
              <a:grpSpLocks/>
            </p:cNvGrpSpPr>
            <p:nvPr/>
          </p:nvGrpSpPr>
          <p:grpSpPr bwMode="auto">
            <a:xfrm>
              <a:off x="1477" y="249"/>
              <a:ext cx="198" cy="540"/>
              <a:chOff x="0" y="0"/>
              <a:chExt cx="240" cy="624"/>
            </a:xfrm>
          </p:grpSpPr>
          <p:grpSp>
            <p:nvGrpSpPr>
              <p:cNvPr id="103665" name="Group 241">
                <a:extLst>
                  <a:ext uri="{FF2B5EF4-FFF2-40B4-BE49-F238E27FC236}">
                    <a16:creationId xmlns:a16="http://schemas.microsoft.com/office/drawing/2014/main" id="{93047AA6-5FE1-4133-8181-338FB197B6E8}"/>
                  </a:ext>
                </a:extLst>
              </p:cNvPr>
              <p:cNvGrpSpPr>
                <a:grpSpLocks/>
              </p:cNvGrpSpPr>
              <p:nvPr/>
            </p:nvGrpSpPr>
            <p:grpSpPr bwMode="auto">
              <a:xfrm>
                <a:off x="48" y="0"/>
                <a:ext cx="96" cy="624"/>
                <a:chOff x="0" y="0"/>
                <a:chExt cx="96" cy="624"/>
              </a:xfrm>
            </p:grpSpPr>
            <p:sp>
              <p:nvSpPr>
                <p:cNvPr id="103666" name="Line 242">
                  <a:extLst>
                    <a:ext uri="{FF2B5EF4-FFF2-40B4-BE49-F238E27FC236}">
                      <a16:creationId xmlns:a16="http://schemas.microsoft.com/office/drawing/2014/main" id="{C52A86B0-8346-4EAD-AE85-8DCB7331258B}"/>
                    </a:ext>
                  </a:extLst>
                </p:cNvPr>
                <p:cNvSpPr>
                  <a:spLocks noChangeShapeType="1"/>
                </p:cNvSpPr>
                <p:nvPr/>
              </p:nvSpPr>
              <p:spPr bwMode="auto">
                <a:xfrm>
                  <a:off x="60" y="72"/>
                  <a:ext cx="0" cy="552"/>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67" name="Oval 243">
                  <a:extLst>
                    <a:ext uri="{FF2B5EF4-FFF2-40B4-BE49-F238E27FC236}">
                      <a16:creationId xmlns:a16="http://schemas.microsoft.com/office/drawing/2014/main" id="{3AB76FF1-0612-49E2-AEE9-F419D3ED0336}"/>
                    </a:ext>
                  </a:extLst>
                </p:cNvPr>
                <p:cNvSpPr>
                  <a:spLocks noChangeArrowheads="1"/>
                </p:cNvSpPr>
                <p:nvPr/>
              </p:nvSpPr>
              <p:spPr bwMode="auto">
                <a:xfrm>
                  <a:off x="0" y="0"/>
                  <a:ext cx="96" cy="96"/>
                </a:xfrm>
                <a:prstGeom prst="ellipse">
                  <a:avLst/>
                </a:prstGeom>
                <a:solidFill>
                  <a:schemeClr val="bg1"/>
                </a:solidFill>
                <a:ln w="38100">
                  <a:solidFill>
                    <a:srgbClr val="A50021"/>
                  </a:solidFill>
                  <a:round/>
                  <a:headEnd/>
                  <a:tailEnd/>
                </a:ln>
              </p:spPr>
              <p:txBody>
                <a:bodyPr wrap="none" anchor="ctr"/>
                <a:lstStyle/>
                <a:p>
                  <a:endParaRPr lang="zh-CN" altLang="en-US"/>
                </a:p>
              </p:txBody>
            </p:sp>
          </p:grpSp>
          <p:sp>
            <p:nvSpPr>
              <p:cNvPr id="103668" name="Line 244">
                <a:extLst>
                  <a:ext uri="{FF2B5EF4-FFF2-40B4-BE49-F238E27FC236}">
                    <a16:creationId xmlns:a16="http://schemas.microsoft.com/office/drawing/2014/main" id="{8256A920-6883-4FAF-8831-BC3D8ED5A4B4}"/>
                  </a:ext>
                </a:extLst>
              </p:cNvPr>
              <p:cNvSpPr>
                <a:spLocks noChangeShapeType="1"/>
              </p:cNvSpPr>
              <p:nvPr/>
            </p:nvSpPr>
            <p:spPr bwMode="auto">
              <a:xfrm>
                <a:off x="0" y="624"/>
                <a:ext cx="240" cy="0"/>
              </a:xfrm>
              <a:prstGeom prst="line">
                <a:avLst/>
              </a:prstGeom>
              <a:noFill/>
              <a:ln w="76200">
                <a:solidFill>
                  <a:srgbClr val="A5002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3669" name="Oval 245">
              <a:extLst>
                <a:ext uri="{FF2B5EF4-FFF2-40B4-BE49-F238E27FC236}">
                  <a16:creationId xmlns:a16="http://schemas.microsoft.com/office/drawing/2014/main" id="{D67A928D-4565-4F8E-9646-75632A43E1F5}"/>
                </a:ext>
              </a:extLst>
            </p:cNvPr>
            <p:cNvSpPr>
              <a:spLocks noChangeArrowheads="1"/>
            </p:cNvSpPr>
            <p:nvPr/>
          </p:nvSpPr>
          <p:spPr bwMode="auto">
            <a:xfrm>
              <a:off x="937" y="1931"/>
              <a:ext cx="79" cy="84"/>
            </a:xfrm>
            <a:prstGeom prst="ellipse">
              <a:avLst/>
            </a:prstGeom>
            <a:solidFill>
              <a:srgbClr val="A5002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670" name="Text Box 246">
              <a:extLst>
                <a:ext uri="{FF2B5EF4-FFF2-40B4-BE49-F238E27FC236}">
                  <a16:creationId xmlns:a16="http://schemas.microsoft.com/office/drawing/2014/main" id="{212B1C7B-3743-4051-86EF-7FB55E1B21B5}"/>
                </a:ext>
              </a:extLst>
            </p:cNvPr>
            <p:cNvSpPr txBox="1">
              <a:spLocks noChangeArrowheads="1"/>
            </p:cNvSpPr>
            <p:nvPr/>
          </p:nvSpPr>
          <p:spPr bwMode="auto">
            <a:xfrm>
              <a:off x="370" y="282"/>
              <a:ext cx="4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i="1">
                  <a:solidFill>
                    <a:srgbClr val="0000FF"/>
                  </a:solidFill>
                </a:rPr>
                <a:t>V</a:t>
              </a:r>
              <a:r>
                <a:rPr lang="en-US" altLang="zh-CN" sz="2000" b="1" baseline="-25000">
                  <a:solidFill>
                    <a:srgbClr val="0000FF"/>
                  </a:solidFill>
                </a:rPr>
                <a:t>GG</a:t>
              </a:r>
            </a:p>
          </p:txBody>
        </p:sp>
        <p:sp>
          <p:nvSpPr>
            <p:cNvPr id="103671" name="Line 247">
              <a:extLst>
                <a:ext uri="{FF2B5EF4-FFF2-40B4-BE49-F238E27FC236}">
                  <a16:creationId xmlns:a16="http://schemas.microsoft.com/office/drawing/2014/main" id="{49F56293-5560-4858-8229-589CEEB7AC4C}"/>
                </a:ext>
              </a:extLst>
            </p:cNvPr>
            <p:cNvSpPr>
              <a:spLocks noChangeShapeType="1"/>
            </p:cNvSpPr>
            <p:nvPr/>
          </p:nvSpPr>
          <p:spPr bwMode="auto">
            <a:xfrm>
              <a:off x="924" y="291"/>
              <a:ext cx="593" cy="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3672" name="Group 248">
              <a:extLst>
                <a:ext uri="{FF2B5EF4-FFF2-40B4-BE49-F238E27FC236}">
                  <a16:creationId xmlns:a16="http://schemas.microsoft.com/office/drawing/2014/main" id="{FF42C72E-889C-4197-914D-4251E42A079A}"/>
                </a:ext>
              </a:extLst>
            </p:cNvPr>
            <p:cNvGrpSpPr>
              <a:grpSpLocks/>
            </p:cNvGrpSpPr>
            <p:nvPr/>
          </p:nvGrpSpPr>
          <p:grpSpPr bwMode="auto">
            <a:xfrm>
              <a:off x="710" y="149"/>
              <a:ext cx="356" cy="291"/>
              <a:chOff x="0" y="0"/>
              <a:chExt cx="432" cy="336"/>
            </a:xfrm>
          </p:grpSpPr>
          <p:sp>
            <p:nvSpPr>
              <p:cNvPr id="103673" name="Line 249">
                <a:extLst>
                  <a:ext uri="{FF2B5EF4-FFF2-40B4-BE49-F238E27FC236}">
                    <a16:creationId xmlns:a16="http://schemas.microsoft.com/office/drawing/2014/main" id="{FC6C9780-1A60-40B7-9D5E-B8E2405E6FF6}"/>
                  </a:ext>
                </a:extLst>
              </p:cNvPr>
              <p:cNvSpPr>
                <a:spLocks noChangeShapeType="1"/>
              </p:cNvSpPr>
              <p:nvPr/>
            </p:nvSpPr>
            <p:spPr bwMode="auto">
              <a:xfrm>
                <a:off x="96" y="96"/>
                <a:ext cx="0" cy="14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74" name="Line 250">
                <a:extLst>
                  <a:ext uri="{FF2B5EF4-FFF2-40B4-BE49-F238E27FC236}">
                    <a16:creationId xmlns:a16="http://schemas.microsoft.com/office/drawing/2014/main" id="{892B1448-C835-4BE5-AD57-55DEB6CCBBBA}"/>
                  </a:ext>
                </a:extLst>
              </p:cNvPr>
              <p:cNvSpPr>
                <a:spLocks noChangeShapeType="1"/>
              </p:cNvSpPr>
              <p:nvPr/>
            </p:nvSpPr>
            <p:spPr bwMode="auto">
              <a:xfrm>
                <a:off x="144" y="0"/>
                <a:ext cx="0"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75" name="Line 251">
                <a:extLst>
                  <a:ext uri="{FF2B5EF4-FFF2-40B4-BE49-F238E27FC236}">
                    <a16:creationId xmlns:a16="http://schemas.microsoft.com/office/drawing/2014/main" id="{9F94648C-35B4-4C9F-A1EB-3772539924B1}"/>
                  </a:ext>
                </a:extLst>
              </p:cNvPr>
              <p:cNvSpPr>
                <a:spLocks noChangeShapeType="1"/>
              </p:cNvSpPr>
              <p:nvPr/>
            </p:nvSpPr>
            <p:spPr bwMode="auto">
              <a:xfrm flipV="1">
                <a:off x="0" y="0"/>
                <a:ext cx="432" cy="249"/>
              </a:xfrm>
              <a:prstGeom prst="line">
                <a:avLst/>
              </a:prstGeom>
              <a:noFill/>
              <a:ln w="38100">
                <a:solidFill>
                  <a:srgbClr val="0000FF"/>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3676" name="Line 252">
                <a:extLst>
                  <a:ext uri="{FF2B5EF4-FFF2-40B4-BE49-F238E27FC236}">
                    <a16:creationId xmlns:a16="http://schemas.microsoft.com/office/drawing/2014/main" id="{B623EAD6-3C80-4BB4-A3DE-27CBDDDE2728}"/>
                  </a:ext>
                </a:extLst>
              </p:cNvPr>
              <p:cNvSpPr>
                <a:spLocks noChangeShapeType="1"/>
              </p:cNvSpPr>
              <p:nvPr/>
            </p:nvSpPr>
            <p:spPr bwMode="auto">
              <a:xfrm>
                <a:off x="192" y="96"/>
                <a:ext cx="0" cy="144"/>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77" name="Line 253">
                <a:extLst>
                  <a:ext uri="{FF2B5EF4-FFF2-40B4-BE49-F238E27FC236}">
                    <a16:creationId xmlns:a16="http://schemas.microsoft.com/office/drawing/2014/main" id="{B5913ED3-288C-40DE-90D5-876BF256A330}"/>
                  </a:ext>
                </a:extLst>
              </p:cNvPr>
              <p:cNvSpPr>
                <a:spLocks noChangeShapeType="1"/>
              </p:cNvSpPr>
              <p:nvPr/>
            </p:nvSpPr>
            <p:spPr bwMode="auto">
              <a:xfrm>
                <a:off x="240" y="0"/>
                <a:ext cx="0" cy="33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3678" name="Oval 254">
              <a:extLst>
                <a:ext uri="{FF2B5EF4-FFF2-40B4-BE49-F238E27FC236}">
                  <a16:creationId xmlns:a16="http://schemas.microsoft.com/office/drawing/2014/main" id="{E9600556-D278-4F62-9066-2EF8EB360947}"/>
                </a:ext>
              </a:extLst>
            </p:cNvPr>
            <p:cNvSpPr>
              <a:spLocks noChangeArrowheads="1"/>
            </p:cNvSpPr>
            <p:nvPr/>
          </p:nvSpPr>
          <p:spPr bwMode="auto">
            <a:xfrm>
              <a:off x="919" y="603"/>
              <a:ext cx="79" cy="83"/>
            </a:xfrm>
            <a:prstGeom prst="ellipse">
              <a:avLst/>
            </a:prstGeom>
            <a:solidFill>
              <a:srgbClr val="0000FF"/>
            </a:solidFill>
            <a:ln w="38100">
              <a:solidFill>
                <a:srgbClr val="0000FF"/>
              </a:solidFill>
              <a:round/>
              <a:headEnd/>
              <a:tailEnd/>
            </a:ln>
          </p:spPr>
          <p:txBody>
            <a:bodyPr wrap="none" anchor="ctr"/>
            <a:lstStyle/>
            <a:p>
              <a:endParaRPr lang="zh-CN" altLang="en-US"/>
            </a:p>
          </p:txBody>
        </p:sp>
        <p:sp>
          <p:nvSpPr>
            <p:cNvPr id="103679" name="Text Box 255">
              <a:extLst>
                <a:ext uri="{FF2B5EF4-FFF2-40B4-BE49-F238E27FC236}">
                  <a16:creationId xmlns:a16="http://schemas.microsoft.com/office/drawing/2014/main" id="{A589D659-582E-466D-9748-D79A3A987CBF}"/>
                </a:ext>
              </a:extLst>
            </p:cNvPr>
            <p:cNvSpPr txBox="1">
              <a:spLocks noChangeArrowheads="1"/>
            </p:cNvSpPr>
            <p:nvPr/>
          </p:nvSpPr>
          <p:spPr bwMode="auto">
            <a:xfrm>
              <a:off x="528" y="0"/>
              <a:ext cx="47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b="1" i="1">
                  <a:solidFill>
                    <a:srgbClr val="0000FF"/>
                  </a:solidFill>
                </a:rPr>
                <a:t>V</a:t>
              </a:r>
              <a:r>
                <a:rPr lang="en-US" altLang="zh-CN" sz="2000" b="1" baseline="-25000">
                  <a:solidFill>
                    <a:srgbClr val="0000FF"/>
                  </a:solidFill>
                </a:rPr>
                <a:t>DD</a:t>
              </a:r>
            </a:p>
          </p:txBody>
        </p:sp>
        <p:sp>
          <p:nvSpPr>
            <p:cNvPr id="103680" name="Line 256">
              <a:extLst>
                <a:ext uri="{FF2B5EF4-FFF2-40B4-BE49-F238E27FC236}">
                  <a16:creationId xmlns:a16="http://schemas.microsoft.com/office/drawing/2014/main" id="{B243B515-129C-4811-AC50-846BDCAF5629}"/>
                </a:ext>
              </a:extLst>
            </p:cNvPr>
            <p:cNvSpPr>
              <a:spLocks noChangeShapeType="1"/>
            </p:cNvSpPr>
            <p:nvPr/>
          </p:nvSpPr>
          <p:spPr bwMode="auto">
            <a:xfrm>
              <a:off x="726" y="960"/>
              <a:ext cx="226" cy="1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81" name="Line 257">
              <a:extLst>
                <a:ext uri="{FF2B5EF4-FFF2-40B4-BE49-F238E27FC236}">
                  <a16:creationId xmlns:a16="http://schemas.microsoft.com/office/drawing/2014/main" id="{A6992041-17AF-4998-B6AC-CB48B33EA2FF}"/>
                </a:ext>
              </a:extLst>
            </p:cNvPr>
            <p:cNvSpPr>
              <a:spLocks noChangeShapeType="1"/>
            </p:cNvSpPr>
            <p:nvPr/>
          </p:nvSpPr>
          <p:spPr bwMode="auto">
            <a:xfrm flipH="1" flipV="1">
              <a:off x="746" y="1003"/>
              <a:ext cx="110" cy="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82" name="Line 258">
              <a:extLst>
                <a:ext uri="{FF2B5EF4-FFF2-40B4-BE49-F238E27FC236}">
                  <a16:creationId xmlns:a16="http://schemas.microsoft.com/office/drawing/2014/main" id="{8D4FD20D-C74E-4C33-966B-B40BB85C831A}"/>
                </a:ext>
              </a:extLst>
            </p:cNvPr>
            <p:cNvSpPr>
              <a:spLocks noChangeShapeType="1"/>
            </p:cNvSpPr>
            <p:nvPr/>
          </p:nvSpPr>
          <p:spPr bwMode="auto">
            <a:xfrm flipV="1">
              <a:off x="741" y="925"/>
              <a:ext cx="336" cy="19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3683" name="Group 259">
              <a:extLst>
                <a:ext uri="{FF2B5EF4-FFF2-40B4-BE49-F238E27FC236}">
                  <a16:creationId xmlns:a16="http://schemas.microsoft.com/office/drawing/2014/main" id="{04949E78-90D2-4B4E-8731-8B6BE9D8208E}"/>
                </a:ext>
              </a:extLst>
            </p:cNvPr>
            <p:cNvGrpSpPr>
              <a:grpSpLocks/>
            </p:cNvGrpSpPr>
            <p:nvPr/>
          </p:nvGrpSpPr>
          <p:grpSpPr bwMode="auto">
            <a:xfrm>
              <a:off x="856" y="927"/>
              <a:ext cx="816" cy="586"/>
              <a:chOff x="0" y="0"/>
              <a:chExt cx="816" cy="586"/>
            </a:xfrm>
          </p:grpSpPr>
          <p:sp>
            <p:nvSpPr>
              <p:cNvPr id="103684" name="Line 260">
                <a:extLst>
                  <a:ext uri="{FF2B5EF4-FFF2-40B4-BE49-F238E27FC236}">
                    <a16:creationId xmlns:a16="http://schemas.microsoft.com/office/drawing/2014/main" id="{91FA0780-9FE8-4167-AF84-F907CAB7DCA8}"/>
                  </a:ext>
                </a:extLst>
              </p:cNvPr>
              <p:cNvSpPr>
                <a:spLocks noChangeShapeType="1"/>
              </p:cNvSpPr>
              <p:nvPr/>
            </p:nvSpPr>
            <p:spPr bwMode="auto">
              <a:xfrm>
                <a:off x="192" y="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85" name="Line 261">
                <a:extLst>
                  <a:ext uri="{FF2B5EF4-FFF2-40B4-BE49-F238E27FC236}">
                    <a16:creationId xmlns:a16="http://schemas.microsoft.com/office/drawing/2014/main" id="{81A3E4E3-1501-444A-B5FA-3FE20B4409BE}"/>
                  </a:ext>
                </a:extLst>
              </p:cNvPr>
              <p:cNvSpPr>
                <a:spLocks noChangeShapeType="1"/>
              </p:cNvSpPr>
              <p:nvPr/>
            </p:nvSpPr>
            <p:spPr bwMode="auto">
              <a:xfrm>
                <a:off x="288" y="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86" name="Line 262">
                <a:extLst>
                  <a:ext uri="{FF2B5EF4-FFF2-40B4-BE49-F238E27FC236}">
                    <a16:creationId xmlns:a16="http://schemas.microsoft.com/office/drawing/2014/main" id="{C4D93919-DE7C-4E48-80DB-32DB1D1E713D}"/>
                  </a:ext>
                </a:extLst>
              </p:cNvPr>
              <p:cNvSpPr>
                <a:spLocks noChangeShapeType="1"/>
              </p:cNvSpPr>
              <p:nvPr/>
            </p:nvSpPr>
            <p:spPr bwMode="auto">
              <a:xfrm>
                <a:off x="0" y="288"/>
                <a:ext cx="192"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3687" name="Line 263">
                <a:extLst>
                  <a:ext uri="{FF2B5EF4-FFF2-40B4-BE49-F238E27FC236}">
                    <a16:creationId xmlns:a16="http://schemas.microsoft.com/office/drawing/2014/main" id="{A8C98797-72F8-4BED-96B7-04A2AA624FE9}"/>
                  </a:ext>
                </a:extLst>
              </p:cNvPr>
              <p:cNvSpPr>
                <a:spLocks noChangeShapeType="1"/>
              </p:cNvSpPr>
              <p:nvPr/>
            </p:nvSpPr>
            <p:spPr bwMode="auto">
              <a:xfrm>
                <a:off x="288" y="288"/>
                <a:ext cx="192" cy="0"/>
              </a:xfrm>
              <a:prstGeom prst="line">
                <a:avLst/>
              </a:prstGeom>
              <a:noFill/>
              <a:ln w="9525">
                <a:solidFill>
                  <a:schemeClr val="tx1"/>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103688" name="Text Box 264">
                <a:extLst>
                  <a:ext uri="{FF2B5EF4-FFF2-40B4-BE49-F238E27FC236}">
                    <a16:creationId xmlns:a16="http://schemas.microsoft.com/office/drawing/2014/main" id="{3F746434-B0BC-4D8F-8A41-628FBA49A94F}"/>
                  </a:ext>
                </a:extLst>
              </p:cNvPr>
              <p:cNvSpPr txBox="1">
                <a:spLocks noChangeArrowheads="1"/>
              </p:cNvSpPr>
              <p:nvPr/>
            </p:nvSpPr>
            <p:spPr bwMode="auto">
              <a:xfrm>
                <a:off x="144" y="336"/>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solidFill>
                      <a:srgbClr val="A50021"/>
                    </a:solidFill>
                  </a:rPr>
                  <a:t>夹断区</a:t>
                </a:r>
              </a:p>
            </p:txBody>
          </p:sp>
        </p:grpSp>
        <p:sp>
          <p:nvSpPr>
            <p:cNvPr id="103689" name="Line 265">
              <a:extLst>
                <a:ext uri="{FF2B5EF4-FFF2-40B4-BE49-F238E27FC236}">
                  <a16:creationId xmlns:a16="http://schemas.microsoft.com/office/drawing/2014/main" id="{5234C245-6385-4D31-B6E2-439988369916}"/>
                </a:ext>
              </a:extLst>
            </p:cNvPr>
            <p:cNvSpPr>
              <a:spLocks noChangeShapeType="1"/>
            </p:cNvSpPr>
            <p:nvPr/>
          </p:nvSpPr>
          <p:spPr bwMode="auto">
            <a:xfrm>
              <a:off x="3" y="288"/>
              <a:ext cx="0" cy="1703"/>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690" name="Line 266">
              <a:extLst>
                <a:ext uri="{FF2B5EF4-FFF2-40B4-BE49-F238E27FC236}">
                  <a16:creationId xmlns:a16="http://schemas.microsoft.com/office/drawing/2014/main" id="{DC7584FF-8845-4D80-8706-8E14E1BAC3FA}"/>
                </a:ext>
              </a:extLst>
            </p:cNvPr>
            <p:cNvSpPr>
              <a:spLocks noChangeShapeType="1"/>
            </p:cNvSpPr>
            <p:nvPr/>
          </p:nvSpPr>
          <p:spPr bwMode="auto">
            <a:xfrm>
              <a:off x="0" y="1991"/>
              <a:ext cx="971" cy="0"/>
            </a:xfrm>
            <a:prstGeom prst="line">
              <a:avLst/>
            </a:prstGeom>
            <a:noFill/>
            <a:ln w="38100">
              <a:solidFill>
                <a:srgbClr val="A5002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3691" name="Text Box 267">
            <a:extLst>
              <a:ext uri="{FF2B5EF4-FFF2-40B4-BE49-F238E27FC236}">
                <a16:creationId xmlns:a16="http://schemas.microsoft.com/office/drawing/2014/main" id="{36705341-041E-4AA7-AC04-61CDA74BAE6F}"/>
              </a:ext>
            </a:extLst>
          </p:cNvPr>
          <p:cNvSpPr txBox="1">
            <a:spLocks noChangeArrowheads="1"/>
          </p:cNvSpPr>
          <p:nvPr/>
        </p:nvSpPr>
        <p:spPr bwMode="auto">
          <a:xfrm>
            <a:off x="1219200" y="5846763"/>
            <a:ext cx="662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b="1">
                <a:solidFill>
                  <a:srgbClr val="FF00FF"/>
                </a:solidFill>
                <a:ea typeface="黑体" panose="02010609060101010101" pitchFamily="49" charset="-122"/>
              </a:rPr>
              <a:t>图 1.4.9　</a:t>
            </a:r>
            <a:r>
              <a:rPr lang="en-US" altLang="zh-CN" b="1" i="1">
                <a:solidFill>
                  <a:srgbClr val="FF00FF"/>
                </a:solidFill>
                <a:ea typeface="黑体" panose="02010609060101010101" pitchFamily="49" charset="-122"/>
              </a:rPr>
              <a:t>U</a:t>
            </a:r>
            <a:r>
              <a:rPr lang="en-US" altLang="zh-CN" b="1" baseline="-25000">
                <a:solidFill>
                  <a:srgbClr val="FF00FF"/>
                </a:solidFill>
                <a:ea typeface="黑体" panose="02010609060101010101" pitchFamily="49" charset="-122"/>
              </a:rPr>
              <a:t>DS</a:t>
            </a:r>
            <a:r>
              <a:rPr lang="en-US" altLang="zh-CN" b="1">
                <a:solidFill>
                  <a:srgbClr val="FF00FF"/>
                </a:solidFill>
                <a:ea typeface="黑体" panose="02010609060101010101" pitchFamily="49" charset="-122"/>
              </a:rPr>
              <a:t> </a:t>
            </a:r>
            <a:r>
              <a:rPr lang="zh-CN" altLang="en-US" b="1">
                <a:solidFill>
                  <a:srgbClr val="FF00FF"/>
                </a:solidFill>
                <a:ea typeface="黑体" panose="02010609060101010101" pitchFamily="49" charset="-122"/>
              </a:rPr>
              <a:t>对导电沟道的影响</a:t>
            </a:r>
          </a:p>
        </p:txBody>
      </p:sp>
      <p:sp>
        <p:nvSpPr>
          <p:cNvPr id="103692" name="Text Box 268">
            <a:extLst>
              <a:ext uri="{FF2B5EF4-FFF2-40B4-BE49-F238E27FC236}">
                <a16:creationId xmlns:a16="http://schemas.microsoft.com/office/drawing/2014/main" id="{52F08697-62DA-4A5D-98E0-DD8BB26FBE36}"/>
              </a:ext>
            </a:extLst>
          </p:cNvPr>
          <p:cNvSpPr txBox="1">
            <a:spLocks noChangeArrowheads="1"/>
          </p:cNvSpPr>
          <p:nvPr/>
        </p:nvSpPr>
        <p:spPr bwMode="auto">
          <a:xfrm>
            <a:off x="838200" y="5419725"/>
            <a:ext cx="20574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2200" b="1">
                <a:solidFill>
                  <a:srgbClr val="0000FF"/>
                </a:solidFill>
                <a:latin typeface="宋体" panose="02010600030101010101" pitchFamily="2" charset="-122"/>
              </a:rPr>
              <a:t>(</a:t>
            </a:r>
            <a:r>
              <a:rPr lang="en-US" altLang="zh-CN" sz="2200" b="1">
                <a:solidFill>
                  <a:srgbClr val="0000FF"/>
                </a:solidFill>
              </a:rPr>
              <a:t>a</a:t>
            </a:r>
            <a:r>
              <a:rPr lang="en-US" altLang="zh-CN" sz="2200" b="1">
                <a:solidFill>
                  <a:srgbClr val="0000FF"/>
                </a:solidFill>
                <a:latin typeface="宋体" panose="02010600030101010101" pitchFamily="2" charset="-122"/>
              </a:rPr>
              <a:t>)</a:t>
            </a:r>
            <a:r>
              <a:rPr lang="en-US" altLang="zh-CN" sz="2200" b="1">
                <a:solidFill>
                  <a:srgbClr val="0000FF"/>
                </a:solidFill>
              </a:rPr>
              <a:t> </a:t>
            </a:r>
            <a:r>
              <a:rPr lang="en-US" altLang="zh-CN" sz="2200" b="1" i="1">
                <a:solidFill>
                  <a:srgbClr val="0000FF"/>
                </a:solidFill>
              </a:rPr>
              <a:t>U</a:t>
            </a:r>
            <a:r>
              <a:rPr lang="en-US" altLang="zh-CN" sz="2200" b="1" baseline="-25000">
                <a:solidFill>
                  <a:srgbClr val="0000FF"/>
                </a:solidFill>
              </a:rPr>
              <a:t>GD</a:t>
            </a:r>
            <a:r>
              <a:rPr lang="en-US" altLang="zh-CN" sz="2200" b="1">
                <a:solidFill>
                  <a:srgbClr val="0000FF"/>
                </a:solidFill>
              </a:rPr>
              <a:t> &gt; </a:t>
            </a:r>
            <a:r>
              <a:rPr lang="en-US" altLang="zh-CN" sz="2200" b="1" i="1">
                <a:solidFill>
                  <a:srgbClr val="0000FF"/>
                </a:solidFill>
              </a:rPr>
              <a:t>U</a:t>
            </a:r>
            <a:r>
              <a:rPr lang="en-US" altLang="zh-CN" sz="2200" b="1" baseline="-25000">
                <a:solidFill>
                  <a:srgbClr val="0000FF"/>
                </a:solidFill>
              </a:rPr>
              <a:t>T</a:t>
            </a:r>
          </a:p>
        </p:txBody>
      </p:sp>
      <p:sp>
        <p:nvSpPr>
          <p:cNvPr id="103693" name="Text Box 269">
            <a:extLst>
              <a:ext uri="{FF2B5EF4-FFF2-40B4-BE49-F238E27FC236}">
                <a16:creationId xmlns:a16="http://schemas.microsoft.com/office/drawing/2014/main" id="{E9207867-8FA7-466A-B8CF-3BBC72DF39FA}"/>
              </a:ext>
            </a:extLst>
          </p:cNvPr>
          <p:cNvSpPr txBox="1">
            <a:spLocks noChangeArrowheads="1"/>
          </p:cNvSpPr>
          <p:nvPr/>
        </p:nvSpPr>
        <p:spPr bwMode="auto">
          <a:xfrm>
            <a:off x="3810000" y="5419725"/>
            <a:ext cx="1828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2200" b="1">
                <a:solidFill>
                  <a:srgbClr val="0000FF"/>
                </a:solidFill>
                <a:latin typeface="宋体" panose="02010600030101010101" pitchFamily="2" charset="-122"/>
              </a:rPr>
              <a:t>(</a:t>
            </a:r>
            <a:r>
              <a:rPr lang="en-US" altLang="zh-CN" sz="2200" b="1">
                <a:solidFill>
                  <a:srgbClr val="0000FF"/>
                </a:solidFill>
              </a:rPr>
              <a:t>b</a:t>
            </a:r>
            <a:r>
              <a:rPr lang="en-US" altLang="zh-CN" sz="2200" b="1">
                <a:solidFill>
                  <a:srgbClr val="0000FF"/>
                </a:solidFill>
                <a:latin typeface="宋体" panose="02010600030101010101" pitchFamily="2" charset="-122"/>
              </a:rPr>
              <a:t>)</a:t>
            </a:r>
            <a:r>
              <a:rPr lang="en-US" altLang="zh-CN" sz="2200" b="1">
                <a:solidFill>
                  <a:srgbClr val="0000FF"/>
                </a:solidFill>
              </a:rPr>
              <a:t> </a:t>
            </a:r>
            <a:r>
              <a:rPr lang="en-US" altLang="zh-CN" sz="2200" b="1" i="1">
                <a:solidFill>
                  <a:srgbClr val="0000FF"/>
                </a:solidFill>
              </a:rPr>
              <a:t>U</a:t>
            </a:r>
            <a:r>
              <a:rPr lang="en-US" altLang="zh-CN" sz="2200" b="1" baseline="-25000">
                <a:solidFill>
                  <a:srgbClr val="0000FF"/>
                </a:solidFill>
              </a:rPr>
              <a:t>GD</a:t>
            </a:r>
            <a:r>
              <a:rPr lang="en-US" altLang="zh-CN" sz="2200" b="1">
                <a:solidFill>
                  <a:srgbClr val="0000FF"/>
                </a:solidFill>
              </a:rPr>
              <a:t> = </a:t>
            </a:r>
            <a:r>
              <a:rPr lang="en-US" altLang="zh-CN" sz="2200" b="1" i="1">
                <a:solidFill>
                  <a:srgbClr val="0000FF"/>
                </a:solidFill>
              </a:rPr>
              <a:t>U</a:t>
            </a:r>
            <a:r>
              <a:rPr lang="en-US" altLang="zh-CN" sz="2200" b="1" baseline="-25000">
                <a:solidFill>
                  <a:srgbClr val="0000FF"/>
                </a:solidFill>
              </a:rPr>
              <a:t>T</a:t>
            </a:r>
          </a:p>
        </p:txBody>
      </p:sp>
      <p:sp>
        <p:nvSpPr>
          <p:cNvPr id="103694" name="Text Box 270">
            <a:extLst>
              <a:ext uri="{FF2B5EF4-FFF2-40B4-BE49-F238E27FC236}">
                <a16:creationId xmlns:a16="http://schemas.microsoft.com/office/drawing/2014/main" id="{7101D015-EBB1-45C4-87C8-001F1FD95BB4}"/>
              </a:ext>
            </a:extLst>
          </p:cNvPr>
          <p:cNvSpPr txBox="1">
            <a:spLocks noChangeArrowheads="1"/>
          </p:cNvSpPr>
          <p:nvPr/>
        </p:nvSpPr>
        <p:spPr bwMode="auto">
          <a:xfrm>
            <a:off x="6553200" y="5419725"/>
            <a:ext cx="1905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2200" b="1">
                <a:solidFill>
                  <a:srgbClr val="0000FF"/>
                </a:solidFill>
                <a:latin typeface="宋体" panose="02010600030101010101" pitchFamily="2" charset="-122"/>
              </a:rPr>
              <a:t>(</a:t>
            </a:r>
            <a:r>
              <a:rPr lang="en-US" altLang="zh-CN" sz="2200" b="1">
                <a:solidFill>
                  <a:srgbClr val="0000FF"/>
                </a:solidFill>
              </a:rPr>
              <a:t>c</a:t>
            </a:r>
            <a:r>
              <a:rPr lang="en-US" altLang="zh-CN" sz="2200" b="1">
                <a:solidFill>
                  <a:srgbClr val="0000FF"/>
                </a:solidFill>
                <a:latin typeface="宋体" panose="02010600030101010101" pitchFamily="2" charset="-122"/>
              </a:rPr>
              <a:t>)</a:t>
            </a:r>
            <a:r>
              <a:rPr lang="en-US" altLang="zh-CN" sz="2200" b="1">
                <a:solidFill>
                  <a:srgbClr val="0000FF"/>
                </a:solidFill>
              </a:rPr>
              <a:t> </a:t>
            </a:r>
            <a:r>
              <a:rPr lang="en-US" altLang="zh-CN" sz="2200" b="1" i="1">
                <a:solidFill>
                  <a:srgbClr val="0000FF"/>
                </a:solidFill>
              </a:rPr>
              <a:t>U</a:t>
            </a:r>
            <a:r>
              <a:rPr lang="en-US" altLang="zh-CN" sz="2200" b="1" baseline="-25000">
                <a:solidFill>
                  <a:srgbClr val="0000FF"/>
                </a:solidFill>
              </a:rPr>
              <a:t>GD</a:t>
            </a:r>
            <a:r>
              <a:rPr lang="en-US" altLang="zh-CN" sz="2200" b="1">
                <a:solidFill>
                  <a:srgbClr val="0000FF"/>
                </a:solidFill>
              </a:rPr>
              <a:t> &lt; </a:t>
            </a:r>
            <a:r>
              <a:rPr lang="en-US" altLang="zh-CN" sz="2200" b="1" i="1">
                <a:solidFill>
                  <a:srgbClr val="0000FF"/>
                </a:solidFill>
              </a:rPr>
              <a:t>U</a:t>
            </a:r>
            <a:r>
              <a:rPr lang="en-US" altLang="zh-CN" sz="2200" b="1" baseline="-25000">
                <a:solidFill>
                  <a:srgbClr val="0000FF"/>
                </a:solidFill>
              </a:rPr>
              <a:t>T</a:t>
            </a:r>
          </a:p>
        </p:txBody>
      </p:sp>
      <p:sp>
        <p:nvSpPr>
          <p:cNvPr id="103695" name="Text Box 271">
            <a:extLst>
              <a:ext uri="{FF2B5EF4-FFF2-40B4-BE49-F238E27FC236}">
                <a16:creationId xmlns:a16="http://schemas.microsoft.com/office/drawing/2014/main" id="{EDB2E08B-BC30-439F-83D4-E5081FC3D1D4}"/>
              </a:ext>
            </a:extLst>
          </p:cNvPr>
          <p:cNvSpPr txBox="1">
            <a:spLocks noChangeArrowheads="1"/>
          </p:cNvSpPr>
          <p:nvPr/>
        </p:nvSpPr>
        <p:spPr bwMode="auto">
          <a:xfrm>
            <a:off x="611188" y="549275"/>
            <a:ext cx="80010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b="1"/>
              <a:t>在</a:t>
            </a:r>
            <a:r>
              <a:rPr lang="en-US" altLang="zh-CN" sz="2600" b="1" i="1">
                <a:solidFill>
                  <a:srgbClr val="FF0000"/>
                </a:solidFill>
              </a:rPr>
              <a:t>U</a:t>
            </a:r>
            <a:r>
              <a:rPr lang="en-US" altLang="zh-CN" sz="2600" b="1" baseline="-25000">
                <a:solidFill>
                  <a:srgbClr val="FF0000"/>
                </a:solidFill>
              </a:rPr>
              <a:t>DS </a:t>
            </a:r>
            <a:r>
              <a:rPr lang="en-US" altLang="zh-CN" sz="2600" b="1">
                <a:solidFill>
                  <a:srgbClr val="FF0000"/>
                </a:solidFill>
              </a:rPr>
              <a:t>&gt; </a:t>
            </a:r>
            <a:r>
              <a:rPr lang="en-US" altLang="zh-CN" sz="2600" b="1" i="1">
                <a:solidFill>
                  <a:srgbClr val="FF0000"/>
                </a:solidFill>
              </a:rPr>
              <a:t>U</a:t>
            </a:r>
            <a:r>
              <a:rPr lang="en-US" altLang="zh-CN" sz="2600" b="1" baseline="-25000">
                <a:solidFill>
                  <a:srgbClr val="FF0000"/>
                </a:solidFill>
              </a:rPr>
              <a:t>GS</a:t>
            </a:r>
            <a:r>
              <a:rPr lang="en-US" altLang="zh-CN" sz="2600" b="1">
                <a:solidFill>
                  <a:srgbClr val="FF0000"/>
                </a:solidFill>
              </a:rPr>
              <a:t> – </a:t>
            </a:r>
            <a:r>
              <a:rPr lang="en-US" altLang="zh-CN" sz="2600" b="1" i="1">
                <a:solidFill>
                  <a:srgbClr val="FF0000"/>
                </a:solidFill>
              </a:rPr>
              <a:t>U</a:t>
            </a:r>
            <a:r>
              <a:rPr lang="en-US" altLang="zh-CN" sz="2600" b="1" baseline="-25000">
                <a:solidFill>
                  <a:srgbClr val="FF0000"/>
                </a:solidFill>
              </a:rPr>
              <a:t>T</a:t>
            </a:r>
            <a:r>
              <a:rPr lang="zh-CN" altLang="en-US" sz="2600" b="1"/>
              <a:t>时（预夹断后），对应于不同的</a:t>
            </a:r>
            <a:r>
              <a:rPr lang="en-US" altLang="zh-CN" sz="2600" b="1" i="1">
                <a:solidFill>
                  <a:srgbClr val="0000FF"/>
                </a:solidFill>
              </a:rPr>
              <a:t>u</a:t>
            </a:r>
            <a:r>
              <a:rPr lang="en-US" altLang="zh-CN" sz="2600" b="1" baseline="-25000">
                <a:solidFill>
                  <a:srgbClr val="0000FF"/>
                </a:solidFill>
              </a:rPr>
              <a:t>GS</a:t>
            </a:r>
            <a:r>
              <a:rPr lang="zh-CN" altLang="en-US" sz="2600" b="1"/>
              <a:t>就有一个确定的</a:t>
            </a:r>
            <a:r>
              <a:rPr lang="en-US" altLang="zh-CN" sz="2600" b="1" i="1"/>
              <a:t>i</a:t>
            </a:r>
            <a:r>
              <a:rPr lang="en-US" altLang="zh-CN" sz="2600" b="1" baseline="-25000"/>
              <a:t>D</a:t>
            </a:r>
            <a:r>
              <a:rPr lang="en-US" altLang="zh-CN" sz="2600" b="1"/>
              <a:t> </a:t>
            </a:r>
            <a:r>
              <a:rPr lang="zh-CN" altLang="en-US" sz="2600" b="1"/>
              <a:t>。</a:t>
            </a:r>
          </a:p>
          <a:p>
            <a:pPr>
              <a:spcBef>
                <a:spcPct val="50000"/>
              </a:spcBef>
            </a:pPr>
            <a:r>
              <a:rPr lang="zh-CN" altLang="en-US" b="1"/>
              <a:t>此时， 可以把</a:t>
            </a:r>
            <a:r>
              <a:rPr lang="en-US" altLang="zh-CN" b="1" i="1"/>
              <a:t>i</a:t>
            </a:r>
            <a:r>
              <a:rPr lang="en-US" altLang="zh-CN" b="1" baseline="-25000"/>
              <a:t>D</a:t>
            </a:r>
            <a:r>
              <a:rPr lang="zh-CN" altLang="en-US" b="1"/>
              <a:t>近似看成是</a:t>
            </a:r>
            <a:r>
              <a:rPr lang="en-US" altLang="zh-CN" b="1" i="1"/>
              <a:t>u</a:t>
            </a:r>
            <a:r>
              <a:rPr lang="en-US" altLang="zh-CN" b="1" baseline="-25000"/>
              <a:t>GS</a:t>
            </a:r>
            <a:r>
              <a:rPr lang="zh-CN" altLang="en-US" b="1"/>
              <a:t>控制的电流源。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3691"/>
                                        </p:tgtEl>
                                        <p:attrNameLst>
                                          <p:attrName>style.visibility</p:attrName>
                                        </p:attrNameLst>
                                      </p:cBhvr>
                                      <p:to>
                                        <p:strVal val="visible"/>
                                      </p:to>
                                    </p:set>
                                    <p:animEffect transition="in" filter="dissolve">
                                      <p:cBhvr>
                                        <p:cTn id="7" dur="500"/>
                                        <p:tgtEl>
                                          <p:spTgt spid="103691"/>
                                        </p:tgtEl>
                                      </p:cBhvr>
                                    </p:animEffect>
                                  </p:childTnLst>
                                </p:cTn>
                              </p:par>
                            </p:childTnLst>
                          </p:cTn>
                        </p:par>
                        <p:par>
                          <p:cTn id="8" fill="hold" nodeType="afterGroup">
                            <p:stCondLst>
                              <p:cond delay="500"/>
                            </p:stCondLst>
                            <p:childTnLst>
                              <p:par>
                                <p:cTn id="9" presetID="22" presetClass="entr" presetSubtype="8" fill="hold" grpId="0" nodeType="afterEffect">
                                  <p:stCondLst>
                                    <p:cond delay="2000"/>
                                  </p:stCondLst>
                                  <p:childTnLst>
                                    <p:set>
                                      <p:cBhvr>
                                        <p:cTn id="10" dur="1" fill="hold">
                                          <p:stCondLst>
                                            <p:cond delay="0"/>
                                          </p:stCondLst>
                                        </p:cTn>
                                        <p:tgtEl>
                                          <p:spTgt spid="103692"/>
                                        </p:tgtEl>
                                        <p:attrNameLst>
                                          <p:attrName>style.visibility</p:attrName>
                                        </p:attrNameLst>
                                      </p:cBhvr>
                                      <p:to>
                                        <p:strVal val="visible"/>
                                      </p:to>
                                    </p:set>
                                    <p:animEffect transition="in" filter="wipe(left)">
                                      <p:cBhvr>
                                        <p:cTn id="11" dur="500"/>
                                        <p:tgtEl>
                                          <p:spTgt spid="103692"/>
                                        </p:tgtEl>
                                      </p:cBhvr>
                                    </p:animEffect>
                                  </p:childTnLst>
                                </p:cTn>
                              </p:par>
                            </p:childTnLst>
                          </p:cTn>
                        </p:par>
                        <p:par>
                          <p:cTn id="12" fill="hold" nodeType="afterGroup">
                            <p:stCondLst>
                              <p:cond delay="3000"/>
                            </p:stCondLst>
                            <p:childTnLst>
                              <p:par>
                                <p:cTn id="13" presetID="22" presetClass="entr" presetSubtype="8" fill="hold" grpId="0" nodeType="afterEffect">
                                  <p:stCondLst>
                                    <p:cond delay="2000"/>
                                  </p:stCondLst>
                                  <p:childTnLst>
                                    <p:set>
                                      <p:cBhvr>
                                        <p:cTn id="14" dur="1" fill="hold">
                                          <p:stCondLst>
                                            <p:cond delay="0"/>
                                          </p:stCondLst>
                                        </p:cTn>
                                        <p:tgtEl>
                                          <p:spTgt spid="103693"/>
                                        </p:tgtEl>
                                        <p:attrNameLst>
                                          <p:attrName>style.visibility</p:attrName>
                                        </p:attrNameLst>
                                      </p:cBhvr>
                                      <p:to>
                                        <p:strVal val="visible"/>
                                      </p:to>
                                    </p:set>
                                    <p:animEffect transition="in" filter="wipe(left)">
                                      <p:cBhvr>
                                        <p:cTn id="15" dur="500"/>
                                        <p:tgtEl>
                                          <p:spTgt spid="103693"/>
                                        </p:tgtEl>
                                      </p:cBhvr>
                                    </p:animEffect>
                                  </p:childTnLst>
                                </p:cTn>
                              </p:par>
                            </p:childTnLst>
                          </p:cTn>
                        </p:par>
                        <p:par>
                          <p:cTn id="16" fill="hold" nodeType="afterGroup">
                            <p:stCondLst>
                              <p:cond delay="5500"/>
                            </p:stCondLst>
                            <p:childTnLst>
                              <p:par>
                                <p:cTn id="17" presetID="22" presetClass="entr" presetSubtype="8" fill="hold" grpId="0" nodeType="afterEffect">
                                  <p:stCondLst>
                                    <p:cond delay="2000"/>
                                  </p:stCondLst>
                                  <p:childTnLst>
                                    <p:set>
                                      <p:cBhvr>
                                        <p:cTn id="18" dur="1" fill="hold">
                                          <p:stCondLst>
                                            <p:cond delay="0"/>
                                          </p:stCondLst>
                                        </p:cTn>
                                        <p:tgtEl>
                                          <p:spTgt spid="103694"/>
                                        </p:tgtEl>
                                        <p:attrNameLst>
                                          <p:attrName>style.visibility</p:attrName>
                                        </p:attrNameLst>
                                      </p:cBhvr>
                                      <p:to>
                                        <p:strVal val="visible"/>
                                      </p:to>
                                    </p:set>
                                    <p:animEffect transition="in" filter="wipe(left)">
                                      <p:cBhvr>
                                        <p:cTn id="19" dur="500"/>
                                        <p:tgtEl>
                                          <p:spTgt spid="10369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103695">
                                            <p:txEl>
                                              <p:pRg st="0" end="0"/>
                                            </p:txEl>
                                          </p:spTgt>
                                        </p:tgtEl>
                                        <p:attrNameLst>
                                          <p:attrName>style.visibility</p:attrName>
                                        </p:attrNameLst>
                                      </p:cBhvr>
                                      <p:to>
                                        <p:strVal val="visible"/>
                                      </p:to>
                                    </p:set>
                                    <p:animEffect transition="in" filter="box(out)">
                                      <p:cBhvr>
                                        <p:cTn id="24" dur="500"/>
                                        <p:tgtEl>
                                          <p:spTgt spid="103695">
                                            <p:txEl>
                                              <p:pRg st="0" end="0"/>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2" name="camera.wav"/>
                                        </p:tgtEl>
                                      </p:cMediaNode>
                                    </p:audio>
                                  </p:sub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103695">
                                            <p:txEl>
                                              <p:pRg st="1" end="1"/>
                                            </p:txEl>
                                          </p:spTgt>
                                        </p:tgtEl>
                                        <p:attrNameLst>
                                          <p:attrName>style.visibility</p:attrName>
                                        </p:attrNameLst>
                                      </p:cBhvr>
                                      <p:to>
                                        <p:strVal val="visible"/>
                                      </p:to>
                                    </p:set>
                                    <p:animEffect transition="in" filter="box(out)">
                                      <p:cBhvr>
                                        <p:cTn id="29" dur="500"/>
                                        <p:tgtEl>
                                          <p:spTgt spid="103695">
                                            <p:txEl>
                                              <p:pRg st="1" end="1"/>
                                            </p:txEl>
                                          </p:spTgt>
                                        </p:tgtEl>
                                      </p:cBhvr>
                                    </p:animEffect>
                                  </p:childTnLst>
                                  <p:subTnLst>
                                    <p:audio>
                                      <p:cMediaNode>
                                        <p:cTn display="0" masterRel="sameClick">
                                          <p:stCondLst>
                                            <p:cond evt="begin" delay="0">
                                              <p:tn val="27"/>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691" grpId="0"/>
      <p:bldP spid="103692" grpId="0"/>
      <p:bldP spid="103693" grpId="0"/>
      <p:bldP spid="103694" grpId="0"/>
      <p:bldP spid="103695"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04450" name="Text Box 2">
            <a:extLst>
              <a:ext uri="{FF2B5EF4-FFF2-40B4-BE49-F238E27FC236}">
                <a16:creationId xmlns:a16="http://schemas.microsoft.com/office/drawing/2014/main" id="{B81D1C5E-28B9-4B5D-ACEB-90F84033CC98}"/>
              </a:ext>
            </a:extLst>
          </p:cNvPr>
          <p:cNvSpPr txBox="1">
            <a:spLocks noChangeArrowheads="1"/>
          </p:cNvSpPr>
          <p:nvPr/>
        </p:nvSpPr>
        <p:spPr bwMode="auto">
          <a:xfrm>
            <a:off x="990600" y="623888"/>
            <a:ext cx="35814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600" b="1">
                <a:solidFill>
                  <a:srgbClr val="FF3300"/>
                </a:solidFill>
              </a:rPr>
              <a:t>3. 特性曲线与电流方程</a:t>
            </a:r>
          </a:p>
        </p:txBody>
      </p:sp>
      <p:sp>
        <p:nvSpPr>
          <p:cNvPr id="104451" name="Text Box 3">
            <a:extLst>
              <a:ext uri="{FF2B5EF4-FFF2-40B4-BE49-F238E27FC236}">
                <a16:creationId xmlns:a16="http://schemas.microsoft.com/office/drawing/2014/main" id="{90B6FBA0-2B12-4B1E-A0B1-BF1C9C56EAB8}"/>
              </a:ext>
            </a:extLst>
          </p:cNvPr>
          <p:cNvSpPr txBox="1">
            <a:spLocks noChangeArrowheads="1"/>
          </p:cNvSpPr>
          <p:nvPr/>
        </p:nvSpPr>
        <p:spPr bwMode="auto">
          <a:xfrm>
            <a:off x="914400" y="1081088"/>
            <a:ext cx="2743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600" b="1">
                <a:solidFill>
                  <a:srgbClr val="0000FF"/>
                </a:solidFill>
                <a:latin typeface="宋体" panose="02010600030101010101" pitchFamily="2" charset="-122"/>
              </a:rPr>
              <a:t>(</a:t>
            </a:r>
            <a:r>
              <a:rPr lang="en-US" altLang="zh-CN" sz="2600" b="1">
                <a:solidFill>
                  <a:srgbClr val="0000FF"/>
                </a:solidFill>
              </a:rPr>
              <a:t>a</a:t>
            </a:r>
            <a:r>
              <a:rPr lang="en-US" altLang="zh-CN" sz="2600" b="1">
                <a:solidFill>
                  <a:srgbClr val="0000FF"/>
                </a:solidFill>
                <a:latin typeface="宋体" panose="02010600030101010101" pitchFamily="2" charset="-122"/>
              </a:rPr>
              <a:t>)</a:t>
            </a:r>
            <a:r>
              <a:rPr lang="zh-CN" altLang="en-US" sz="2600" b="1">
                <a:solidFill>
                  <a:srgbClr val="0000FF"/>
                </a:solidFill>
                <a:latin typeface="宋体" panose="02010600030101010101" pitchFamily="2" charset="-122"/>
              </a:rPr>
              <a:t>转移特性</a:t>
            </a:r>
          </a:p>
        </p:txBody>
      </p:sp>
      <p:sp>
        <p:nvSpPr>
          <p:cNvPr id="104452" name="Text Box 4">
            <a:extLst>
              <a:ext uri="{FF2B5EF4-FFF2-40B4-BE49-F238E27FC236}">
                <a16:creationId xmlns:a16="http://schemas.microsoft.com/office/drawing/2014/main" id="{2C3AA3A2-A7A3-4184-9D77-88C37AD39924}"/>
              </a:ext>
            </a:extLst>
          </p:cNvPr>
          <p:cNvSpPr txBox="1">
            <a:spLocks noChangeArrowheads="1"/>
          </p:cNvSpPr>
          <p:nvPr/>
        </p:nvSpPr>
        <p:spPr bwMode="auto">
          <a:xfrm>
            <a:off x="1062038" y="1719263"/>
            <a:ext cx="32004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600" b="1" i="1"/>
              <a:t>U</a:t>
            </a:r>
            <a:r>
              <a:rPr lang="en-US" altLang="zh-CN" sz="2600" b="1" baseline="-25000"/>
              <a:t>GS</a:t>
            </a:r>
            <a:r>
              <a:rPr lang="en-US" altLang="zh-CN" sz="2600" b="1"/>
              <a:t> &lt; </a:t>
            </a:r>
            <a:r>
              <a:rPr lang="en-US" altLang="zh-CN" sz="2600" b="1" i="1"/>
              <a:t>U</a:t>
            </a:r>
            <a:r>
              <a:rPr lang="en-US" altLang="zh-CN" sz="2600" b="1" baseline="-25000"/>
              <a:t>T </a:t>
            </a:r>
            <a:r>
              <a:rPr lang="zh-CN" altLang="en-US" sz="2600" b="1"/>
              <a:t>，</a:t>
            </a:r>
            <a:r>
              <a:rPr lang="en-US" altLang="zh-CN" sz="2600" b="1" i="1"/>
              <a:t>i</a:t>
            </a:r>
            <a:r>
              <a:rPr lang="en-US" altLang="zh-CN" sz="2600" b="1" baseline="-25000"/>
              <a:t>D</a:t>
            </a:r>
            <a:r>
              <a:rPr lang="en-US" altLang="zh-CN" sz="2600" b="1"/>
              <a:t> = 0</a:t>
            </a:r>
            <a:r>
              <a:rPr lang="zh-CN" altLang="en-US" sz="2600" b="1"/>
              <a:t>；</a:t>
            </a:r>
          </a:p>
        </p:txBody>
      </p:sp>
      <p:sp>
        <p:nvSpPr>
          <p:cNvPr id="104453" name="Text Box 5">
            <a:extLst>
              <a:ext uri="{FF2B5EF4-FFF2-40B4-BE49-F238E27FC236}">
                <a16:creationId xmlns:a16="http://schemas.microsoft.com/office/drawing/2014/main" id="{70DDCFE3-825B-4551-B011-50D804151CC5}"/>
              </a:ext>
            </a:extLst>
          </p:cNvPr>
          <p:cNvSpPr txBox="1">
            <a:spLocks noChangeArrowheads="1"/>
          </p:cNvSpPr>
          <p:nvPr/>
        </p:nvSpPr>
        <p:spPr bwMode="auto">
          <a:xfrm>
            <a:off x="341313" y="2528888"/>
            <a:ext cx="403860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50000"/>
              </a:spcBef>
            </a:pPr>
            <a:r>
              <a:rPr lang="zh-CN" altLang="en-US" sz="2600" b="1" i="1"/>
              <a:t>　　</a:t>
            </a:r>
            <a:r>
              <a:rPr lang="en-US" altLang="zh-CN" sz="2600" b="1" i="1"/>
              <a:t>U</a:t>
            </a:r>
            <a:r>
              <a:rPr lang="en-US" altLang="zh-CN" sz="2600" b="1" baseline="-25000"/>
              <a:t>GS</a:t>
            </a:r>
            <a:r>
              <a:rPr lang="en-US" altLang="zh-CN" sz="2600" b="1"/>
              <a:t> </a:t>
            </a:r>
            <a:r>
              <a:rPr lang="en-US" altLang="zh-CN" sz="2200" b="1"/>
              <a:t>≥</a:t>
            </a:r>
            <a:r>
              <a:rPr lang="en-US" altLang="zh-CN" sz="2600" b="1"/>
              <a:t> </a:t>
            </a:r>
            <a:r>
              <a:rPr lang="en-US" altLang="zh-CN" sz="2600" b="1" i="1"/>
              <a:t>U</a:t>
            </a:r>
            <a:r>
              <a:rPr lang="en-US" altLang="zh-CN" sz="2600" b="1" baseline="-25000"/>
              <a:t>T</a:t>
            </a:r>
            <a:r>
              <a:rPr lang="zh-CN" altLang="en-US" sz="2600" b="1"/>
              <a:t>，形成导电沟道，随着 </a:t>
            </a:r>
            <a:r>
              <a:rPr lang="en-US" altLang="zh-CN" sz="2600" b="1" i="1"/>
              <a:t>U</a:t>
            </a:r>
            <a:r>
              <a:rPr lang="en-US" altLang="zh-CN" sz="2600" b="1" baseline="-25000"/>
              <a:t>GS </a:t>
            </a:r>
            <a:r>
              <a:rPr lang="zh-CN" altLang="en-US" sz="2600" b="1"/>
              <a:t>的增加，</a:t>
            </a:r>
            <a:r>
              <a:rPr lang="en-US" altLang="zh-CN" sz="2600" b="1" i="1"/>
              <a:t>I</a:t>
            </a:r>
            <a:r>
              <a:rPr lang="en-US" altLang="zh-CN" sz="2600" b="1" baseline="-25000"/>
              <a:t>D</a:t>
            </a:r>
            <a:r>
              <a:rPr lang="en-US" altLang="zh-CN" sz="2600" b="1"/>
              <a:t> </a:t>
            </a:r>
            <a:r>
              <a:rPr lang="zh-CN" altLang="en-US" sz="2600" b="1">
                <a:sym typeface="Wingdings 3" panose="05040102010807070707" pitchFamily="18" charset="2"/>
              </a:rPr>
              <a:t>逐渐增大。</a:t>
            </a:r>
          </a:p>
        </p:txBody>
      </p:sp>
      <p:graphicFrame>
        <p:nvGraphicFramePr>
          <p:cNvPr id="104454" name="Object 6">
            <a:extLst>
              <a:ext uri="{FF2B5EF4-FFF2-40B4-BE49-F238E27FC236}">
                <a16:creationId xmlns:a16="http://schemas.microsoft.com/office/drawing/2014/main" id="{8A03CBEE-A119-46AE-BF4B-1CC8494956F9}"/>
              </a:ext>
            </a:extLst>
          </p:cNvPr>
          <p:cNvGraphicFramePr>
            <a:graphicFrameLocks noChangeAspect="1"/>
          </p:cNvGraphicFramePr>
          <p:nvPr/>
        </p:nvGraphicFramePr>
        <p:xfrm>
          <a:off x="882650" y="3968750"/>
          <a:ext cx="2746375" cy="1066800"/>
        </p:xfrm>
        <a:graphic>
          <a:graphicData uri="http://schemas.openxmlformats.org/presentationml/2006/ole">
            <mc:AlternateContent xmlns:mc="http://schemas.openxmlformats.org/markup-compatibility/2006">
              <mc:Choice xmlns:v="urn:schemas-microsoft-com:vml" Requires="v">
                <p:oleObj spid="_x0000_s104459" r:id="rId4" imgW="1335819" imgH="559772" progId="Equation.3">
                  <p:embed/>
                </p:oleObj>
              </mc:Choice>
              <mc:Fallback>
                <p:oleObj r:id="rId4" imgW="1335819" imgH="559772"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2650" y="3968750"/>
                        <a:ext cx="27463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4455" name="Text Box 7">
            <a:extLst>
              <a:ext uri="{FF2B5EF4-FFF2-40B4-BE49-F238E27FC236}">
                <a16:creationId xmlns:a16="http://schemas.microsoft.com/office/drawing/2014/main" id="{1FF5BEDE-B64A-46E8-8CDF-D7FE89D95305}"/>
              </a:ext>
            </a:extLst>
          </p:cNvPr>
          <p:cNvSpPr txBox="1">
            <a:spLocks noChangeArrowheads="1"/>
          </p:cNvSpPr>
          <p:nvPr/>
        </p:nvSpPr>
        <p:spPr bwMode="auto">
          <a:xfrm>
            <a:off x="2501900" y="5049838"/>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b="1">
                <a:solidFill>
                  <a:srgbClr val="9900CC"/>
                </a:solidFill>
                <a:latin typeface="宋体" panose="02010600030101010101" pitchFamily="2" charset="-122"/>
              </a:rPr>
              <a:t>(</a:t>
            </a:r>
            <a:r>
              <a:rPr lang="zh-CN" altLang="en-US" sz="2000" b="1">
                <a:solidFill>
                  <a:srgbClr val="9900CC"/>
                </a:solidFill>
              </a:rPr>
              <a:t>当 </a:t>
            </a:r>
            <a:r>
              <a:rPr lang="en-US" altLang="zh-CN" sz="2000" b="1" i="1">
                <a:solidFill>
                  <a:srgbClr val="9900CC"/>
                </a:solidFill>
              </a:rPr>
              <a:t>U</a:t>
            </a:r>
            <a:r>
              <a:rPr lang="en-US" altLang="zh-CN" sz="2000" b="1" baseline="-25000">
                <a:solidFill>
                  <a:srgbClr val="9900CC"/>
                </a:solidFill>
              </a:rPr>
              <a:t>GS </a:t>
            </a:r>
            <a:r>
              <a:rPr lang="en-US" altLang="zh-CN" sz="2000" b="1">
                <a:solidFill>
                  <a:srgbClr val="9900CC"/>
                </a:solidFill>
              </a:rPr>
              <a:t>&gt; </a:t>
            </a:r>
            <a:r>
              <a:rPr lang="en-US" altLang="zh-CN" sz="2000" b="1" i="1">
                <a:solidFill>
                  <a:srgbClr val="9900CC"/>
                </a:solidFill>
              </a:rPr>
              <a:t>U</a:t>
            </a:r>
            <a:r>
              <a:rPr lang="en-US" altLang="zh-CN" sz="2000" b="1" baseline="-25000">
                <a:solidFill>
                  <a:srgbClr val="9900CC"/>
                </a:solidFill>
              </a:rPr>
              <a:t>T</a:t>
            </a:r>
            <a:r>
              <a:rPr lang="en-US" altLang="zh-CN" sz="2000" b="1">
                <a:solidFill>
                  <a:srgbClr val="9900CC"/>
                </a:solidFill>
              </a:rPr>
              <a:t> </a:t>
            </a:r>
            <a:r>
              <a:rPr lang="zh-CN" altLang="en-US" sz="2000" b="1">
                <a:solidFill>
                  <a:srgbClr val="9900CC"/>
                </a:solidFill>
              </a:rPr>
              <a:t>时</a:t>
            </a:r>
            <a:r>
              <a:rPr lang="zh-CN" altLang="en-US" sz="2000" b="1">
                <a:solidFill>
                  <a:srgbClr val="9900CC"/>
                </a:solidFill>
                <a:latin typeface="宋体" panose="02010600030101010101" pitchFamily="2" charset="-122"/>
              </a:rPr>
              <a:t>)</a:t>
            </a:r>
          </a:p>
        </p:txBody>
      </p:sp>
      <p:pic>
        <p:nvPicPr>
          <p:cNvPr id="104456" name="Picture 8">
            <a:extLst>
              <a:ext uri="{FF2B5EF4-FFF2-40B4-BE49-F238E27FC236}">
                <a16:creationId xmlns:a16="http://schemas.microsoft.com/office/drawing/2014/main" id="{037644A0-7194-4D85-B695-9E6E465A3C1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1875" y="13589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4451"/>
                                        </p:tgtEl>
                                        <p:attrNameLst>
                                          <p:attrName>style.visibility</p:attrName>
                                        </p:attrNameLst>
                                      </p:cBhvr>
                                      <p:to>
                                        <p:strVal val="visible"/>
                                      </p:to>
                                    </p:set>
                                    <p:animEffect transition="in" filter="dissolve">
                                      <p:cBhvr>
                                        <p:cTn id="7" dur="500"/>
                                        <p:tgtEl>
                                          <p:spTgt spid="1044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4452"/>
                                        </p:tgtEl>
                                        <p:attrNameLst>
                                          <p:attrName>style.visibility</p:attrName>
                                        </p:attrNameLst>
                                      </p:cBhvr>
                                      <p:to>
                                        <p:strVal val="visible"/>
                                      </p:to>
                                    </p:set>
                                    <p:animEffect transition="in" filter="checkerboard(across)">
                                      <p:cBhvr>
                                        <p:cTn id="12" dur="500"/>
                                        <p:tgtEl>
                                          <p:spTgt spid="1044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4453"/>
                                        </p:tgtEl>
                                        <p:attrNameLst>
                                          <p:attrName>style.visibility</p:attrName>
                                        </p:attrNameLst>
                                      </p:cBhvr>
                                      <p:to>
                                        <p:strVal val="visible"/>
                                      </p:to>
                                    </p:set>
                                    <p:animEffect transition="in" filter="checkerboard(across)">
                                      <p:cBhvr>
                                        <p:cTn id="17" dur="500"/>
                                        <p:tgtEl>
                                          <p:spTgt spid="1044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04454"/>
                                        </p:tgtEl>
                                        <p:attrNameLst>
                                          <p:attrName>style.visibility</p:attrName>
                                        </p:attrNameLst>
                                      </p:cBhvr>
                                      <p:to>
                                        <p:strVal val="visible"/>
                                      </p:to>
                                    </p:set>
                                    <p:animEffect transition="in" filter="checkerboard(across)">
                                      <p:cBhvr>
                                        <p:cTn id="22" dur="500"/>
                                        <p:tgtEl>
                                          <p:spTgt spid="10445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4455"/>
                                        </p:tgtEl>
                                        <p:attrNameLst>
                                          <p:attrName>style.visibility</p:attrName>
                                        </p:attrNameLst>
                                      </p:cBhvr>
                                      <p:to>
                                        <p:strVal val="visible"/>
                                      </p:to>
                                    </p:set>
                                    <p:animEffect transition="in" filter="dissolve">
                                      <p:cBhvr>
                                        <p:cTn id="27" dur="500"/>
                                        <p:tgtEl>
                                          <p:spTgt spid="10445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2" fill="hold" nodeType="clickEffect">
                                  <p:stCondLst>
                                    <p:cond delay="0"/>
                                  </p:stCondLst>
                                  <p:childTnLst>
                                    <p:set>
                                      <p:cBhvr>
                                        <p:cTn id="31" dur="1" fill="hold">
                                          <p:stCondLst>
                                            <p:cond delay="0"/>
                                          </p:stCondLst>
                                        </p:cTn>
                                        <p:tgtEl>
                                          <p:spTgt spid="104456"/>
                                        </p:tgtEl>
                                        <p:attrNameLst>
                                          <p:attrName>style.visibility</p:attrName>
                                        </p:attrNameLst>
                                      </p:cBhvr>
                                      <p:to>
                                        <p:strVal val="visible"/>
                                      </p:to>
                                    </p:set>
                                    <p:anim calcmode="lin" valueType="num">
                                      <p:cBhvr additive="base">
                                        <p:cTn id="32" dur="500" fill="hold"/>
                                        <p:tgtEl>
                                          <p:spTgt spid="104456"/>
                                        </p:tgtEl>
                                        <p:attrNameLst>
                                          <p:attrName>ppt_x</p:attrName>
                                        </p:attrNameLst>
                                      </p:cBhvr>
                                      <p:tavLst>
                                        <p:tav tm="0">
                                          <p:val>
                                            <p:strVal val="1+#ppt_w/2"/>
                                          </p:val>
                                        </p:tav>
                                        <p:tav tm="100000">
                                          <p:val>
                                            <p:strVal val="#ppt_x"/>
                                          </p:val>
                                        </p:tav>
                                      </p:tavLst>
                                    </p:anim>
                                    <p:anim calcmode="lin" valueType="num">
                                      <p:cBhvr additive="base">
                                        <p:cTn id="33" dur="500" fill="hold"/>
                                        <p:tgtEl>
                                          <p:spTgt spid="1044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p:bldP spid="104452" grpId="0"/>
      <p:bldP spid="104453" grpId="0"/>
      <p:bldP spid="104455" grpId="0"/>
    </p:bldLst>
  </p:timing>
</p:sld>
</file>

<file path=ppt/slides/slide9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5474" name="Text Box 2">
            <a:extLst>
              <a:ext uri="{FF2B5EF4-FFF2-40B4-BE49-F238E27FC236}">
                <a16:creationId xmlns:a16="http://schemas.microsoft.com/office/drawing/2014/main" id="{A579FB96-EBDD-4B62-BB13-D420D7430092}"/>
              </a:ext>
            </a:extLst>
          </p:cNvPr>
          <p:cNvSpPr txBox="1">
            <a:spLocks noChangeArrowheads="1"/>
          </p:cNvSpPr>
          <p:nvPr/>
        </p:nvSpPr>
        <p:spPr bwMode="auto">
          <a:xfrm>
            <a:off x="341313" y="819150"/>
            <a:ext cx="2209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600" b="1">
                <a:solidFill>
                  <a:srgbClr val="0000FF"/>
                </a:solidFill>
                <a:latin typeface="宋体" panose="02010600030101010101" pitchFamily="2" charset="-122"/>
              </a:rPr>
              <a:t>(</a:t>
            </a:r>
            <a:r>
              <a:rPr lang="en-US" altLang="zh-CN" sz="2600" b="1">
                <a:solidFill>
                  <a:srgbClr val="0000FF"/>
                </a:solidFill>
              </a:rPr>
              <a:t>b</a:t>
            </a:r>
            <a:r>
              <a:rPr lang="en-US" altLang="zh-CN" sz="2600" b="1">
                <a:solidFill>
                  <a:srgbClr val="0000FF"/>
                </a:solidFill>
                <a:latin typeface="宋体" panose="02010600030101010101" pitchFamily="2" charset="-122"/>
              </a:rPr>
              <a:t>)</a:t>
            </a:r>
            <a:r>
              <a:rPr lang="zh-CN" altLang="en-US" sz="2600" b="1">
                <a:solidFill>
                  <a:srgbClr val="0000FF"/>
                </a:solidFill>
                <a:latin typeface="宋体" panose="02010600030101010101" pitchFamily="2" charset="-122"/>
              </a:rPr>
              <a:t>输出特性</a:t>
            </a:r>
          </a:p>
        </p:txBody>
      </p:sp>
      <p:pic>
        <p:nvPicPr>
          <p:cNvPr id="105475" name="Picture 3">
            <a:extLst>
              <a:ext uri="{FF2B5EF4-FFF2-40B4-BE49-F238E27FC236}">
                <a16:creationId xmlns:a16="http://schemas.microsoft.com/office/drawing/2014/main" id="{98A99E86-9BDC-435B-8D72-9851CAE2A8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 y="1809750"/>
            <a:ext cx="4600575"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4">
            <a:extLst>
              <a:ext uri="{FF2B5EF4-FFF2-40B4-BE49-F238E27FC236}">
                <a16:creationId xmlns:a16="http://schemas.microsoft.com/office/drawing/2014/main" id="{3353539B-A9AB-4B34-A8C6-594E6511F5F0}"/>
              </a:ext>
            </a:extLst>
          </p:cNvPr>
          <p:cNvGrpSpPr>
            <a:grpSpLocks/>
          </p:cNvGrpSpPr>
          <p:nvPr/>
        </p:nvGrpSpPr>
        <p:grpSpPr bwMode="auto">
          <a:xfrm>
            <a:off x="4841875" y="819150"/>
            <a:ext cx="3962400" cy="5410200"/>
            <a:chOff x="0" y="0"/>
            <a:chExt cx="6240" cy="8520"/>
          </a:xfrm>
        </p:grpSpPr>
        <p:sp>
          <p:nvSpPr>
            <p:cNvPr id="105477" name="AutoShape 5">
              <a:extLst>
                <a:ext uri="{FF2B5EF4-FFF2-40B4-BE49-F238E27FC236}">
                  <a16:creationId xmlns:a16="http://schemas.microsoft.com/office/drawing/2014/main" id="{6F164C2C-73A3-4BFA-B50A-2538A69D67D3}"/>
                </a:ext>
              </a:extLst>
            </p:cNvPr>
            <p:cNvSpPr>
              <a:spLocks noChangeArrowheads="1"/>
            </p:cNvSpPr>
            <p:nvPr/>
          </p:nvSpPr>
          <p:spPr bwMode="auto">
            <a:xfrm>
              <a:off x="0" y="0"/>
              <a:ext cx="6240" cy="8520"/>
            </a:xfrm>
            <a:prstGeom prst="wedgeRectCallout">
              <a:avLst>
                <a:gd name="adj1" fmla="val -147671"/>
                <a:gd name="adj2" fmla="val -1223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sz="2800" b="1">
                  <a:solidFill>
                    <a:srgbClr val="CC0000"/>
                  </a:solidFill>
                </a:rPr>
                <a:t>可变电阻区：</a:t>
              </a:r>
            </a:p>
            <a:p>
              <a:endParaRPr lang="zh-CN" altLang="en-US" sz="2800" b="1"/>
            </a:p>
            <a:p>
              <a:endParaRPr lang="zh-CN" altLang="en-US" sz="2800" b="1"/>
            </a:p>
            <a:p>
              <a:endParaRPr lang="zh-CN" altLang="en-US" sz="2800" b="1"/>
            </a:p>
            <a:p>
              <a:r>
                <a:rPr lang="zh-CN" altLang="en-US" sz="2800" b="1"/>
                <a:t>特点： </a:t>
              </a:r>
              <a:r>
                <a:rPr lang="en-US" altLang="zh-CN" sz="2800" b="1" i="1"/>
                <a:t>I</a:t>
              </a:r>
              <a:r>
                <a:rPr lang="en-US" altLang="zh-CN" sz="2800" b="1" baseline="-25000"/>
                <a:t>D</a:t>
              </a:r>
              <a:r>
                <a:rPr lang="zh-CN" altLang="en-US" sz="2800" b="1"/>
                <a:t>同时受</a:t>
              </a:r>
              <a:r>
                <a:rPr lang="en-US" altLang="zh-CN" sz="2800" b="1" i="1"/>
                <a:t>V</a:t>
              </a:r>
              <a:r>
                <a:rPr lang="en-US" altLang="zh-CN" sz="2800" b="1" baseline="-25000"/>
                <a:t>GS</a:t>
              </a:r>
              <a:r>
                <a:rPr lang="zh-CN" altLang="en-US" sz="2800" b="1"/>
                <a:t>与</a:t>
              </a:r>
              <a:r>
                <a:rPr lang="en-US" altLang="zh-CN" sz="2800" b="1" i="1"/>
                <a:t>V</a:t>
              </a:r>
              <a:r>
                <a:rPr lang="en-US" altLang="zh-CN" sz="2800" b="1" baseline="-25000"/>
                <a:t>DS</a:t>
              </a:r>
              <a:r>
                <a:rPr lang="zh-CN" altLang="en-US" sz="2800" b="1"/>
                <a:t>的控制。</a:t>
              </a:r>
            </a:p>
            <a:p>
              <a:pPr eaLnBrk="0" hangingPunct="0"/>
              <a:r>
                <a:rPr lang="zh-CN" altLang="en-US" sz="2800" b="1">
                  <a:solidFill>
                    <a:srgbClr val="006600"/>
                  </a:solidFill>
                </a:rPr>
                <a:t>     </a:t>
              </a:r>
              <a:r>
                <a:rPr lang="zh-CN" altLang="en-US" sz="2800" b="1"/>
                <a:t>当</a:t>
              </a:r>
              <a:r>
                <a:rPr lang="en-US" altLang="zh-CN" sz="2800" b="1" i="1"/>
                <a:t>V</a:t>
              </a:r>
              <a:r>
                <a:rPr lang="en-US" altLang="zh-CN" sz="2800" b="1" baseline="-25000"/>
                <a:t>GS</a:t>
              </a:r>
              <a:r>
                <a:rPr lang="zh-CN" altLang="en-US" sz="2800" b="1"/>
                <a:t>为常数时，</a:t>
              </a:r>
              <a:r>
                <a:rPr lang="en-US" altLang="zh-CN" sz="2800" b="1" i="1"/>
                <a:t>V</a:t>
              </a:r>
              <a:r>
                <a:rPr lang="en-US" altLang="zh-CN" sz="2800" b="1" baseline="-25000"/>
                <a:t>DS</a:t>
              </a:r>
              <a:r>
                <a:rPr lang="en-US" altLang="zh-CN" sz="2800" b="1">
                  <a:sym typeface="Symbol" panose="05050102010706020507" pitchFamily="18" charset="2"/>
                </a:rPr>
                <a:t></a:t>
              </a:r>
              <a:r>
                <a:rPr lang="en-US" altLang="zh-CN" sz="2800" b="1" i="1"/>
                <a:t>I</a:t>
              </a:r>
              <a:r>
                <a:rPr lang="en-US" altLang="zh-CN" sz="2800" b="1" baseline="-25000"/>
                <a:t>D</a:t>
              </a:r>
              <a:r>
                <a:rPr lang="zh-CN" altLang="en-US" sz="2800" b="1"/>
                <a:t>近似线性</a:t>
              </a:r>
              <a:r>
                <a:rPr lang="zh-CN" altLang="en-US" sz="2800" b="1">
                  <a:sym typeface="Symbol" panose="05050102010706020507" pitchFamily="18" charset="2"/>
                </a:rPr>
                <a:t></a:t>
              </a:r>
              <a:r>
                <a:rPr lang="zh-CN" altLang="en-US" sz="2800" b="1"/>
                <a:t>，表现为一种电阻特性；</a:t>
              </a:r>
            </a:p>
            <a:p>
              <a:pPr eaLnBrk="0" hangingPunct="0"/>
              <a:r>
                <a:rPr lang="zh-CN" altLang="en-US" sz="2800" b="1"/>
                <a:t>    当</a:t>
              </a:r>
              <a:r>
                <a:rPr lang="en-US" altLang="zh-CN" sz="2800" b="1" i="1"/>
                <a:t>V</a:t>
              </a:r>
              <a:r>
                <a:rPr lang="en-US" altLang="zh-CN" sz="2800" b="1" baseline="-25000"/>
                <a:t>DS</a:t>
              </a:r>
              <a:r>
                <a:rPr lang="zh-CN" altLang="en-US" sz="2800" b="1"/>
                <a:t>为常数时，</a:t>
              </a:r>
              <a:r>
                <a:rPr lang="en-US" altLang="zh-CN" sz="2800" b="1" i="1"/>
                <a:t>V</a:t>
              </a:r>
              <a:r>
                <a:rPr lang="en-US" altLang="zh-CN" sz="2800" b="1" baseline="-25000"/>
                <a:t>GS</a:t>
              </a:r>
              <a:r>
                <a:rPr lang="en-US" altLang="zh-CN" sz="2800" b="1"/>
                <a:t> </a:t>
              </a:r>
              <a:r>
                <a:rPr lang="en-US" altLang="zh-CN" sz="2800" b="1">
                  <a:sym typeface="Symbol" panose="05050102010706020507" pitchFamily="18" charset="2"/>
                </a:rPr>
                <a:t></a:t>
              </a:r>
              <a:r>
                <a:rPr lang="en-US" altLang="zh-CN" sz="2800" b="1" i="1"/>
                <a:t>I</a:t>
              </a:r>
              <a:r>
                <a:rPr lang="en-US" altLang="zh-CN" sz="2800" b="1" baseline="-25000"/>
                <a:t>D</a:t>
              </a:r>
              <a:r>
                <a:rPr lang="en-US" altLang="zh-CN" sz="2800" b="1"/>
                <a:t> </a:t>
              </a:r>
              <a:r>
                <a:rPr lang="en-US" altLang="zh-CN" sz="2800" b="1">
                  <a:sym typeface="Symbol" panose="05050102010706020507" pitchFamily="18" charset="2"/>
                </a:rPr>
                <a:t></a:t>
              </a:r>
              <a:r>
                <a:rPr lang="zh-CN" altLang="en-US" sz="2800" b="1"/>
                <a:t>，表现出一种压控电阻的特性。</a:t>
              </a:r>
            </a:p>
            <a:p>
              <a:pPr eaLnBrk="0" hangingPunct="0"/>
              <a:endParaRPr lang="en-US" altLang="zh-CN" sz="2800" b="1"/>
            </a:p>
          </p:txBody>
        </p:sp>
        <p:pic>
          <p:nvPicPr>
            <p:cNvPr id="105478" name="Picture 6">
              <a:extLst>
                <a:ext uri="{FF2B5EF4-FFF2-40B4-BE49-F238E27FC236}">
                  <a16:creationId xmlns:a16="http://schemas.microsoft.com/office/drawing/2014/main" id="{44FEC32C-D4BE-4C25-8162-E15EC0BBF9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 y="993"/>
              <a:ext cx="5760" cy="1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7">
            <a:extLst>
              <a:ext uri="{FF2B5EF4-FFF2-40B4-BE49-F238E27FC236}">
                <a16:creationId xmlns:a16="http://schemas.microsoft.com/office/drawing/2014/main" id="{5BB002E6-4485-4FD7-B716-1742A3FA0A01}"/>
              </a:ext>
            </a:extLst>
          </p:cNvPr>
          <p:cNvGrpSpPr>
            <a:grpSpLocks/>
          </p:cNvGrpSpPr>
          <p:nvPr/>
        </p:nvGrpSpPr>
        <p:grpSpPr bwMode="auto">
          <a:xfrm>
            <a:off x="4841875" y="819150"/>
            <a:ext cx="4191000" cy="5181600"/>
            <a:chOff x="0" y="0"/>
            <a:chExt cx="6600" cy="8160"/>
          </a:xfrm>
        </p:grpSpPr>
        <p:sp>
          <p:nvSpPr>
            <p:cNvPr id="105480" name="AutoShape 8">
              <a:extLst>
                <a:ext uri="{FF2B5EF4-FFF2-40B4-BE49-F238E27FC236}">
                  <a16:creationId xmlns:a16="http://schemas.microsoft.com/office/drawing/2014/main" id="{D60DF8C0-5A70-4EB0-A008-E2AC39264102}"/>
                </a:ext>
              </a:extLst>
            </p:cNvPr>
            <p:cNvSpPr>
              <a:spLocks noChangeArrowheads="1"/>
            </p:cNvSpPr>
            <p:nvPr/>
          </p:nvSpPr>
          <p:spPr bwMode="auto">
            <a:xfrm>
              <a:off x="0" y="0"/>
              <a:ext cx="6600" cy="8160"/>
            </a:xfrm>
            <a:prstGeom prst="wedgeRectCallout">
              <a:avLst>
                <a:gd name="adj1" fmla="val -98903"/>
                <a:gd name="adj2" fmla="val 4926"/>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zh-CN" altLang="en-US" sz="2800" b="1">
                  <a:solidFill>
                    <a:srgbClr val="CC0000"/>
                  </a:solidFill>
                </a:rPr>
                <a:t>恒流区：</a:t>
              </a:r>
            </a:p>
            <a:p>
              <a:r>
                <a:rPr lang="zh-CN" altLang="en-US" sz="2800" b="1">
                  <a:solidFill>
                    <a:schemeClr val="accent2"/>
                  </a:solidFill>
                </a:rPr>
                <a:t>    </a:t>
              </a:r>
              <a:r>
                <a:rPr lang="zh-CN" altLang="en-US" sz="2800" b="1"/>
                <a:t>沟道预夹断后对应的工作区。</a:t>
              </a:r>
            </a:p>
            <a:p>
              <a:endParaRPr lang="zh-CN" altLang="en-US" sz="2800" b="1"/>
            </a:p>
            <a:p>
              <a:endParaRPr lang="zh-CN" altLang="en-US" sz="2800" b="1">
                <a:solidFill>
                  <a:schemeClr val="accent2"/>
                </a:solidFill>
              </a:endParaRPr>
            </a:p>
            <a:p>
              <a:endParaRPr lang="zh-CN" altLang="en-US" sz="2800" b="1">
                <a:solidFill>
                  <a:schemeClr val="accent2"/>
                </a:solidFill>
              </a:endParaRPr>
            </a:p>
            <a:p>
              <a:r>
                <a:rPr lang="zh-CN" altLang="en-US" sz="2800" b="1">
                  <a:solidFill>
                    <a:schemeClr val="accent2"/>
                  </a:solidFill>
                </a:rPr>
                <a:t>特点：</a:t>
              </a:r>
            </a:p>
            <a:p>
              <a:r>
                <a:rPr lang="zh-CN" altLang="en-US" sz="2800" b="1">
                  <a:solidFill>
                    <a:schemeClr val="accent2"/>
                  </a:solidFill>
                </a:rPr>
                <a:t>    </a:t>
              </a:r>
              <a:r>
                <a:rPr lang="en-US" altLang="zh-CN" sz="2800" b="1" i="1"/>
                <a:t>I</a:t>
              </a:r>
              <a:r>
                <a:rPr lang="en-US" altLang="zh-CN" sz="2800" b="1" baseline="-25000"/>
                <a:t>D</a:t>
              </a:r>
              <a:r>
                <a:rPr lang="zh-CN" altLang="en-US" sz="2800" b="1"/>
                <a:t>只受</a:t>
              </a:r>
              <a:r>
                <a:rPr lang="en-US" altLang="zh-CN" sz="2800" b="1" i="1"/>
                <a:t>V</a:t>
              </a:r>
              <a:r>
                <a:rPr lang="en-US" altLang="zh-CN" sz="2800" b="1" baseline="-25000"/>
                <a:t>GS</a:t>
              </a:r>
              <a:r>
                <a:rPr lang="zh-CN" altLang="en-US" sz="2800" b="1"/>
                <a:t>控制，而与</a:t>
              </a:r>
              <a:r>
                <a:rPr lang="en-US" altLang="zh-CN" sz="2800" b="1" i="1"/>
                <a:t>V</a:t>
              </a:r>
              <a:r>
                <a:rPr lang="en-US" altLang="zh-CN" sz="2800" b="1" baseline="-25000"/>
                <a:t>DS</a:t>
              </a:r>
              <a:r>
                <a:rPr lang="zh-CN" altLang="en-US" sz="2800" b="1"/>
                <a:t>近似无关，表现出恒流特性。</a:t>
              </a:r>
            </a:p>
          </p:txBody>
        </p:sp>
        <p:pic>
          <p:nvPicPr>
            <p:cNvPr id="105481" name="Picture 9">
              <a:extLst>
                <a:ext uri="{FF2B5EF4-FFF2-40B4-BE49-F238E27FC236}">
                  <a16:creationId xmlns:a16="http://schemas.microsoft.com/office/drawing/2014/main" id="{C477E4FF-A60C-4CBE-9792-747C60A4CF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 y="2127"/>
              <a:ext cx="6240" cy="1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Group 10">
            <a:extLst>
              <a:ext uri="{FF2B5EF4-FFF2-40B4-BE49-F238E27FC236}">
                <a16:creationId xmlns:a16="http://schemas.microsoft.com/office/drawing/2014/main" id="{7136FDDE-8FF7-4834-9D6C-50E7216FD793}"/>
              </a:ext>
            </a:extLst>
          </p:cNvPr>
          <p:cNvGrpSpPr>
            <a:grpSpLocks/>
          </p:cNvGrpSpPr>
          <p:nvPr/>
        </p:nvGrpSpPr>
        <p:grpSpPr bwMode="auto">
          <a:xfrm>
            <a:off x="4572000" y="1449388"/>
            <a:ext cx="4410075" cy="3352800"/>
            <a:chOff x="0" y="0"/>
            <a:chExt cx="6944" cy="5280"/>
          </a:xfrm>
        </p:grpSpPr>
        <p:sp>
          <p:nvSpPr>
            <p:cNvPr id="105483" name="AutoShape 11">
              <a:extLst>
                <a:ext uri="{FF2B5EF4-FFF2-40B4-BE49-F238E27FC236}">
                  <a16:creationId xmlns:a16="http://schemas.microsoft.com/office/drawing/2014/main" id="{A48F458A-7F17-4B6B-9A4F-5B2C6A94B555}"/>
                </a:ext>
              </a:extLst>
            </p:cNvPr>
            <p:cNvSpPr>
              <a:spLocks noChangeArrowheads="1"/>
            </p:cNvSpPr>
            <p:nvPr/>
          </p:nvSpPr>
          <p:spPr bwMode="auto">
            <a:xfrm>
              <a:off x="0" y="0"/>
              <a:ext cx="6945" cy="5280"/>
            </a:xfrm>
            <a:prstGeom prst="wedgeRectCallout">
              <a:avLst>
                <a:gd name="adj1" fmla="val -88259"/>
                <a:gd name="adj2" fmla="val 68032"/>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nSpc>
                  <a:spcPct val="120000"/>
                </a:lnSpc>
              </a:pPr>
              <a:r>
                <a:rPr lang="zh-CN" altLang="en-US" sz="2800" b="1">
                  <a:solidFill>
                    <a:srgbClr val="CC0000"/>
                  </a:solidFill>
                </a:rPr>
                <a:t>夹断区：</a:t>
              </a:r>
            </a:p>
            <a:p>
              <a:pPr>
                <a:lnSpc>
                  <a:spcPct val="120000"/>
                </a:lnSpc>
              </a:pPr>
              <a:r>
                <a:rPr lang="zh-CN" altLang="en-US" sz="2800"/>
                <a:t>    </a:t>
              </a:r>
              <a:r>
                <a:rPr lang="en-US" altLang="zh-CN" sz="2800" b="1" i="1"/>
                <a:t>I</a:t>
              </a:r>
              <a:r>
                <a:rPr lang="en-US" altLang="zh-CN" sz="2800" b="1" baseline="-25000"/>
                <a:t>D</a:t>
              </a:r>
              <a:r>
                <a:rPr lang="en-US" altLang="zh-CN" sz="2800" b="1"/>
                <a:t>=0</a:t>
              </a:r>
              <a:r>
                <a:rPr lang="zh-CN" altLang="en-US" sz="2800" b="1"/>
                <a:t>以下的工作区域。</a:t>
              </a:r>
            </a:p>
            <a:p>
              <a:pPr>
                <a:lnSpc>
                  <a:spcPct val="120000"/>
                </a:lnSpc>
              </a:pPr>
              <a:endParaRPr lang="zh-CN" altLang="en-US" sz="2800" b="1">
                <a:solidFill>
                  <a:schemeClr val="accent2"/>
                </a:solidFill>
              </a:endParaRPr>
            </a:p>
            <a:p>
              <a:pPr>
                <a:lnSpc>
                  <a:spcPct val="120000"/>
                </a:lnSpc>
              </a:pPr>
              <a:endParaRPr lang="zh-CN" altLang="en-US" sz="2800" b="1">
                <a:solidFill>
                  <a:schemeClr val="accent2"/>
                </a:solidFill>
              </a:endParaRPr>
            </a:p>
            <a:p>
              <a:pPr>
                <a:lnSpc>
                  <a:spcPct val="120000"/>
                </a:lnSpc>
              </a:pPr>
              <a:r>
                <a:rPr lang="zh-CN" altLang="en-US" sz="2800" b="1">
                  <a:solidFill>
                    <a:schemeClr val="accent2"/>
                  </a:solidFill>
                </a:rPr>
                <a:t>特点：</a:t>
              </a:r>
            </a:p>
            <a:p>
              <a:pPr>
                <a:lnSpc>
                  <a:spcPct val="120000"/>
                </a:lnSpc>
              </a:pPr>
              <a:r>
                <a:rPr lang="zh-CN" altLang="en-US" sz="2800" b="1">
                  <a:solidFill>
                    <a:schemeClr val="accent2"/>
                  </a:solidFill>
                </a:rPr>
                <a:t>     </a:t>
              </a:r>
              <a:r>
                <a:rPr lang="zh-CN" altLang="en-US" sz="2800" b="1"/>
                <a:t>导电沟道未形成。</a:t>
              </a:r>
            </a:p>
          </p:txBody>
        </p:sp>
        <p:pic>
          <p:nvPicPr>
            <p:cNvPr id="105484" name="Picture 12">
              <a:extLst>
                <a:ext uri="{FF2B5EF4-FFF2-40B4-BE49-F238E27FC236}">
                  <a16:creationId xmlns:a16="http://schemas.microsoft.com/office/drawing/2014/main" id="{C27A8780-2A72-40A2-A1E3-C9B096B407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 y="1985"/>
              <a:ext cx="5520"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5474"/>
                                        </p:tgtEl>
                                        <p:attrNameLst>
                                          <p:attrName>style.visibility</p:attrName>
                                        </p:attrNameLst>
                                      </p:cBhvr>
                                      <p:to>
                                        <p:strVal val="visible"/>
                                      </p:to>
                                    </p:set>
                                    <p:animEffect transition="in" filter="dissolve">
                                      <p:cBhvr>
                                        <p:cTn id="7" dur="500"/>
                                        <p:tgtEl>
                                          <p:spTgt spid="1054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0547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xit" presetSubtype="0" fill="hold" nodeType="clickEffect">
                                  <p:stCondLst>
                                    <p:cond delay="0"/>
                                  </p:stCondLst>
                                  <p:childTnLst>
                                    <p:set>
                                      <p:cBhvr>
                                        <p:cTn id="19" dur="1" fill="hold">
                                          <p:stCondLst>
                                            <p:cond delay="0"/>
                                          </p:stCondLst>
                                        </p:cTn>
                                        <p:tgtEl>
                                          <p:spTgt spid="2"/>
                                        </p:tgtEl>
                                        <p:attrNameLst>
                                          <p:attrName>style.visibility</p:attrName>
                                        </p:attrNameLst>
                                      </p:cBhvr>
                                      <p:to>
                                        <p:strVal val="hidden"/>
                                      </p:to>
                                    </p:set>
                                  </p:childTnLst>
                                </p:cTn>
                              </p:par>
                            </p:childTnLst>
                          </p:cTn>
                        </p:par>
                        <p:par>
                          <p:cTn id="20" fill="hold" nodeType="afterGroup">
                            <p:stCondLst>
                              <p:cond delay="1"/>
                            </p:stCondLst>
                            <p:childTnLst>
                              <p:par>
                                <p:cTn id="21" presetID="1"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nodeType="clickEffect">
                                  <p:stCondLst>
                                    <p:cond delay="0"/>
                                  </p:stCondLst>
                                  <p:childTnLst>
                                    <p:set>
                                      <p:cBhvr>
                                        <p:cTn id="26" dur="1" fill="hold">
                                          <p:stCondLst>
                                            <p:cond delay="0"/>
                                          </p:stCondLst>
                                        </p:cTn>
                                        <p:tgtEl>
                                          <p:spTgt spid="3"/>
                                        </p:tgtEl>
                                        <p:attrNameLst>
                                          <p:attrName>style.visibility</p:attrName>
                                        </p:attrNameLst>
                                      </p:cBhvr>
                                      <p:to>
                                        <p:strVal val="hidden"/>
                                      </p:to>
                                    </p:set>
                                  </p:childTnLst>
                                </p:cTn>
                              </p:par>
                            </p:childTnLst>
                          </p:cTn>
                        </p:par>
                        <p:par>
                          <p:cTn id="27" fill="hold" nodeType="afterGroup">
                            <p:stCondLst>
                              <p:cond delay="1"/>
                            </p:stCondLst>
                            <p:childTnLst>
                              <p:par>
                                <p:cTn id="28" presetID="1" presetClass="entr" presetSubtype="0"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4"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107</TotalTime>
  <Pages>0</Pages>
  <Words>8762</Words>
  <Characters>0</Characters>
  <Application>Microsoft Office PowerPoint</Application>
  <DocSecurity>0</DocSecurity>
  <PresentationFormat>全屏显示(4:3)</PresentationFormat>
  <Lines>0</Lines>
  <Paragraphs>1616</Paragraphs>
  <Slides>115</Slides>
  <Notes>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115</vt:i4>
      </vt:variant>
    </vt:vector>
  </HeadingPairs>
  <TitlesOfParts>
    <vt:vector size="129" baseType="lpstr">
      <vt:lpstr>Monotype Sorts</vt:lpstr>
      <vt:lpstr>黑体</vt:lpstr>
      <vt:lpstr>华文新魏</vt:lpstr>
      <vt:lpstr>楷体_GB2312</vt:lpstr>
      <vt:lpstr>隶书</vt:lpstr>
      <vt:lpstr>宋体</vt:lpstr>
      <vt:lpstr>幼圆</vt:lpstr>
      <vt:lpstr>Arial</vt:lpstr>
      <vt:lpstr>Symbol</vt:lpstr>
      <vt:lpstr>Times New Roman</vt:lpstr>
      <vt:lpstr>默认设计模板</vt:lpstr>
      <vt:lpstr>Equation.3</vt:lpstr>
      <vt:lpstr>BMP 图像</vt:lpstr>
      <vt:lpstr>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汪毅桢</dc:creator>
  <cp:keywords/>
  <dc:description/>
  <cp:lastModifiedBy>汪 毅桢</cp:lastModifiedBy>
  <cp:revision>52</cp:revision>
  <dcterms:created xsi:type="dcterms:W3CDTF">2013-03-05T13:06:42Z</dcterms:created>
  <dcterms:modified xsi:type="dcterms:W3CDTF">2020-02-16T08:19:28Z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2052-11.3.0.8775</vt:lpwstr>
  </property>
</Properties>
</file>